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4.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1" r:id="rId5"/>
    <p:sldMasterId id="2147483760" r:id="rId6"/>
    <p:sldMasterId id="2147483851" r:id="rId7"/>
    <p:sldMasterId id="2147483882" r:id="rId8"/>
  </p:sldMasterIdLst>
  <p:notesMasterIdLst>
    <p:notesMasterId r:id="rId27"/>
  </p:notesMasterIdLst>
  <p:sldIdLst>
    <p:sldId id="1448943205" r:id="rId9"/>
    <p:sldId id="1448943157" r:id="rId10"/>
    <p:sldId id="1448943170" r:id="rId11"/>
    <p:sldId id="1448943208" r:id="rId12"/>
    <p:sldId id="1710" r:id="rId13"/>
    <p:sldId id="1712" r:id="rId14"/>
    <p:sldId id="1448943207" r:id="rId15"/>
    <p:sldId id="1448943206" r:id="rId16"/>
    <p:sldId id="1590" r:id="rId17"/>
    <p:sldId id="1448943209" r:id="rId18"/>
    <p:sldId id="1448943210" r:id="rId19"/>
    <p:sldId id="1448943211" r:id="rId20"/>
    <p:sldId id="1448943204" r:id="rId21"/>
    <p:sldId id="1448943213" r:id="rId22"/>
    <p:sldId id="1448943082" r:id="rId23"/>
    <p:sldId id="1448943214" r:id="rId24"/>
    <p:sldId id="2537" r:id="rId25"/>
    <p:sldId id="144894317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D5"/>
    <a:srgbClr val="244F8A"/>
    <a:srgbClr val="0076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F79417-C0BE-4B67-BD00-0503A1872E2C}" v="1" dt="2023-01-18T21:26:06.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90" autoAdjust="0"/>
  </p:normalViewPr>
  <p:slideViewPr>
    <p:cSldViewPr snapToGrid="0" showGuides="1">
      <p:cViewPr varScale="1">
        <p:scale>
          <a:sx n="98" d="100"/>
          <a:sy n="98" d="100"/>
        </p:scale>
        <p:origin x="486" y="78"/>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A4360-F139-4911-9C0D-75F955E8A116}"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70BE0-F761-4A63-87F1-1D3FFE579CD9}" type="slidenum">
              <a:rPr lang="en-US" smtClean="0"/>
              <a:t>‹#›</a:t>
            </a:fld>
            <a:endParaRPr lang="en-US"/>
          </a:p>
        </p:txBody>
      </p:sp>
    </p:spTree>
    <p:extLst>
      <p:ext uri="{BB962C8B-B14F-4D97-AF65-F5344CB8AC3E}">
        <p14:creationId xmlns:p14="http://schemas.microsoft.com/office/powerpoint/2010/main" val="4150879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&lt;INTRODUCTION&gt;</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Life insurance sales have experienced double digit sales growth over the past couple of years. Many attribute this growth to the pandemic and individuals wanting to provide their families with financial protection in the event of their premature death. What’s interesting about this is that the two products that experienced the most growth are IUL and VUL. When you think about IUL and VUL what comes to mind? </a:t>
            </a:r>
            <a:r>
              <a:rPr lang="en-US" sz="1200" kern="1200" dirty="0">
                <a:solidFill>
                  <a:srgbClr val="000000"/>
                </a:solidFill>
                <a:effectLst/>
                <a:latin typeface="Calibri" panose="020F0502020204030204" pitchFamily="34" charset="0"/>
                <a:ea typeface="Calibri" panose="020F0502020204030204" pitchFamily="34" charset="0"/>
              </a:rPr>
              <a:t>Likely it’s upside cash value growth potential, premium payment flexibility and the opportunity for downside protection. That downside protection is typically the most attractive feature of indexed universal life products.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Hello, my name is ___________ and I’m looking forward to sharing a sales idea using Lincoln’s newest IUL product; </a:t>
            </a:r>
            <a:r>
              <a:rPr lang="en-US" sz="1200" dirty="0" err="1">
                <a:effectLst/>
                <a:latin typeface="Calibri" panose="020F0502020204030204" pitchFamily="34" charset="0"/>
                <a:ea typeface="Calibri" panose="020F0502020204030204" pitchFamily="34" charset="0"/>
                <a:cs typeface="Calibri" panose="020F0502020204030204" pitchFamily="34" charset="0"/>
              </a:rPr>
              <a:t>WealthAccelerate</a:t>
            </a:r>
            <a:r>
              <a:rPr lang="en-US" sz="1200" dirty="0">
                <a:effectLst/>
                <a:latin typeface="Calibri" panose="020F0502020204030204" pitchFamily="34" charset="0"/>
                <a:ea typeface="Calibri" panose="020F0502020204030204" pitchFamily="34" charset="0"/>
                <a:cs typeface="Calibri" panose="020F0502020204030204" pitchFamily="34" charset="0"/>
              </a:rPr>
              <a:t> Indexed Universal Life. But first, I’d like to touch on the target client for this discussion. The middle-income consumer. </a:t>
            </a:r>
          </a:p>
          <a:p>
            <a:pPr marL="0" marR="0">
              <a:spcBef>
                <a:spcPts val="0"/>
              </a:spcBef>
              <a:spcAft>
                <a:spcPts val="0"/>
              </a:spcAft>
            </a:pPr>
            <a:endParaRPr lang="en-US" sz="1200" kern="1200" dirty="0">
              <a:solidFill>
                <a:srgbClr val="000000"/>
              </a:solidFill>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B5AA1-B988-45DD-88BF-F9FC26EA8F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966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For this scenario we assumed a &lt;CLICK&gt;6.27% rate of return, which is the default for the Fidelity Fixed bonus account.</a:t>
            </a:r>
          </a:p>
          <a:p>
            <a:endParaRPr lang="en-US" alt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a:solidFill>
                  <a:srgbClr val="000000"/>
                </a:solidFill>
                <a:effectLst/>
                <a:latin typeface="Calibri" panose="020F0502020204030204" pitchFamily="34" charset="0"/>
                <a:ea typeface="Times New Roman" panose="02020603050405020304" pitchFamily="18" charset="0"/>
              </a:rPr>
              <a:t>Here we see premiums going into the policy of &lt;CLICK&gt;$1,000 each month, through year 17 (total of $12,000 each year). </a:t>
            </a:r>
            <a:endParaRPr lang="en-US" sz="2800" dirty="0">
              <a:effectLst/>
              <a:latin typeface="Times New Roman" panose="02020603050405020304" pitchFamily="18" charset="0"/>
              <a:ea typeface="Times New Roman" panose="02020603050405020304" pitchFamily="18" charset="0"/>
            </a:endParaRPr>
          </a:p>
          <a:p>
            <a:pPr>
              <a:spcBef>
                <a:spcPct val="0"/>
              </a:spcBef>
            </a:pPr>
            <a:endParaRPr lang="en-US" altLang="en-US" dirty="0">
              <a:latin typeface="Helvetica" pitchFamily="2" charset="0"/>
              <a:ea typeface="ＭＳ Ｐゴシック" panose="020B0600070205080204" pitchFamily="34" charset="-128"/>
              <a:cs typeface="Arial" panose="020B0604020202020204" pitchFamily="34" charset="0"/>
              <a:sym typeface="Helvetica"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40D9B-E6FD-434F-87AC-774E95616B0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E1EE037-28CE-A047-80EE-4B7E7C50DC4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For agent/broker use only. Not for use with the public. LCN-2764757-100719</a:t>
            </a:r>
          </a:p>
        </p:txBody>
      </p:sp>
      <p:sp>
        <p:nvSpPr>
          <p:cNvPr id="6" name="Header Placeholder 5">
            <a:extLst>
              <a:ext uri="{FF2B5EF4-FFF2-40B4-BE49-F238E27FC236}">
                <a16:creationId xmlns:a16="http://schemas.microsoft.com/office/drawing/2014/main" id="{D887DBC3-02B7-5E47-9823-4397707ECFF3}"/>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KNOW more SELL more Indexed UL</a:t>
            </a:r>
          </a:p>
        </p:txBody>
      </p:sp>
    </p:spTree>
    <p:extLst>
      <p:ext uri="{BB962C8B-B14F-4D97-AF65-F5344CB8AC3E}">
        <p14:creationId xmlns:p14="http://schemas.microsoft.com/office/powerpoint/2010/main" val="1561968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mn-ea"/>
              </a:rPr>
              <a:t>In years 18-21, Cait stops making premium payments and plans to withdraw &lt;CLICK&gt;$25,000 a year, income tax-free, from the policy to help fund her daughter’s college tuition. These withdrawals, in addition to any available scholarships or student loans, will help to cover tuition costs. </a:t>
            </a:r>
            <a:endParaRPr lang="en-US" sz="1800" dirty="0">
              <a:effectLst/>
              <a:latin typeface="Times New Roman" panose="02020603050405020304" pitchFamily="18" charset="0"/>
              <a:ea typeface="Times New Roman" panose="02020603050405020304" pitchFamily="18" charset="0"/>
            </a:endParaRPr>
          </a:p>
          <a:p>
            <a:endParaRPr lang="en-US" alt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mn-ea"/>
              </a:rPr>
              <a:t>Then several years later (in year 31), Cait requests another withdrawal of &lt;CLICK&gt;$100,000, to remodel her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Calibri" panose="020F0502020204030204" pitchFamily="34" charset="0"/>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mn-ea"/>
              </a:rPr>
              <a:t>At this point, between the withdrawals for college and the lump sum withdrawal of $100,000, she will have taken out close to all her basis (total premiums paid). She paid in a total of $204,000 and has withdrawn $200,000. She still has $502,876 in net cash surrender value as well as a net DB of $</a:t>
            </a:r>
            <a:r>
              <a:rPr lang="en-US" sz="1800" kern="1200">
                <a:solidFill>
                  <a:srgbClr val="000000"/>
                </a:solidFill>
                <a:effectLst/>
                <a:latin typeface="Calibri" panose="020F0502020204030204" pitchFamily="34" charset="0"/>
                <a:ea typeface="+mn-ea"/>
              </a:rPr>
              <a:t>633,624.</a:t>
            </a:r>
          </a:p>
          <a:p>
            <a:pPr>
              <a:spcBef>
                <a:spcPct val="0"/>
              </a:spcBef>
            </a:pPr>
            <a:r>
              <a:rPr lang="en-US" altLang="en-US">
                <a:latin typeface="Helvetica" pitchFamily="2" charset="0"/>
                <a:ea typeface="ＭＳ Ｐゴシック" panose="020B0600070205080204" pitchFamily="34" charset="-128"/>
                <a:cs typeface="Arial" panose="020B0604020202020204" pitchFamily="34" charset="0"/>
                <a:sym typeface="Helvetica" pitchFamily="2" charset="0"/>
              </a:rPr>
              <a:t>,</a:t>
            </a:r>
            <a:endParaRPr lang="en-US" altLang="en-US" dirty="0">
              <a:latin typeface="Helvetica" pitchFamily="2" charset="0"/>
              <a:ea typeface="ＭＳ Ｐゴシック" panose="020B0600070205080204" pitchFamily="34" charset="-128"/>
              <a:cs typeface="Arial" panose="020B0604020202020204" pitchFamily="34" charset="0"/>
              <a:sym typeface="Helvetica"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40D9B-E6FD-434F-87AC-774E95616B0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E1EE037-28CE-A047-80EE-4B7E7C50DC4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For agent/broker use only. Not for use with the public. LCN-2764757-100719</a:t>
            </a:r>
          </a:p>
        </p:txBody>
      </p:sp>
      <p:sp>
        <p:nvSpPr>
          <p:cNvPr id="6" name="Header Placeholder 5">
            <a:extLst>
              <a:ext uri="{FF2B5EF4-FFF2-40B4-BE49-F238E27FC236}">
                <a16:creationId xmlns:a16="http://schemas.microsoft.com/office/drawing/2014/main" id="{D887DBC3-02B7-5E47-9823-4397707ECFF3}"/>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KNOW more SELL more Indexed UL</a:t>
            </a:r>
          </a:p>
        </p:txBody>
      </p:sp>
    </p:spTree>
    <p:extLst>
      <p:ext uri="{BB962C8B-B14F-4D97-AF65-F5344CB8AC3E}">
        <p14:creationId xmlns:p14="http://schemas.microsoft.com/office/powerpoint/2010/main" val="1729217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Fast forward three years later, at Cait’s retirement age of 66. Because she wants to receive regular tax-free cash flow from her life insurance policy, she accesses the online portal and sets up income tax-free, fixed loans of &lt;CLICK&gt;$2K per month ($24,000 per year). She will do this to help supplement her traditional retirement plan. And we’ll assume fixed loans (vs withdrawals), as she’s already withdrawn all her basis and will want to avoid a taxable event. </a:t>
            </a:r>
          </a:p>
          <a:p>
            <a:pPr marL="0" marR="0" fontAlgn="base">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Let’s assume she take these loans through her age 90. What will the net cash values and death benefits look like after 25 years of distributions? She still has over $1.6mm net cash surrender value and over $1.7mm in net death benefit coverage.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40D9B-E6FD-434F-87AC-774E95616B0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E1EE037-28CE-A047-80EE-4B7E7C50DC4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For agent/broker use only. Not for use with the public. LCN-2764757-100719</a:t>
            </a:r>
          </a:p>
        </p:txBody>
      </p:sp>
      <p:sp>
        <p:nvSpPr>
          <p:cNvPr id="6" name="Header Placeholder 5">
            <a:extLst>
              <a:ext uri="{FF2B5EF4-FFF2-40B4-BE49-F238E27FC236}">
                <a16:creationId xmlns:a16="http://schemas.microsoft.com/office/drawing/2014/main" id="{D887DBC3-02B7-5E47-9823-4397707ECFF3}"/>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KNOW more SELL more Indexed UL</a:t>
            </a:r>
          </a:p>
        </p:txBody>
      </p:sp>
    </p:spTree>
    <p:extLst>
      <p:ext uri="{BB962C8B-B14F-4D97-AF65-F5344CB8AC3E}">
        <p14:creationId xmlns:p14="http://schemas.microsoft.com/office/powerpoint/2010/main" val="3713152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Calibri" panose="020F0502020204030204" pitchFamily="34" charset="0"/>
              </a:rPr>
              <a:t>WealthAccelerate</a:t>
            </a:r>
            <a:r>
              <a:rPr lang="en-US" sz="1800" dirty="0">
                <a:effectLst/>
                <a:latin typeface="Calibri" panose="020F0502020204030204" pitchFamily="34" charset="0"/>
                <a:ea typeface="Calibri" panose="020F0502020204030204" pitchFamily="34" charset="0"/>
                <a:cs typeface="Calibri" panose="020F0502020204030204" pitchFamily="34" charset="0"/>
              </a:rPr>
              <a:t> IUL is designed for protection but also includes the opportunity for cash accumulation and living benefits. This is the solution overview page that is part of the required pages of the client’s illustration.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This page demonstrate what the premium payments are purchasing. As you can see, the $1,000 monthly premiums paid over 17 years (totaling $204,000) purchased and initial death benefit of $305,995, but it also purchased $800,000 in potential distributions over her lifetime. She would be able to use those values for anything she wants, including college tuition, home improvement and supplemental retirement income.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And, if Cait never needs to take supplemental retirement income, she has access to those values in the event of a critical, chronic or terminal illness event. The best thing is she can add these benefits at no up-front cost and will only incur charges if she exercises any of these benefits.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40D9B-E6FD-434F-87AC-774E95616B0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F890B85-4B7A-5B48-AC81-6D91A06932A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For agent/broker use only. Not for use with the public. LCN-2764757-100719</a:t>
            </a:r>
          </a:p>
        </p:txBody>
      </p:sp>
      <p:sp>
        <p:nvSpPr>
          <p:cNvPr id="6" name="Header Placeholder 5">
            <a:extLst>
              <a:ext uri="{FF2B5EF4-FFF2-40B4-BE49-F238E27FC236}">
                <a16:creationId xmlns:a16="http://schemas.microsoft.com/office/drawing/2014/main" id="{76541F0A-864D-B94F-A2D6-2B7283910D7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KNOW more SELL more Indexed UL</a:t>
            </a:r>
          </a:p>
        </p:txBody>
      </p:sp>
    </p:spTree>
    <p:extLst>
      <p:ext uri="{BB962C8B-B14F-4D97-AF65-F5344CB8AC3E}">
        <p14:creationId xmlns:p14="http://schemas.microsoft.com/office/powerpoint/2010/main" val="2407784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Partner with Lincoln to simplify the sale.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It’s SIMPLE because </a:t>
            </a: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WealthAccelerate</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offers a simplified process from application to in-force servicing with a STREAMLINED product design</a:t>
            </a:r>
            <a:r>
              <a:rPr lang="en-US" sz="1800" b="1"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It’s ACCESSIBLE. Clients have access to policy cash values as well as access to a client-friendly web portal to see policy details.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WealthAccelerate</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provides Life Insurance PROTECTION and living benefits, through a death benefit as well as optional riders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And just as important EXPERIENCE. Lincoln has been providing clients with protection and financial solutions for over 115 years.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8F1E-1D7F-634A-9632-7FD5CD3D34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409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E6328039-94CD-4878-9581-37465F9559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25B5D688-7D62-4F5B-B9FB-66AF571F9A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dirty="0"/>
              <a:t>&lt;MAY HIDE SLIDE DEPENDING ON AUDIENCE&gt;</a:t>
            </a:r>
          </a:p>
          <a:p>
            <a:pPr eaLnBrk="1" hangingPunct="1">
              <a:spcBef>
                <a:spcPct val="0"/>
              </a:spcBef>
            </a:pPr>
            <a:endParaRPr lang="en-US" altLang="en-US" sz="1800" dirty="0"/>
          </a:p>
          <a:p>
            <a:pPr eaLnBrk="1" hangingPunct="1">
              <a:spcBef>
                <a:spcPct val="0"/>
              </a:spcBef>
            </a:pPr>
            <a:r>
              <a:rPr lang="en-US" altLang="en-US" sz="1800" dirty="0"/>
              <a:t>For more information or if you’d like access to Lincoln’s client approved marketing materials, please access lfg.com/</a:t>
            </a:r>
            <a:r>
              <a:rPr lang="en-US" altLang="en-US" sz="1800" dirty="0" err="1"/>
              <a:t>wealthaccelerate</a:t>
            </a:r>
            <a:endParaRPr lang="en-US" altLang="en-US" sz="1800" dirty="0"/>
          </a:p>
          <a:p>
            <a:endParaRPr lang="en-US" altLang="en-US" dirty="0"/>
          </a:p>
        </p:txBody>
      </p:sp>
      <p:sp>
        <p:nvSpPr>
          <p:cNvPr id="101380" name="Slide Number Placeholder 3">
            <a:extLst>
              <a:ext uri="{FF2B5EF4-FFF2-40B4-BE49-F238E27FC236}">
                <a16:creationId xmlns:a16="http://schemas.microsoft.com/office/drawing/2014/main" id="{FF02037B-E3AE-4576-B6E3-3AAD60844A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AA2ECD-7C7D-45F3-8D6F-BD91B22BDD0A}"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t>&lt;MAY HIDE SLIDE DEPENDING ON AUDIENCE&gt;</a:t>
            </a:r>
          </a:p>
          <a:p>
            <a:pPr eaLnBrk="1" hangingPunct="1">
              <a:spcBef>
                <a:spcPct val="0"/>
              </a:spcBef>
            </a:pPr>
            <a:endParaRPr lang="en-US" altLang="en-US" sz="1200" dirty="0"/>
          </a:p>
          <a:p>
            <a:pPr eaLnBrk="1" hangingPunct="1">
              <a:spcBef>
                <a:spcPct val="0"/>
              </a:spcBef>
            </a:pPr>
            <a:r>
              <a:rPr lang="en-US" altLang="en-US" sz="1200" dirty="0"/>
              <a:t>Scan this QR code to take a faster route from planning to policy. </a:t>
            </a:r>
          </a:p>
          <a:p>
            <a:endParaRPr lang="en-US" dirty="0"/>
          </a:p>
        </p:txBody>
      </p:sp>
      <p:sp>
        <p:nvSpPr>
          <p:cNvPr id="4" name="Slide Number Placeholder 3"/>
          <p:cNvSpPr>
            <a:spLocks noGrp="1"/>
          </p:cNvSpPr>
          <p:nvPr>
            <p:ph type="sldNum" sz="quarter" idx="5"/>
          </p:nvPr>
        </p:nvSpPr>
        <p:spPr/>
        <p:txBody>
          <a:bodyPr/>
          <a:lstStyle/>
          <a:p>
            <a:fld id="{6B970BE0-F761-4A63-87F1-1D3FFE579CD9}" type="slidenum">
              <a:rPr lang="en-US" smtClean="0"/>
              <a:t>16</a:t>
            </a:fld>
            <a:endParaRPr lang="en-US"/>
          </a:p>
        </p:txBody>
      </p:sp>
    </p:spTree>
    <p:extLst>
      <p:ext uri="{BB962C8B-B14F-4D97-AF65-F5344CB8AC3E}">
        <p14:creationId xmlns:p14="http://schemas.microsoft.com/office/powerpoint/2010/main" val="1828187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8F1E-1D7F-634A-9632-7FD5CD3D34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49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altLang="ja-JP" sz="1800" dirty="0">
                <a:cs typeface="Arial" panose="020B0604020202020204" pitchFamily="34" charset="0"/>
              </a:rPr>
              <a:t>&lt;MAY HIDE SLIDE DEPENDING ON AUDIENCE&gt;</a:t>
            </a:r>
          </a:p>
          <a:p>
            <a:pPr marL="0" marR="0">
              <a:lnSpc>
                <a:spcPct val="107000"/>
              </a:lnSpc>
              <a:spcBef>
                <a:spcPts val="0"/>
              </a:spcBef>
              <a:spcAft>
                <a:spcPts val="800"/>
              </a:spcAft>
            </a:pPr>
            <a:endPar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80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&lt;CLICK&gt;The ideal client has a primary need for life insurance protection but also wants to diversify &lt;CLICK&gt;their assets by adding a tax advantaged solution. </a:t>
            </a:r>
          </a:p>
          <a:p>
            <a:pPr marL="0" marR="0">
              <a:lnSpc>
                <a:spcPct val="107000"/>
              </a:lnSpc>
              <a:spcBef>
                <a:spcPts val="0"/>
              </a:spcBef>
              <a:spcAft>
                <a:spcPts val="80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&lt;CLICK&gt; Many customers today</a:t>
            </a:r>
            <a:r>
              <a:rPr lang="en-US" sz="1800" kern="12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expect an instant decision, exceptional experience, and simplicity</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WealthAccelerate has an emphasis on a digital and automated experience.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8F1E-1D7F-634A-9632-7FD5CD3D34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642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&lt;CLICK&gt; The focus for the </a:t>
            </a:r>
            <a:r>
              <a:rPr lang="en-US" sz="12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WealthAccelerate</a:t>
            </a: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IUL product is a simplified process to include life insurance in your client’s overall retirement plan.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ideal customer is well qualified from an underwriting perspective, is &lt;CLICK&gt; healthy individuals between the ages of 20-55 and has a need for death benefit protection &lt;CLICK&gt; between $100,000 and $1.5m. Lincoln’s WealthAccelerate can supplement their current retirement plan by providing tax advantaged access to cash values. </a:t>
            </a:r>
          </a:p>
          <a:p>
            <a:pPr marL="0" marR="0">
              <a:lnSpc>
                <a:spcPct val="107000"/>
              </a:lnSpc>
              <a:spcBef>
                <a:spcPts val="0"/>
              </a:spcBef>
              <a:spcAft>
                <a:spcPts val="800"/>
              </a:spcAft>
            </a:pPr>
            <a:endPar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8F1E-1D7F-634A-9632-7FD5CD3D34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58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So, let’s touch on those tax advantages</a:t>
            </a:r>
          </a:p>
          <a:p>
            <a:endParaRPr lang="en-US" altLang="en-US" dirty="0"/>
          </a:p>
          <a:p>
            <a:r>
              <a:rPr lang="en-US" altLang="en-US" dirty="0"/>
              <a:t>A properly structured life insurance policy is one of the best tax advantaged asset available today. This is because it provides 3 benefits that no other investment option can;</a:t>
            </a:r>
          </a:p>
          <a:p>
            <a:endParaRPr lang="en-US" altLang="en-US" dirty="0"/>
          </a:p>
          <a:p>
            <a:r>
              <a:rPr lang="en-US" altLang="en-US" b="0" dirty="0"/>
              <a:t>&lt;CLICK&gt; Cash value growth is tax free</a:t>
            </a:r>
          </a:p>
          <a:p>
            <a:r>
              <a:rPr lang="en-US" altLang="en-US" b="0" dirty="0"/>
              <a:t>&lt;CLICK&gt; Distributions are tax free</a:t>
            </a:r>
          </a:p>
          <a:p>
            <a:r>
              <a:rPr lang="en-US" altLang="en-US" b="0" dirty="0"/>
              <a:t>&lt;CLICK&gt; AND a death benefit that is income tax free</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6B970BE0-F761-4A63-87F1-1D3FFE579CD9}" type="slidenum">
              <a:rPr lang="en-US" smtClean="0"/>
              <a:t>4</a:t>
            </a:fld>
            <a:endParaRPr lang="en-US"/>
          </a:p>
        </p:txBody>
      </p:sp>
    </p:spTree>
    <p:extLst>
      <p:ext uri="{BB962C8B-B14F-4D97-AF65-F5344CB8AC3E}">
        <p14:creationId xmlns:p14="http://schemas.microsoft.com/office/powerpoint/2010/main" val="2237270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4161E264-4162-4740-9599-3FEDC53AE8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FD01DC7A-0B5C-4A12-BC2B-9028038388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We all know that life insurance is not purchased solely for burial expenses or to replace income. Because of the tax benefits, there are many uses for cash values in a life insurance contract. These include:</a:t>
            </a:r>
          </a:p>
          <a:p>
            <a:endParaRPr lang="en-US" altLang="en-US" dirty="0"/>
          </a:p>
          <a:p>
            <a:r>
              <a:rPr lang="en-US" altLang="en-US" b="0" dirty="0"/>
              <a:t>&lt;CLICK&gt;College funding</a:t>
            </a:r>
          </a:p>
          <a:p>
            <a:r>
              <a:rPr lang="en-US" altLang="en-US" b="0" dirty="0"/>
              <a:t>&lt;CLICK&gt;Large purchases; such as a car or home improvement</a:t>
            </a:r>
          </a:p>
          <a:p>
            <a:r>
              <a:rPr lang="en-US" altLang="en-US" b="0" dirty="0"/>
              <a:t>&lt;CLICK&gt;To supplement retirement income</a:t>
            </a:r>
          </a:p>
          <a:p>
            <a:r>
              <a:rPr lang="en-US" altLang="en-US" b="0" dirty="0"/>
              <a:t>&lt;CLICK&gt;Values used to purchase a new policy </a:t>
            </a:r>
          </a:p>
          <a:p>
            <a:r>
              <a:rPr lang="en-US" altLang="en-US" b="0" dirty="0"/>
              <a:t>&lt;CLICK&gt;Death benefit growth potential</a:t>
            </a:r>
          </a:p>
          <a:p>
            <a:endParaRPr lang="en-US" altLang="en-US" dirty="0"/>
          </a:p>
        </p:txBody>
      </p:sp>
      <p:sp>
        <p:nvSpPr>
          <p:cNvPr id="4" name="Slide Number Placeholder 3">
            <a:extLst>
              <a:ext uri="{FF2B5EF4-FFF2-40B4-BE49-F238E27FC236}">
                <a16:creationId xmlns:a16="http://schemas.microsoft.com/office/drawing/2014/main" id="{03584DEF-E832-4AC4-AE98-83B731C3058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4EFC46-44AE-44B9-8A6D-132DB56CA8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8B2A27A6-C856-49C1-9877-1C13C9E4BD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C719C5D9-AE98-4888-B609-D931F70973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addition to the tax benefits of taking distributions from a life insurance policy, there are other advantages that include;</a:t>
            </a:r>
          </a:p>
          <a:p>
            <a:endParaRPr lang="en-US" altLang="en-US" b="1" dirty="0"/>
          </a:p>
          <a:p>
            <a:r>
              <a:rPr lang="en-US" altLang="en-US" b="0" dirty="0"/>
              <a:t>&lt;Click&gt; Cash values can be accessed for any purpose </a:t>
            </a:r>
            <a:r>
              <a:rPr lang="en-US" altLang="en-US" b="0" i="1" dirty="0"/>
              <a:t>(no explanation needed)</a:t>
            </a:r>
            <a:endParaRPr lang="en-US" altLang="en-US" b="0" dirty="0"/>
          </a:p>
          <a:p>
            <a:r>
              <a:rPr lang="en-US" altLang="en-US" b="0" dirty="0"/>
              <a:t>&lt;Click&gt;No application is required </a:t>
            </a:r>
            <a:r>
              <a:rPr lang="en-US" altLang="en-US" b="0" i="1" dirty="0"/>
              <a:t>(i.e. don’t need approval to withdraw or borrow the cash values)</a:t>
            </a:r>
            <a:endParaRPr lang="en-US" altLang="en-US" b="0" dirty="0"/>
          </a:p>
          <a:p>
            <a:r>
              <a:rPr lang="en-US" altLang="en-US" b="0" dirty="0"/>
              <a:t>&lt;Click&gt;At Lincoln, policy loans offer zero spread loan interest </a:t>
            </a:r>
            <a:r>
              <a:rPr lang="en-US" altLang="en-US" i="1" dirty="0"/>
              <a:t>(charged interest is the same as credited interest typically after year 10)</a:t>
            </a:r>
            <a:endParaRPr lang="en-US" altLang="en-US" dirty="0"/>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So, let’s look at a case study using Lincoln’s </a:t>
            </a:r>
            <a:r>
              <a:rPr lang="en-US" sz="1800" dirty="0" err="1">
                <a:effectLst/>
                <a:latin typeface="Calibri" panose="020F0502020204030204" pitchFamily="34" charset="0"/>
                <a:ea typeface="Calibri" panose="020F0502020204030204" pitchFamily="34" charset="0"/>
                <a:cs typeface="Calibri" panose="020F0502020204030204" pitchFamily="34" charset="0"/>
              </a:rPr>
              <a:t>WealthAccelerate</a:t>
            </a:r>
            <a:r>
              <a:rPr lang="en-US" sz="1800" dirty="0">
                <a:effectLst/>
                <a:latin typeface="Calibri" panose="020F0502020204030204" pitchFamily="34" charset="0"/>
                <a:ea typeface="Calibri" panose="020F0502020204030204" pitchFamily="34" charset="0"/>
                <a:cs typeface="Calibri" panose="020F0502020204030204" pitchFamily="34" charset="0"/>
              </a:rPr>
              <a:t> IUL solution.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p:txBody>
      </p:sp>
      <p:sp>
        <p:nvSpPr>
          <p:cNvPr id="4" name="Slide Number Placeholder 3">
            <a:extLst>
              <a:ext uri="{FF2B5EF4-FFF2-40B4-BE49-F238E27FC236}">
                <a16:creationId xmlns:a16="http://schemas.microsoft.com/office/drawing/2014/main" id="{7A03E07E-6E35-4015-8FF4-66EB36FBD6A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491B18-7DC7-4A98-9078-43B7CE4D3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Meet Cait. She’s healthy, 32-years-old and mom to her &lt;CLICK&gt; newborn daughter.</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She’d like to purchase &lt;CLICK&gt; permanent life insurance because she wants to make sure that her daughter is financially provided for in the event of Cait’s death.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Cait is very busy in her career &lt;CLICK&gt; and prefers to be in control of her finances. </a:t>
            </a:r>
          </a:p>
          <a:p>
            <a:pPr>
              <a:spcBef>
                <a:spcPct val="0"/>
              </a:spcBef>
            </a:pPr>
            <a:endParaRPr lang="en-US" altLang="en-US" sz="1800" dirty="0">
              <a:latin typeface="Helvetica" pitchFamily="2" charset="0"/>
              <a:ea typeface="ＭＳ Ｐゴシック" panose="020B0600070205080204" pitchFamily="34" charset="-128"/>
              <a:cs typeface="Arial" panose="020B0604020202020204" pitchFamily="34" charset="0"/>
              <a:sym typeface="Helvetica" pitchFamily="2" charset="0"/>
            </a:endParaRPr>
          </a:p>
          <a:p>
            <a:pPr>
              <a:spcBef>
                <a:spcPct val="0"/>
              </a:spcBef>
            </a:pPr>
            <a:endParaRPr lang="en-US" altLang="en-US" dirty="0">
              <a:latin typeface="Helvetica" pitchFamily="2" charset="0"/>
              <a:ea typeface="ＭＳ Ｐゴシック" panose="020B0600070205080204" pitchFamily="34" charset="-128"/>
              <a:cs typeface="Arial" panose="020B0604020202020204" pitchFamily="34" charset="0"/>
              <a:sym typeface="Helvetica"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40D9B-E6FD-434F-87AC-774E95616B0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E1EE037-28CE-A047-80EE-4B7E7C50DC4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For agent/broker use only. Not for use with the public. LCN-2764757-100719</a:t>
            </a:r>
          </a:p>
        </p:txBody>
      </p:sp>
      <p:sp>
        <p:nvSpPr>
          <p:cNvPr id="6" name="Header Placeholder 5">
            <a:extLst>
              <a:ext uri="{FF2B5EF4-FFF2-40B4-BE49-F238E27FC236}">
                <a16:creationId xmlns:a16="http://schemas.microsoft.com/office/drawing/2014/main" id="{D887DBC3-02B7-5E47-9823-4397707ECFF3}"/>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KNOW more SELL more Indexed UL</a:t>
            </a:r>
          </a:p>
        </p:txBody>
      </p:sp>
    </p:spTree>
    <p:extLst>
      <p:ext uri="{BB962C8B-B14F-4D97-AF65-F5344CB8AC3E}">
        <p14:creationId xmlns:p14="http://schemas.microsoft.com/office/powerpoint/2010/main" val="1104982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&lt;MAY HIDE SLIDE DEPENDING ON AUDIENCE&gt;</a:t>
            </a: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Her financial professional recommends Lincoln’s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WealthAccelerate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IUL. Why? There are a few reasons; one is because of the &lt;CLICK&gt; simplified process and real time UW offer that this product provides. Another is working with Lincoln &lt;CLICK&gt; because of the brand and reputation. And, they both like that it &lt;CLICK&gt; provides upside potential because performance is tied to an external index as well as downside protection with a 0% floor.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sz="1800" dirty="0"/>
          </a:p>
          <a:p>
            <a:pPr>
              <a:spcBef>
                <a:spcPct val="0"/>
              </a:spcBef>
            </a:pPr>
            <a:endParaRPr lang="en-US" altLang="en-US" dirty="0">
              <a:latin typeface="Helvetica" pitchFamily="2" charset="0"/>
              <a:ea typeface="ＭＳ Ｐゴシック" panose="020B0600070205080204" pitchFamily="34" charset="-128"/>
              <a:cs typeface="Arial" panose="020B0604020202020204" pitchFamily="34" charset="0"/>
              <a:sym typeface="Helvetica"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40D9B-E6FD-434F-87AC-774E95616B0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E1EE037-28CE-A047-80EE-4B7E7C50DC4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For agent/broker use only. Not for use with the public. LCN-2764757-100719</a:t>
            </a:r>
          </a:p>
        </p:txBody>
      </p:sp>
      <p:sp>
        <p:nvSpPr>
          <p:cNvPr id="6" name="Header Placeholder 5">
            <a:extLst>
              <a:ext uri="{FF2B5EF4-FFF2-40B4-BE49-F238E27FC236}">
                <a16:creationId xmlns:a16="http://schemas.microsoft.com/office/drawing/2014/main" id="{D887DBC3-02B7-5E47-9823-4397707ECFF3}"/>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KNOW more SELL more Indexed UL</a:t>
            </a:r>
          </a:p>
        </p:txBody>
      </p:sp>
    </p:spTree>
    <p:extLst>
      <p:ext uri="{BB962C8B-B14F-4D97-AF65-F5344CB8AC3E}">
        <p14:creationId xmlns:p14="http://schemas.microsoft.com/office/powerpoint/2010/main" val="191945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Cait plans to pay &lt;CLICK&gt; $1,000 monthly to max-fund an initial death benefit of $305,995. &lt;CLICK&gt; She’ll choose &lt;CLICK&gt; death benefit option II (increasing by cash values) that will switch to level when she’s done making premium payments.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For this scenario we assumed 100% allocated to the Fidelity Fixed bonus indexed account with a default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illustrated rate of &lt;CLICK&gt; 6.27% rate of return. Cait likes the Fidelity indexed account because it has 0% floor, 1% bonus, no cap and 140% participation rate. What this means is, even if the Fidelity return is negative, Cait will still receive a 1% crediting.</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latin typeface="Helvetica" pitchFamily="2" charset="0"/>
              <a:ea typeface="ＭＳ Ｐゴシック" panose="020B0600070205080204" pitchFamily="34" charset="-128"/>
              <a:cs typeface="Arial" panose="020B0604020202020204" pitchFamily="34" charset="0"/>
              <a:sym typeface="Helvetica"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40D9B-E6FD-434F-87AC-774E95616B0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E1EE037-28CE-A047-80EE-4B7E7C50DC4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For agent/broker use only. Not for use with the public. LCN-2764757-100719</a:t>
            </a:r>
          </a:p>
        </p:txBody>
      </p:sp>
      <p:sp>
        <p:nvSpPr>
          <p:cNvPr id="6" name="Header Placeholder 5">
            <a:extLst>
              <a:ext uri="{FF2B5EF4-FFF2-40B4-BE49-F238E27FC236}">
                <a16:creationId xmlns:a16="http://schemas.microsoft.com/office/drawing/2014/main" id="{D887DBC3-02B7-5E47-9823-4397707ECFF3}"/>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KNOW more SELL more Indexed UL</a:t>
            </a:r>
          </a:p>
        </p:txBody>
      </p:sp>
    </p:spTree>
    <p:extLst>
      <p:ext uri="{BB962C8B-B14F-4D97-AF65-F5344CB8AC3E}">
        <p14:creationId xmlns:p14="http://schemas.microsoft.com/office/powerpoint/2010/main" val="2136954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6748272"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0282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Image Gri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bg2"/>
          </a:solidFill>
        </p:spPr>
        <p:txBody>
          <a:bodyPr lIns="100584" rIns="100584" bIns="137160" anchor="b" anchorCtr="0"/>
          <a:lstStyle>
            <a:lvl1pPr marL="0" indent="0">
              <a:spcAft>
                <a:spcPts val="0"/>
              </a:spcAft>
              <a:buNone/>
              <a:defRPr sz="1400" b="0">
                <a:solidFill>
                  <a:schemeClr val="tx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bg2"/>
          </a:solidFill>
        </p:spPr>
        <p:txBody>
          <a:bodyPr lIns="100584" rIns="100584" bIns="137160" anchor="b" anchorCtr="0"/>
          <a:lstStyle>
            <a:lvl1pPr marL="0" indent="0">
              <a:spcAft>
                <a:spcPts val="0"/>
              </a:spcAft>
              <a:buNone/>
              <a:defRPr sz="1400" b="0">
                <a:solidFill>
                  <a:schemeClr val="tx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bg2"/>
          </a:solidFill>
        </p:spPr>
        <p:txBody>
          <a:bodyPr lIns="100584" rIns="100584" bIns="137160" anchor="b" anchorCtr="0"/>
          <a:lstStyle>
            <a:lvl1pPr marL="0" indent="0">
              <a:spcAft>
                <a:spcPts val="0"/>
              </a:spcAft>
              <a:buNone/>
              <a:defRPr sz="1400" b="0">
                <a:solidFill>
                  <a:schemeClr val="tx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bg2"/>
          </a:solidFill>
        </p:spPr>
        <p:txBody>
          <a:bodyPr lIns="100584" rIns="100584" bIns="137160" anchor="b" anchorCtr="0"/>
          <a:lstStyle>
            <a:lvl1pPr marL="0" indent="0">
              <a:spcAft>
                <a:spcPts val="0"/>
              </a:spcAft>
              <a:buNone/>
              <a:defRPr sz="1400" b="0">
                <a:solidFill>
                  <a:schemeClr val="tx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Tree>
    <p:extLst>
      <p:ext uri="{BB962C8B-B14F-4D97-AF65-F5344CB8AC3E}">
        <p14:creationId xmlns:p14="http://schemas.microsoft.com/office/powerpoint/2010/main" val="42388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eft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15290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37101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5257800" y="2034066"/>
            <a:ext cx="6350649" cy="3959352"/>
          </a:xfrm>
          <a:solidFill>
            <a:schemeClr val="tx2"/>
          </a:solidFill>
        </p:spPr>
        <p:txBody>
          <a:bodyPr lIns="640080" tIns="1188720" rIns="0"/>
          <a:lstStyle>
            <a:lvl1pPr marL="0" indent="0">
              <a:spcAft>
                <a:spcPts val="0"/>
              </a:spcAft>
              <a:buNone/>
              <a:defRPr sz="32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5027315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amp;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612648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612648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7132320" y="580913"/>
            <a:ext cx="4476129" cy="5412505"/>
          </a:xfrm>
          <a:solidFill>
            <a:schemeClr val="tx2"/>
          </a:solidFill>
        </p:spPr>
        <p:txBody>
          <a:bodyPr lIns="182880" tIns="2011680" rIns="0"/>
          <a:lstStyle>
            <a:lvl1pPr marL="0" indent="0">
              <a:spcAft>
                <a:spcPts val="0"/>
              </a:spcAft>
              <a:buNone/>
              <a:defRPr sz="28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33226548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530352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5303520" cy="274320"/>
          </a:xfrm>
        </p:spPr>
        <p:txBody>
          <a:bodyPr/>
          <a:lstStyle>
            <a:lvl1pPr marL="0" indent="0">
              <a:spcAft>
                <a:spcPts val="0"/>
              </a:spcAft>
              <a:buNone/>
              <a:defRPr b="1">
                <a:latin typeface="Georgia" panose="02040502050405020303" pitchFamily="18" charset="0"/>
              </a:defRPr>
            </a:lvl1pPr>
          </a:lstStyle>
          <a:p>
            <a:pPr lvl="0"/>
            <a:r>
              <a:rPr lang="en-US" dirty="0"/>
              <a:t>Click to enter text</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6211614" y="0"/>
            <a:ext cx="5980386" cy="5969876"/>
          </a:xfrm>
          <a:solidFill>
            <a:schemeClr val="tx2"/>
          </a:solidFill>
        </p:spPr>
        <p:txBody>
          <a:bodyPr lIns="457200" tIns="2194560" rIns="0"/>
          <a:lstStyle>
            <a:lvl1pPr marL="0" indent="0">
              <a:spcAft>
                <a:spcPts val="0"/>
              </a:spcAft>
              <a:buNone/>
              <a:defRPr sz="32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31945016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amp; Image Gri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bg2"/>
          </a:solidFill>
        </p:spPr>
        <p:txBody>
          <a:bodyPr lIns="100584" rIns="100584" bIns="137160" anchor="b" anchorCtr="0"/>
          <a:lstStyle>
            <a:lvl1pPr marL="0" indent="0">
              <a:spcAft>
                <a:spcPts val="0"/>
              </a:spcAft>
              <a:buNone/>
              <a:defRPr sz="950" b="0">
                <a:solidFill>
                  <a:schemeClr val="tx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bg2"/>
          </a:solidFill>
        </p:spPr>
        <p:txBody>
          <a:bodyPr lIns="100584" rIns="100584" bIns="137160" anchor="b" anchorCtr="0"/>
          <a:lstStyle>
            <a:lvl1pPr marL="0" indent="0">
              <a:spcAft>
                <a:spcPts val="0"/>
              </a:spcAft>
              <a:buNone/>
              <a:defRPr sz="950" b="0">
                <a:solidFill>
                  <a:schemeClr val="tx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bg2"/>
          </a:solidFill>
        </p:spPr>
        <p:txBody>
          <a:bodyPr lIns="100584" rIns="100584" bIns="137160" anchor="b" anchorCtr="0"/>
          <a:lstStyle>
            <a:lvl1pPr marL="0" indent="0">
              <a:spcAft>
                <a:spcPts val="0"/>
              </a:spcAft>
              <a:buNone/>
              <a:defRPr sz="950" b="0">
                <a:solidFill>
                  <a:schemeClr val="tx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bg2"/>
          </a:solidFill>
        </p:spPr>
        <p:txBody>
          <a:bodyPr lIns="100584" rIns="100584" bIns="137160" anchor="b" anchorCtr="0"/>
          <a:lstStyle>
            <a:lvl1pPr marL="0" indent="0">
              <a:spcAft>
                <a:spcPts val="0"/>
              </a:spcAft>
              <a:buNone/>
              <a:defRPr sz="950" b="0">
                <a:solidFill>
                  <a:schemeClr val="tx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Tree>
    <p:extLst>
      <p:ext uri="{BB962C8B-B14F-4D97-AF65-F5344CB8AC3E}">
        <p14:creationId xmlns:p14="http://schemas.microsoft.com/office/powerpoint/2010/main" val="26322731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amp; Image Gri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accent1"/>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accent1"/>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accent1"/>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accent1"/>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Tree>
    <p:extLst>
      <p:ext uri="{BB962C8B-B14F-4D97-AF65-F5344CB8AC3E}">
        <p14:creationId xmlns:p14="http://schemas.microsoft.com/office/powerpoint/2010/main" val="26659909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amp; Image Grid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accent2"/>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accent2"/>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accent2"/>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accent2"/>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Tree>
    <p:extLst>
      <p:ext uri="{BB962C8B-B14F-4D97-AF65-F5344CB8AC3E}">
        <p14:creationId xmlns:p14="http://schemas.microsoft.com/office/powerpoint/2010/main" val="26847522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amp; Image Grid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accent5"/>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accent5"/>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accent5"/>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accent5"/>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Tree>
    <p:extLst>
      <p:ext uri="{BB962C8B-B14F-4D97-AF65-F5344CB8AC3E}">
        <p14:creationId xmlns:p14="http://schemas.microsoft.com/office/powerpoint/2010/main" val="15844103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amp; Image Grid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rgbClr val="244F8B"/>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rgbClr val="244F8B"/>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rgbClr val="244F8B"/>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rgbClr val="244F8B"/>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Tree>
    <p:extLst>
      <p:ext uri="{BB962C8B-B14F-4D97-AF65-F5344CB8AC3E}">
        <p14:creationId xmlns:p14="http://schemas.microsoft.com/office/powerpoint/2010/main" val="39478617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amp; Image Grid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rgbClr val="00747B"/>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rgbClr val="00747B"/>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rgbClr val="00747B"/>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rgbClr val="00747B"/>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Tree>
    <p:extLst>
      <p:ext uri="{BB962C8B-B14F-4D97-AF65-F5344CB8AC3E}">
        <p14:creationId xmlns:p14="http://schemas.microsoft.com/office/powerpoint/2010/main" val="1699615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Image Gri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accent1"/>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accent1"/>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accent1"/>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accent1"/>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Tree>
    <p:extLst>
      <p:ext uri="{BB962C8B-B14F-4D97-AF65-F5344CB8AC3E}">
        <p14:creationId xmlns:p14="http://schemas.microsoft.com/office/powerpoint/2010/main" val="40786269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LT Text &amp; Image Gri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1" y="573313"/>
            <a:ext cx="3127829" cy="2692401"/>
          </a:xfrm>
          <a:noFill/>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7" y="573313"/>
            <a:ext cx="3127829" cy="2692401"/>
          </a:xfrm>
          <a:noFill/>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1" y="3268980"/>
            <a:ext cx="3127829" cy="2692401"/>
          </a:xfrm>
          <a:noFill/>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7" y="3268980"/>
            <a:ext cx="3127829" cy="2692401"/>
          </a:xfrm>
          <a:noFill/>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22" name="Picture Placeholder 8">
            <a:extLst>
              <a:ext uri="{FF2B5EF4-FFF2-40B4-BE49-F238E27FC236}">
                <a16:creationId xmlns:a16="http://schemas.microsoft.com/office/drawing/2014/main" id="{AB2D8200-1620-471E-8D18-D5CBD36AA7CC}"/>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30" name="Picture Placeholder 8">
            <a:extLst>
              <a:ext uri="{FF2B5EF4-FFF2-40B4-BE49-F238E27FC236}">
                <a16:creationId xmlns:a16="http://schemas.microsoft.com/office/drawing/2014/main" id="{D7EEE9FB-ACE8-4CFE-ADD6-0B178E8DED54}"/>
              </a:ext>
            </a:extLst>
          </p:cNvPr>
          <p:cNvSpPr>
            <a:spLocks noGrp="1"/>
          </p:cNvSpPr>
          <p:nvPr>
            <p:ph type="pic" sz="quarter" idx="26" hasCustomPrompt="1"/>
          </p:nvPr>
        </p:nvSpPr>
        <p:spPr>
          <a:xfrm>
            <a:off x="6196351"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31" name="Picture Placeholder 8">
            <a:extLst>
              <a:ext uri="{FF2B5EF4-FFF2-40B4-BE49-F238E27FC236}">
                <a16:creationId xmlns:a16="http://schemas.microsoft.com/office/drawing/2014/main" id="{60F714B4-0CDC-498E-9FE9-5CF0100BF9E1}"/>
              </a:ext>
            </a:extLst>
          </p:cNvPr>
          <p:cNvSpPr>
            <a:spLocks noGrp="1"/>
          </p:cNvSpPr>
          <p:nvPr>
            <p:ph type="pic" sz="quarter" idx="27" hasCustomPrompt="1"/>
          </p:nvPr>
        </p:nvSpPr>
        <p:spPr>
          <a:xfrm>
            <a:off x="9325065"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29" name="Picture Placeholder 8">
            <a:extLst>
              <a:ext uri="{FF2B5EF4-FFF2-40B4-BE49-F238E27FC236}">
                <a16:creationId xmlns:a16="http://schemas.microsoft.com/office/drawing/2014/main" id="{77116F17-A99C-4B7F-9F7E-291FB22112F7}"/>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41955001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LT Text &amp; Image Gri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1" y="573313"/>
            <a:ext cx="3127829" cy="2692401"/>
          </a:xfrm>
          <a:noFill/>
          <a:ln w="12700">
            <a:solidFill>
              <a:srgbClr val="AAAAAA"/>
            </a:solid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7" y="573313"/>
            <a:ext cx="3127829" cy="2692401"/>
          </a:xfrm>
          <a:noFill/>
          <a:ln w="12700">
            <a:solidFill>
              <a:srgbClr val="AAAAAA"/>
            </a:solid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1" y="3268980"/>
            <a:ext cx="3127829" cy="2692401"/>
          </a:xfrm>
          <a:noFill/>
          <a:ln w="12700">
            <a:solidFill>
              <a:srgbClr val="AAAAAA"/>
            </a:solid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7" y="3268980"/>
            <a:ext cx="3127829" cy="2692401"/>
          </a:xfrm>
          <a:noFill/>
          <a:ln w="12700">
            <a:solidFill>
              <a:srgbClr val="AAAAAA"/>
            </a:solid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13" name="Picture Placeholder 8">
            <a:extLst>
              <a:ext uri="{FF2B5EF4-FFF2-40B4-BE49-F238E27FC236}">
                <a16:creationId xmlns:a16="http://schemas.microsoft.com/office/drawing/2014/main" id="{3C313BC2-28EE-4D94-9DDB-03D7E2DCFAE4}"/>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4" name="Picture Placeholder 8">
            <a:extLst>
              <a:ext uri="{FF2B5EF4-FFF2-40B4-BE49-F238E27FC236}">
                <a16:creationId xmlns:a16="http://schemas.microsoft.com/office/drawing/2014/main" id="{01522FF3-3F77-44E8-AE71-EC8E7703B545}"/>
              </a:ext>
            </a:extLst>
          </p:cNvPr>
          <p:cNvSpPr>
            <a:spLocks noGrp="1"/>
          </p:cNvSpPr>
          <p:nvPr>
            <p:ph type="pic" sz="quarter" idx="26" hasCustomPrompt="1"/>
          </p:nvPr>
        </p:nvSpPr>
        <p:spPr>
          <a:xfrm>
            <a:off x="6196351"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6" name="Picture Placeholder 8">
            <a:extLst>
              <a:ext uri="{FF2B5EF4-FFF2-40B4-BE49-F238E27FC236}">
                <a16:creationId xmlns:a16="http://schemas.microsoft.com/office/drawing/2014/main" id="{7B120181-463D-45DC-A261-EDA480EEA7AB}"/>
              </a:ext>
            </a:extLst>
          </p:cNvPr>
          <p:cNvSpPr>
            <a:spLocks noGrp="1"/>
          </p:cNvSpPr>
          <p:nvPr>
            <p:ph type="pic" sz="quarter" idx="27" hasCustomPrompt="1"/>
          </p:nvPr>
        </p:nvSpPr>
        <p:spPr>
          <a:xfrm>
            <a:off x="9325065"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7" name="Picture Placeholder 8">
            <a:extLst>
              <a:ext uri="{FF2B5EF4-FFF2-40B4-BE49-F238E27FC236}">
                <a16:creationId xmlns:a16="http://schemas.microsoft.com/office/drawing/2014/main" id="{D74CC01C-E405-4EDF-9761-AE67E8DCDC01}"/>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16828459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LT Text &amp; Image Grid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1" y="573313"/>
            <a:ext cx="3127829" cy="2692401"/>
          </a:xfrm>
          <a:solidFill>
            <a:srgbClr val="EDEDEE"/>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7" y="573313"/>
            <a:ext cx="3127829" cy="2692401"/>
          </a:xfrm>
          <a:solidFill>
            <a:srgbClr val="EDEDEE"/>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1" y="3268980"/>
            <a:ext cx="3127829" cy="2692401"/>
          </a:xfrm>
          <a:solidFill>
            <a:srgbClr val="EDEDEE"/>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7" y="3268980"/>
            <a:ext cx="3127829" cy="2692401"/>
          </a:xfrm>
          <a:solidFill>
            <a:srgbClr val="EDEDEE"/>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13" name="Picture Placeholder 8">
            <a:extLst>
              <a:ext uri="{FF2B5EF4-FFF2-40B4-BE49-F238E27FC236}">
                <a16:creationId xmlns:a16="http://schemas.microsoft.com/office/drawing/2014/main" id="{B26B9894-A069-4D9A-874B-A0FF72F351BC}"/>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4" name="Picture Placeholder 8">
            <a:extLst>
              <a:ext uri="{FF2B5EF4-FFF2-40B4-BE49-F238E27FC236}">
                <a16:creationId xmlns:a16="http://schemas.microsoft.com/office/drawing/2014/main" id="{92118627-97C2-4000-9E51-3352E1FCB6A0}"/>
              </a:ext>
            </a:extLst>
          </p:cNvPr>
          <p:cNvSpPr>
            <a:spLocks noGrp="1"/>
          </p:cNvSpPr>
          <p:nvPr>
            <p:ph type="pic" sz="quarter" idx="26" hasCustomPrompt="1"/>
          </p:nvPr>
        </p:nvSpPr>
        <p:spPr>
          <a:xfrm>
            <a:off x="6196351"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6" name="Picture Placeholder 8">
            <a:extLst>
              <a:ext uri="{FF2B5EF4-FFF2-40B4-BE49-F238E27FC236}">
                <a16:creationId xmlns:a16="http://schemas.microsoft.com/office/drawing/2014/main" id="{0BF1F3D8-2060-4053-9485-B04F18086AE3}"/>
              </a:ext>
            </a:extLst>
          </p:cNvPr>
          <p:cNvSpPr>
            <a:spLocks noGrp="1"/>
          </p:cNvSpPr>
          <p:nvPr>
            <p:ph type="pic" sz="quarter" idx="27" hasCustomPrompt="1"/>
          </p:nvPr>
        </p:nvSpPr>
        <p:spPr>
          <a:xfrm>
            <a:off x="9325065"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7" name="Picture Placeholder 8">
            <a:extLst>
              <a:ext uri="{FF2B5EF4-FFF2-40B4-BE49-F238E27FC236}">
                <a16:creationId xmlns:a16="http://schemas.microsoft.com/office/drawing/2014/main" id="{36CD2F72-AF12-4711-9917-F1E2DAB2F2A3}"/>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16381588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LT Text &amp; Image Grid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1" y="573313"/>
            <a:ext cx="3127829" cy="2692401"/>
          </a:xfrm>
          <a:solidFill>
            <a:schemeClr val="accent1"/>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7" y="573313"/>
            <a:ext cx="3127829" cy="2692401"/>
          </a:xfrm>
          <a:solidFill>
            <a:schemeClr val="accent4"/>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1" y="3268980"/>
            <a:ext cx="3127829" cy="2692401"/>
          </a:xfrm>
          <a:solidFill>
            <a:schemeClr val="accent4"/>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7" y="3268980"/>
            <a:ext cx="3127829" cy="2692401"/>
          </a:xfrm>
          <a:solidFill>
            <a:schemeClr val="accent1"/>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13" name="Picture Placeholder 8">
            <a:extLst>
              <a:ext uri="{FF2B5EF4-FFF2-40B4-BE49-F238E27FC236}">
                <a16:creationId xmlns:a16="http://schemas.microsoft.com/office/drawing/2014/main" id="{BC5A716F-0A54-44EB-884E-0AF6CEEEF812}"/>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4" name="Picture Placeholder 8">
            <a:extLst>
              <a:ext uri="{FF2B5EF4-FFF2-40B4-BE49-F238E27FC236}">
                <a16:creationId xmlns:a16="http://schemas.microsoft.com/office/drawing/2014/main" id="{EAB8EB34-5CDF-4D4E-BB82-81072932FDD2}"/>
              </a:ext>
            </a:extLst>
          </p:cNvPr>
          <p:cNvSpPr>
            <a:spLocks noGrp="1"/>
          </p:cNvSpPr>
          <p:nvPr>
            <p:ph type="pic" sz="quarter" idx="26" hasCustomPrompt="1"/>
          </p:nvPr>
        </p:nvSpPr>
        <p:spPr>
          <a:xfrm>
            <a:off x="6196351"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6" name="Picture Placeholder 8">
            <a:extLst>
              <a:ext uri="{FF2B5EF4-FFF2-40B4-BE49-F238E27FC236}">
                <a16:creationId xmlns:a16="http://schemas.microsoft.com/office/drawing/2014/main" id="{1444009B-5991-4F30-A529-1672BBE81A14}"/>
              </a:ext>
            </a:extLst>
          </p:cNvPr>
          <p:cNvSpPr>
            <a:spLocks noGrp="1"/>
          </p:cNvSpPr>
          <p:nvPr>
            <p:ph type="pic" sz="quarter" idx="27" hasCustomPrompt="1"/>
          </p:nvPr>
        </p:nvSpPr>
        <p:spPr>
          <a:xfrm>
            <a:off x="9325065"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7" name="Picture Placeholder 8">
            <a:extLst>
              <a:ext uri="{FF2B5EF4-FFF2-40B4-BE49-F238E27FC236}">
                <a16:creationId xmlns:a16="http://schemas.microsoft.com/office/drawing/2014/main" id="{46F2CBA8-4BA4-4378-9B0C-2E3CD659D15F}"/>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34534289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LT Text &amp; Image Grid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1" y="573313"/>
            <a:ext cx="3127829" cy="2692401"/>
          </a:xfrm>
          <a:solidFill>
            <a:schemeClr val="accent2"/>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7" y="573313"/>
            <a:ext cx="3127829" cy="2692401"/>
          </a:xfrm>
          <a:solidFill>
            <a:schemeClr val="accent5"/>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1" y="3268980"/>
            <a:ext cx="3127829" cy="2692401"/>
          </a:xfrm>
          <a:solidFill>
            <a:schemeClr val="accent5"/>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7" y="3268980"/>
            <a:ext cx="3127829" cy="2692401"/>
          </a:xfrm>
          <a:solidFill>
            <a:schemeClr val="accent2"/>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13" name="Picture Placeholder 8">
            <a:extLst>
              <a:ext uri="{FF2B5EF4-FFF2-40B4-BE49-F238E27FC236}">
                <a16:creationId xmlns:a16="http://schemas.microsoft.com/office/drawing/2014/main" id="{5374E6CA-3235-4EA9-BFAF-0BE0EAD3562D}"/>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4" name="Picture Placeholder 8">
            <a:extLst>
              <a:ext uri="{FF2B5EF4-FFF2-40B4-BE49-F238E27FC236}">
                <a16:creationId xmlns:a16="http://schemas.microsoft.com/office/drawing/2014/main" id="{94E15D69-4395-460A-A18E-E6572B8D49F5}"/>
              </a:ext>
            </a:extLst>
          </p:cNvPr>
          <p:cNvSpPr>
            <a:spLocks noGrp="1"/>
          </p:cNvSpPr>
          <p:nvPr>
            <p:ph type="pic" sz="quarter" idx="26" hasCustomPrompt="1"/>
          </p:nvPr>
        </p:nvSpPr>
        <p:spPr>
          <a:xfrm>
            <a:off x="6196351"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6" name="Picture Placeholder 8">
            <a:extLst>
              <a:ext uri="{FF2B5EF4-FFF2-40B4-BE49-F238E27FC236}">
                <a16:creationId xmlns:a16="http://schemas.microsoft.com/office/drawing/2014/main" id="{AFC4BC5B-82A0-481D-BEB2-1AFB5A964D73}"/>
              </a:ext>
            </a:extLst>
          </p:cNvPr>
          <p:cNvSpPr>
            <a:spLocks noGrp="1"/>
          </p:cNvSpPr>
          <p:nvPr>
            <p:ph type="pic" sz="quarter" idx="27" hasCustomPrompt="1"/>
          </p:nvPr>
        </p:nvSpPr>
        <p:spPr>
          <a:xfrm>
            <a:off x="9325065"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7" name="Picture Placeholder 8">
            <a:extLst>
              <a:ext uri="{FF2B5EF4-FFF2-40B4-BE49-F238E27FC236}">
                <a16:creationId xmlns:a16="http://schemas.microsoft.com/office/drawing/2014/main" id="{BCA829BA-405F-43D3-B0A9-BF62DC75D459}"/>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34152535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LT Text &amp; Image Grid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1" y="573313"/>
            <a:ext cx="3127829" cy="2692401"/>
          </a:xfrm>
          <a:solidFill>
            <a:srgbClr val="244F8B"/>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7" y="573313"/>
            <a:ext cx="3127829" cy="2692401"/>
          </a:xfrm>
          <a:solidFill>
            <a:srgbClr val="41C4E7"/>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1" y="3268980"/>
            <a:ext cx="3127829" cy="2692401"/>
          </a:xfrm>
          <a:solidFill>
            <a:srgbClr val="41C4E7"/>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7" y="3268980"/>
            <a:ext cx="3127829" cy="2692401"/>
          </a:xfrm>
          <a:solidFill>
            <a:srgbClr val="244F8B"/>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13" name="Picture Placeholder 8">
            <a:extLst>
              <a:ext uri="{FF2B5EF4-FFF2-40B4-BE49-F238E27FC236}">
                <a16:creationId xmlns:a16="http://schemas.microsoft.com/office/drawing/2014/main" id="{CF68CBE3-FC6F-4D2E-B0FF-F78DE6257B54}"/>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4" name="Picture Placeholder 8">
            <a:extLst>
              <a:ext uri="{FF2B5EF4-FFF2-40B4-BE49-F238E27FC236}">
                <a16:creationId xmlns:a16="http://schemas.microsoft.com/office/drawing/2014/main" id="{E36C67B0-D804-476A-9344-AEF90188A230}"/>
              </a:ext>
            </a:extLst>
          </p:cNvPr>
          <p:cNvSpPr>
            <a:spLocks noGrp="1"/>
          </p:cNvSpPr>
          <p:nvPr>
            <p:ph type="pic" sz="quarter" idx="26" hasCustomPrompt="1"/>
          </p:nvPr>
        </p:nvSpPr>
        <p:spPr>
          <a:xfrm>
            <a:off x="6196351"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6" name="Picture Placeholder 8">
            <a:extLst>
              <a:ext uri="{FF2B5EF4-FFF2-40B4-BE49-F238E27FC236}">
                <a16:creationId xmlns:a16="http://schemas.microsoft.com/office/drawing/2014/main" id="{62EEC0DB-2CEE-4837-B2C4-2487A26563F3}"/>
              </a:ext>
            </a:extLst>
          </p:cNvPr>
          <p:cNvSpPr>
            <a:spLocks noGrp="1"/>
          </p:cNvSpPr>
          <p:nvPr>
            <p:ph type="pic" sz="quarter" idx="27" hasCustomPrompt="1"/>
          </p:nvPr>
        </p:nvSpPr>
        <p:spPr>
          <a:xfrm>
            <a:off x="9325065"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7" name="Picture Placeholder 8">
            <a:extLst>
              <a:ext uri="{FF2B5EF4-FFF2-40B4-BE49-F238E27FC236}">
                <a16:creationId xmlns:a16="http://schemas.microsoft.com/office/drawing/2014/main" id="{B82B41FB-D5B0-4A0D-986E-327065E49A61}"/>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39709412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LT Text &amp; Image Grid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1" y="573313"/>
            <a:ext cx="3127829" cy="2692401"/>
          </a:xfrm>
          <a:solidFill>
            <a:srgbClr val="00747B"/>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7" y="573313"/>
            <a:ext cx="3127829" cy="2692401"/>
          </a:xfrm>
          <a:solidFill>
            <a:srgbClr val="5DCAB9"/>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1" y="3268980"/>
            <a:ext cx="3127829" cy="2692401"/>
          </a:xfrm>
          <a:solidFill>
            <a:srgbClr val="5DCAB9"/>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7" y="3268980"/>
            <a:ext cx="3127829" cy="2692401"/>
          </a:xfrm>
          <a:solidFill>
            <a:srgbClr val="00747B"/>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13" name="Picture Placeholder 8">
            <a:extLst>
              <a:ext uri="{FF2B5EF4-FFF2-40B4-BE49-F238E27FC236}">
                <a16:creationId xmlns:a16="http://schemas.microsoft.com/office/drawing/2014/main" id="{A7D97F46-4C3A-4112-BAE0-E43A7A216DA2}"/>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4" name="Picture Placeholder 8">
            <a:extLst>
              <a:ext uri="{FF2B5EF4-FFF2-40B4-BE49-F238E27FC236}">
                <a16:creationId xmlns:a16="http://schemas.microsoft.com/office/drawing/2014/main" id="{F86838DA-421D-44B8-8CDD-955CB1B9DA09}"/>
              </a:ext>
            </a:extLst>
          </p:cNvPr>
          <p:cNvSpPr>
            <a:spLocks noGrp="1"/>
          </p:cNvSpPr>
          <p:nvPr>
            <p:ph type="pic" sz="quarter" idx="26" hasCustomPrompt="1"/>
          </p:nvPr>
        </p:nvSpPr>
        <p:spPr>
          <a:xfrm>
            <a:off x="6196351"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6" name="Picture Placeholder 8">
            <a:extLst>
              <a:ext uri="{FF2B5EF4-FFF2-40B4-BE49-F238E27FC236}">
                <a16:creationId xmlns:a16="http://schemas.microsoft.com/office/drawing/2014/main" id="{AE0414D7-D3D2-406E-B1A6-5520321C0B31}"/>
              </a:ext>
            </a:extLst>
          </p:cNvPr>
          <p:cNvSpPr>
            <a:spLocks noGrp="1"/>
          </p:cNvSpPr>
          <p:nvPr>
            <p:ph type="pic" sz="quarter" idx="27" hasCustomPrompt="1"/>
          </p:nvPr>
        </p:nvSpPr>
        <p:spPr>
          <a:xfrm>
            <a:off x="9325065"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7" name="Picture Placeholder 8">
            <a:extLst>
              <a:ext uri="{FF2B5EF4-FFF2-40B4-BE49-F238E27FC236}">
                <a16:creationId xmlns:a16="http://schemas.microsoft.com/office/drawing/2014/main" id="{28C8B582-C7BA-49DE-A9C4-43E1E3228909}"/>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7696392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Row of 4 Imag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680203"/>
            <a:ext cx="2597150"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09"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09"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7"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7"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5"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18424307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ow of 4 Imag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680203"/>
            <a:ext cx="2597150"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09"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09"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7"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7"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5"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a:ln w="12700">
            <a:solidFill>
              <a:schemeClr val="tx2"/>
            </a:solidFill>
          </a:ln>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a:ln w="12700">
            <a:solidFill>
              <a:schemeClr val="tx2"/>
            </a:solid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a:ln w="12700">
            <a:solidFill>
              <a:schemeClr val="tx2"/>
            </a:solidFill>
          </a:ln>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a:ln w="12700">
            <a:solidFill>
              <a:schemeClr val="tx2"/>
            </a:solidFill>
          </a:ln>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5114998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ow of 4 Imag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680203"/>
            <a:ext cx="2597150"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09"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09"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7"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7"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5"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a:solidFill>
            <a:schemeClr val="bg2"/>
          </a:solidFill>
          <a:ln w="12700">
            <a:noFill/>
          </a:ln>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a:solidFill>
            <a:schemeClr val="bg2"/>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a:solidFill>
            <a:schemeClr val="bg2"/>
          </a:solidFill>
          <a:ln w="12700">
            <a:noFill/>
          </a:ln>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a:solidFill>
            <a:schemeClr val="bg2"/>
          </a:solidFill>
          <a:ln w="12700">
            <a:noFill/>
          </a:ln>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4201781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Image Grid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rgbClr val="FF5D0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rgbClr val="FF5D0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rgbClr val="FF5D0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rgbClr val="FF5D0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Tree>
    <p:extLst>
      <p:ext uri="{BB962C8B-B14F-4D97-AF65-F5344CB8AC3E}">
        <p14:creationId xmlns:p14="http://schemas.microsoft.com/office/powerpoint/2010/main" val="313185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ow of 4 Imag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680203"/>
            <a:ext cx="2597150"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09"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09"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7"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7"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5"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a:solidFill>
            <a:schemeClr val="accent1"/>
          </a:solidFill>
          <a:ln w="12700">
            <a:noFill/>
          </a:ln>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a:solidFill>
            <a:schemeClr val="accent4"/>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a:solidFill>
            <a:schemeClr val="accent1"/>
          </a:solidFill>
          <a:ln w="12700">
            <a:noFill/>
          </a:ln>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a:solidFill>
            <a:schemeClr val="accent4"/>
          </a:solidFill>
          <a:ln w="12700">
            <a:noFill/>
          </a:ln>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13104921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ow of 4 Image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680203"/>
            <a:ext cx="2597150"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09"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09"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7"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7"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5"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a:solidFill>
            <a:schemeClr val="accent2"/>
          </a:solidFill>
          <a:ln w="12700">
            <a:noFill/>
          </a:ln>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a:solidFill>
            <a:schemeClr val="accent5"/>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a:solidFill>
            <a:schemeClr val="accent2"/>
          </a:solidFill>
          <a:ln w="12700">
            <a:noFill/>
          </a:ln>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a:solidFill>
            <a:schemeClr val="accent5"/>
          </a:solidFill>
          <a:ln w="12700">
            <a:noFill/>
          </a:ln>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31723101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ow of 4 Images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680203"/>
            <a:ext cx="2597150"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09"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09"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7"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7"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5"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a:solidFill>
            <a:srgbClr val="244F8B"/>
          </a:solidFill>
          <a:ln w="12700">
            <a:noFill/>
          </a:ln>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a:solidFill>
            <a:srgbClr val="41C4E7"/>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a:solidFill>
            <a:srgbClr val="244F8B"/>
          </a:solidFill>
          <a:ln w="12700">
            <a:noFill/>
          </a:ln>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a:solidFill>
            <a:srgbClr val="41C4E7"/>
          </a:solidFill>
          <a:ln w="12700">
            <a:noFill/>
          </a:ln>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16520300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ow of 4 Images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680203"/>
            <a:ext cx="2597150"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09"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09"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7"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7"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5"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a:solidFill>
            <a:srgbClr val="00747B"/>
          </a:solidFill>
          <a:ln w="12700">
            <a:noFill/>
          </a:ln>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a:solidFill>
            <a:srgbClr val="5DCAB9"/>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a:solidFill>
            <a:srgbClr val="00747B"/>
          </a:solidFill>
          <a:ln w="12700">
            <a:noFill/>
          </a:ln>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a:solidFill>
            <a:srgbClr val="5DCAB9"/>
          </a:solidFill>
          <a:ln w="12700">
            <a:noFill/>
          </a:ln>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6598053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ow of 4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4" name="Picture Placeholder 15">
            <a:extLst>
              <a:ext uri="{FF2B5EF4-FFF2-40B4-BE49-F238E27FC236}">
                <a16:creationId xmlns:a16="http://schemas.microsoft.com/office/drawing/2014/main" id="{29B77757-CAB0-4BE3-952D-1031024C1DFC}"/>
              </a:ext>
            </a:extLst>
          </p:cNvPr>
          <p:cNvSpPr>
            <a:spLocks noGrp="1"/>
          </p:cNvSpPr>
          <p:nvPr>
            <p:ph type="pic" sz="quarter" idx="11" hasCustomPrompt="1"/>
          </p:nvPr>
        </p:nvSpPr>
        <p:spPr>
          <a:xfrm>
            <a:off x="3384009" y="2045970"/>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2045970"/>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7" name="Picture Placeholder 15">
            <a:extLst>
              <a:ext uri="{FF2B5EF4-FFF2-40B4-BE49-F238E27FC236}">
                <a16:creationId xmlns:a16="http://schemas.microsoft.com/office/drawing/2014/main" id="{578A28A4-CF63-4FB0-93A7-EBBA66EDC75C}"/>
              </a:ext>
            </a:extLst>
          </p:cNvPr>
          <p:cNvSpPr>
            <a:spLocks noGrp="1"/>
          </p:cNvSpPr>
          <p:nvPr>
            <p:ph type="pic" sz="quarter" idx="13" hasCustomPrompt="1"/>
          </p:nvPr>
        </p:nvSpPr>
        <p:spPr>
          <a:xfrm>
            <a:off x="6196377" y="2045970"/>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8" name="Picture Placeholder 15">
            <a:extLst>
              <a:ext uri="{FF2B5EF4-FFF2-40B4-BE49-F238E27FC236}">
                <a16:creationId xmlns:a16="http://schemas.microsoft.com/office/drawing/2014/main" id="{A841DA15-CC85-4203-A8F1-D114A658115E}"/>
              </a:ext>
            </a:extLst>
          </p:cNvPr>
          <p:cNvSpPr>
            <a:spLocks noGrp="1"/>
          </p:cNvSpPr>
          <p:nvPr>
            <p:ph type="pic" sz="quarter" idx="14" hasCustomPrompt="1"/>
          </p:nvPr>
        </p:nvSpPr>
        <p:spPr>
          <a:xfrm>
            <a:off x="9008745" y="2045970"/>
            <a:ext cx="2599704"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4482892"/>
            <a:ext cx="2597150"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680203"/>
            <a:ext cx="2597150"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09" y="4482892"/>
            <a:ext cx="2597150"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09" y="4680203"/>
            <a:ext cx="2597150"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7" y="4482892"/>
            <a:ext cx="2597150"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7" y="4680203"/>
            <a:ext cx="2597150"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08745" y="4482892"/>
            <a:ext cx="2597150"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5" y="4680203"/>
            <a:ext cx="2597150"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Tree>
    <p:extLst>
      <p:ext uri="{BB962C8B-B14F-4D97-AF65-F5344CB8AC3E}">
        <p14:creationId xmlns:p14="http://schemas.microsoft.com/office/powerpoint/2010/main" val="1923885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ow of 3 Imag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2"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2"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2" y="2043303"/>
            <a:ext cx="3538728" cy="3191256"/>
          </a:xfrm>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6"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7173641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ow of 3 Imag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2"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2"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a:ln w="12700">
            <a:solidFill>
              <a:schemeClr val="tx2"/>
            </a:solidFill>
          </a:ln>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2" y="2043303"/>
            <a:ext cx="3538728" cy="3191256"/>
          </a:xfrm>
          <a:ln w="12700">
            <a:solidFill>
              <a:schemeClr val="tx2"/>
            </a:solidFill>
          </a:ln>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6"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a:ln w="12700">
            <a:solidFill>
              <a:schemeClr val="tx2"/>
            </a:solid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19535854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Row of 3 Imag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2"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2"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a:solidFill>
            <a:schemeClr val="bg2"/>
          </a:solidFill>
          <a:ln w="12700">
            <a:noFill/>
          </a:ln>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2" y="2043303"/>
            <a:ext cx="3538728" cy="3191256"/>
          </a:xfrm>
          <a:solidFill>
            <a:schemeClr val="bg2"/>
          </a:solidFill>
          <a:ln w="12700">
            <a:noFill/>
          </a:ln>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6"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a:solidFill>
            <a:schemeClr val="bg2"/>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6673540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Row of 3 Imag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2"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2"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a:solidFill>
            <a:schemeClr val="accent1"/>
          </a:solidFill>
          <a:ln w="12700">
            <a:noFill/>
          </a:ln>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2" y="2043303"/>
            <a:ext cx="3538728" cy="3191256"/>
          </a:xfrm>
          <a:solidFill>
            <a:schemeClr val="accent4"/>
          </a:solidFill>
          <a:ln w="12700">
            <a:noFill/>
          </a:ln>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6"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a:solidFill>
            <a:schemeClr val="accent1"/>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16880427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Row of 3 Image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2"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2"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a:solidFill>
            <a:schemeClr val="accent2"/>
          </a:solidFill>
          <a:ln w="12700">
            <a:noFill/>
          </a:ln>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2" y="2043303"/>
            <a:ext cx="3538728" cy="3191256"/>
          </a:xfrm>
          <a:solidFill>
            <a:schemeClr val="accent5"/>
          </a:solidFill>
          <a:ln w="12700">
            <a:noFill/>
          </a:ln>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6"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a:solidFill>
            <a:schemeClr val="accent2"/>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2305185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Image Grid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rgbClr val="FBA51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rgbClr val="FBA51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rgbClr val="FBA51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rgbClr val="FBA51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Tree>
    <p:extLst>
      <p:ext uri="{BB962C8B-B14F-4D97-AF65-F5344CB8AC3E}">
        <p14:creationId xmlns:p14="http://schemas.microsoft.com/office/powerpoint/2010/main" val="22023735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Row of 3 Images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2"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2"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a:solidFill>
            <a:srgbClr val="244F8B"/>
          </a:solidFill>
          <a:ln w="12700">
            <a:noFill/>
          </a:ln>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2" y="2043303"/>
            <a:ext cx="3538728" cy="3191256"/>
          </a:xfrm>
          <a:solidFill>
            <a:srgbClr val="41C4E7"/>
          </a:solidFill>
          <a:ln w="12700">
            <a:noFill/>
          </a:ln>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6"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a:solidFill>
            <a:srgbClr val="244F8B"/>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21279173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Row of 3 Images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2"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2"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a:solidFill>
            <a:srgbClr val="00747B"/>
          </a:solidFill>
          <a:ln w="12700">
            <a:noFill/>
          </a:ln>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2" y="2043303"/>
            <a:ext cx="3538728" cy="3191256"/>
          </a:xfrm>
          <a:solidFill>
            <a:srgbClr val="5DCAB9"/>
          </a:solidFill>
          <a:ln w="12700">
            <a:noFill/>
          </a:ln>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6"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a:solidFill>
            <a:srgbClr val="00747B"/>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5191265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ow of 3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4" name="Picture Placeholder 15">
            <a:extLst>
              <a:ext uri="{FF2B5EF4-FFF2-40B4-BE49-F238E27FC236}">
                <a16:creationId xmlns:a16="http://schemas.microsoft.com/office/drawing/2014/main" id="{29B77757-CAB0-4BE3-952D-1031024C1DFC}"/>
              </a:ext>
            </a:extLst>
          </p:cNvPr>
          <p:cNvSpPr>
            <a:spLocks noGrp="1"/>
          </p:cNvSpPr>
          <p:nvPr>
            <p:ph type="pic" sz="quarter" idx="11" hasCustomPrompt="1"/>
          </p:nvPr>
        </p:nvSpPr>
        <p:spPr>
          <a:xfrm>
            <a:off x="4321563" y="2045969"/>
            <a:ext cx="3538728" cy="3191256"/>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2045969"/>
            <a:ext cx="3538728" cy="3191256"/>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8" name="Picture Placeholder 15">
            <a:extLst>
              <a:ext uri="{FF2B5EF4-FFF2-40B4-BE49-F238E27FC236}">
                <a16:creationId xmlns:a16="http://schemas.microsoft.com/office/drawing/2014/main" id="{A841DA15-CC85-4203-A8F1-D114A658115E}"/>
              </a:ext>
            </a:extLst>
          </p:cNvPr>
          <p:cNvSpPr>
            <a:spLocks noGrp="1"/>
          </p:cNvSpPr>
          <p:nvPr>
            <p:ph type="pic" sz="quarter" idx="14" hasCustomPrompt="1"/>
          </p:nvPr>
        </p:nvSpPr>
        <p:spPr>
          <a:xfrm>
            <a:off x="8071486" y="2045970"/>
            <a:ext cx="3536964" cy="3192780"/>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8"/>
            <a:ext cx="353872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563" y="5466047"/>
            <a:ext cx="353872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563" y="5663358"/>
            <a:ext cx="353872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1486" y="5466047"/>
            <a:ext cx="353872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1486" y="5663358"/>
            <a:ext cx="353872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Tree>
    <p:extLst>
      <p:ext uri="{BB962C8B-B14F-4D97-AF65-F5344CB8AC3E}">
        <p14:creationId xmlns:p14="http://schemas.microsoft.com/office/powerpoint/2010/main" val="25493244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Row of 6 Imag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2"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2"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6" y="2043303"/>
            <a:ext cx="1682496" cy="1517904"/>
          </a:xfrm>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11612073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Row of 6 Imag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2"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2"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a:ln w="12700">
            <a:solidFill>
              <a:schemeClr val="tx2"/>
            </a:solidFill>
          </a:ln>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a:ln w="12700">
            <a:solidFill>
              <a:schemeClr val="tx2"/>
            </a:solidFill>
          </a:ln>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a:ln w="12700">
            <a:solidFill>
              <a:schemeClr val="tx2"/>
            </a:solidFill>
          </a:ln>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6" y="2043303"/>
            <a:ext cx="1682496" cy="1517904"/>
          </a:xfrm>
          <a:ln w="12700">
            <a:solidFill>
              <a:schemeClr val="tx2"/>
            </a:solidFill>
          </a:ln>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a:ln w="12700">
            <a:solidFill>
              <a:schemeClr val="tx2"/>
            </a:solidFill>
          </a:ln>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a:ln w="12700">
            <a:solidFill>
              <a:schemeClr val="tx2"/>
            </a:solidFill>
          </a:ln>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28108648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Row of 6 Imag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2"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2"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a:solidFill>
            <a:schemeClr val="bg2"/>
          </a:solidFill>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a:solidFill>
            <a:schemeClr val="bg2"/>
          </a:solidFill>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a:solidFill>
            <a:schemeClr val="bg2"/>
          </a:solidFill>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6" y="2043303"/>
            <a:ext cx="1682496" cy="1517904"/>
          </a:xfrm>
          <a:solidFill>
            <a:schemeClr val="bg2"/>
          </a:solidFill>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a:solidFill>
            <a:schemeClr val="bg2"/>
          </a:solidFill>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a:solidFill>
            <a:schemeClr val="bg2"/>
          </a:solidFill>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29786576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Row of 6 Imag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2"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2"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a:solidFill>
            <a:schemeClr val="accent1"/>
          </a:solidFill>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a:solidFill>
            <a:schemeClr val="accent4"/>
          </a:solidFill>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a:solidFill>
            <a:schemeClr val="accent1"/>
          </a:solidFill>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6" y="2043303"/>
            <a:ext cx="1682496" cy="1517904"/>
          </a:xfrm>
          <a:solidFill>
            <a:schemeClr val="accent4"/>
          </a:solidFill>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a:solidFill>
            <a:schemeClr val="accent1"/>
          </a:solidFill>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a:solidFill>
            <a:schemeClr val="accent4"/>
          </a:solidFill>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9680411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Row of 6 Image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2"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2"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a:solidFill>
            <a:schemeClr val="accent2"/>
          </a:solidFill>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a:solidFill>
            <a:schemeClr val="accent5"/>
          </a:solidFill>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a:solidFill>
            <a:schemeClr val="accent2"/>
          </a:solidFill>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6" y="2043303"/>
            <a:ext cx="1682496" cy="1517904"/>
          </a:xfrm>
          <a:solidFill>
            <a:schemeClr val="accent5"/>
          </a:solidFill>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a:solidFill>
            <a:schemeClr val="accent2"/>
          </a:solidFill>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a:solidFill>
            <a:schemeClr val="accent5"/>
          </a:solidFill>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32454598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Row of 6 Images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2"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2"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a:solidFill>
            <a:srgbClr val="244F8B"/>
          </a:solidFill>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a:solidFill>
            <a:srgbClr val="41C4E7"/>
          </a:solidFill>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a:solidFill>
            <a:srgbClr val="244F8B"/>
          </a:solidFill>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6" y="2043303"/>
            <a:ext cx="1682496" cy="1517904"/>
          </a:xfrm>
          <a:solidFill>
            <a:srgbClr val="41C4E7"/>
          </a:solidFill>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a:solidFill>
            <a:srgbClr val="244F8B"/>
          </a:solidFill>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a:solidFill>
            <a:srgbClr val="41C4E7"/>
          </a:solidFill>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28995196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Row of 6 Images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2"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2"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a:solidFill>
            <a:srgbClr val="00747B"/>
          </a:solidFill>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a:solidFill>
            <a:srgbClr val="5DCAB9"/>
          </a:solidFill>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a:solidFill>
            <a:srgbClr val="00747B"/>
          </a:solidFill>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6" y="2043303"/>
            <a:ext cx="1682496" cy="1517904"/>
          </a:xfrm>
          <a:solidFill>
            <a:srgbClr val="5DCAB9"/>
          </a:solidFill>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a:solidFill>
            <a:srgbClr val="00747B"/>
          </a:solidFill>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a:solidFill>
            <a:srgbClr val="5DCAB9"/>
          </a:solidFill>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3322046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4265"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4124"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Tree>
    <p:extLst>
      <p:ext uri="{BB962C8B-B14F-4D97-AF65-F5344CB8AC3E}">
        <p14:creationId xmlns:p14="http://schemas.microsoft.com/office/powerpoint/2010/main" val="39332886"/>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Row of 6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6"/>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8" name="Picture Placeholder 15">
            <a:extLst>
              <a:ext uri="{FF2B5EF4-FFF2-40B4-BE49-F238E27FC236}">
                <a16:creationId xmlns:a16="http://schemas.microsoft.com/office/drawing/2014/main" id="{FC62AE94-F79E-4583-B8BD-55DC2B03B496}"/>
              </a:ext>
            </a:extLst>
          </p:cNvPr>
          <p:cNvSpPr>
            <a:spLocks noGrp="1"/>
          </p:cNvSpPr>
          <p:nvPr>
            <p:ph type="pic" sz="quarter" idx="17" hasCustomPrompt="1"/>
          </p:nvPr>
        </p:nvSpPr>
        <p:spPr>
          <a:xfrm>
            <a:off x="2442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6"/>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1" name="Picture Placeholder 15">
            <a:extLst>
              <a:ext uri="{FF2B5EF4-FFF2-40B4-BE49-F238E27FC236}">
                <a16:creationId xmlns:a16="http://schemas.microsoft.com/office/drawing/2014/main" id="{9AACB5DD-B317-440E-B6A5-F3DE8733615E}"/>
              </a:ext>
            </a:extLst>
          </p:cNvPr>
          <p:cNvSpPr>
            <a:spLocks noGrp="1"/>
          </p:cNvSpPr>
          <p:nvPr>
            <p:ph type="pic" sz="quarter" idx="20" hasCustomPrompt="1"/>
          </p:nvPr>
        </p:nvSpPr>
        <p:spPr>
          <a:xfrm>
            <a:off x="4313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6"/>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4" name="Picture Placeholder 15">
            <a:extLst>
              <a:ext uri="{FF2B5EF4-FFF2-40B4-BE49-F238E27FC236}">
                <a16:creationId xmlns:a16="http://schemas.microsoft.com/office/drawing/2014/main" id="{CCD12271-BA7C-473A-A05B-B9A774A70225}"/>
              </a:ext>
            </a:extLst>
          </p:cNvPr>
          <p:cNvSpPr>
            <a:spLocks noGrp="1"/>
          </p:cNvSpPr>
          <p:nvPr>
            <p:ph type="pic" sz="quarter" idx="23" hasCustomPrompt="1"/>
          </p:nvPr>
        </p:nvSpPr>
        <p:spPr>
          <a:xfrm>
            <a:off x="6184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2" y="3766185"/>
            <a:ext cx="168213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2" y="3963496"/>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7" name="Picture Placeholder 15">
            <a:extLst>
              <a:ext uri="{FF2B5EF4-FFF2-40B4-BE49-F238E27FC236}">
                <a16:creationId xmlns:a16="http://schemas.microsoft.com/office/drawing/2014/main" id="{9AB5F575-471E-4FFE-A2A9-A1C82BCA802D}"/>
              </a:ext>
            </a:extLst>
          </p:cNvPr>
          <p:cNvSpPr>
            <a:spLocks noGrp="1"/>
          </p:cNvSpPr>
          <p:nvPr>
            <p:ph type="pic" sz="quarter" idx="26" hasCustomPrompt="1"/>
          </p:nvPr>
        </p:nvSpPr>
        <p:spPr>
          <a:xfrm>
            <a:off x="8055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6"/>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0" name="Picture Placeholder 15">
            <a:extLst>
              <a:ext uri="{FF2B5EF4-FFF2-40B4-BE49-F238E27FC236}">
                <a16:creationId xmlns:a16="http://schemas.microsoft.com/office/drawing/2014/main" id="{57ECE6A2-D599-47BE-A668-9FFF5ED8FDC0}"/>
              </a:ext>
            </a:extLst>
          </p:cNvPr>
          <p:cNvSpPr>
            <a:spLocks noGrp="1"/>
          </p:cNvSpPr>
          <p:nvPr>
            <p:ph type="pic" sz="quarter" idx="29" hasCustomPrompt="1"/>
          </p:nvPr>
        </p:nvSpPr>
        <p:spPr>
          <a:xfrm>
            <a:off x="9926639"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475" y="3766185"/>
            <a:ext cx="168213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475" y="3963496"/>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Tree>
    <p:extLst>
      <p:ext uri="{BB962C8B-B14F-4D97-AF65-F5344CB8AC3E}">
        <p14:creationId xmlns:p14="http://schemas.microsoft.com/office/powerpoint/2010/main" val="28462332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iography 1">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6187437" y="1531504"/>
            <a:ext cx="5433058" cy="4564496"/>
          </a:xfrm>
        </p:spPr>
        <p:txBody>
          <a:bodyPr numCol="1" spcCol="164592"/>
          <a:lstStyle>
            <a:lvl1pPr marL="0" indent="0">
              <a:spcAft>
                <a:spcPts val="1000"/>
              </a:spcAft>
              <a:buNone/>
              <a:defRPr sz="1500"/>
            </a:lvl1pPr>
            <a:lvl2pPr marL="182880" indent="0">
              <a:spcAft>
                <a:spcPts val="800"/>
              </a:spcAft>
              <a:buNone/>
              <a:defRPr/>
            </a:lvl2pPr>
            <a:lvl3pPr marL="512064" indent="0">
              <a:spcAft>
                <a:spcPts val="800"/>
              </a:spcAft>
              <a:buNone/>
              <a:defRPr/>
            </a:lvl3pPr>
            <a:lvl4pPr marL="685800" indent="0">
              <a:spcAft>
                <a:spcPts val="800"/>
              </a:spcAft>
              <a:buNone/>
              <a:defRPr/>
            </a:lvl4pPr>
            <a:lvl5pPr marL="859536" indent="0">
              <a:spcAft>
                <a:spcPts val="800"/>
              </a:spcAft>
              <a:buNone/>
              <a:defRPr/>
            </a:lvl5pPr>
          </a:lstStyle>
          <a:p>
            <a:pPr lvl="0"/>
            <a:r>
              <a:rPr lang="en-US" dirty="0"/>
              <a:t>Enter biography text here. Text will automatically flow to the second column. </a:t>
            </a:r>
            <a:r>
              <a:rPr lang="en-US" dirty="0" err="1"/>
              <a:t>Fugia</a:t>
            </a:r>
            <a:r>
              <a:rPr lang="en-US" dirty="0"/>
              <a:t> </a:t>
            </a:r>
            <a:r>
              <a:rPr lang="en-US" dirty="0" err="1"/>
              <a:t>nes</a:t>
            </a:r>
            <a:r>
              <a:rPr lang="en-US" dirty="0"/>
              <a:t> </a:t>
            </a:r>
            <a:r>
              <a:rPr lang="en-US" dirty="0" err="1"/>
              <a:t>ilit</a:t>
            </a:r>
            <a:r>
              <a:rPr lang="en-US" dirty="0"/>
              <a:t>, </a:t>
            </a:r>
            <a:r>
              <a:rPr lang="en-US" dirty="0" err="1"/>
              <a:t>ut</a:t>
            </a:r>
            <a:r>
              <a:rPr lang="en-US" dirty="0"/>
              <a:t> </a:t>
            </a:r>
            <a:r>
              <a:rPr lang="en-US" dirty="0" err="1"/>
              <a:t>officil</a:t>
            </a:r>
            <a:r>
              <a:rPr lang="en-US" dirty="0"/>
              <a:t> </a:t>
            </a:r>
            <a:r>
              <a:rPr lang="en-US" dirty="0" err="1"/>
              <a:t>iquias</a:t>
            </a:r>
            <a:r>
              <a:rPr lang="en-US" dirty="0"/>
              <a:t> </a:t>
            </a:r>
            <a:r>
              <a:rPr lang="en-US" dirty="0" err="1"/>
              <a:t>assit</a:t>
            </a:r>
            <a:r>
              <a:rPr lang="en-US" dirty="0"/>
              <a:t>, </a:t>
            </a:r>
            <a:r>
              <a:rPr lang="en-US" dirty="0" err="1"/>
              <a:t>offictur</a:t>
            </a:r>
            <a:r>
              <a:rPr lang="en-US" dirty="0"/>
              <a:t>? </a:t>
            </a:r>
            <a:r>
              <a:rPr lang="en-US" dirty="0" err="1"/>
              <a:t>Quiasit</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a:t>
            </a:r>
          </a:p>
          <a:p>
            <a:pPr lvl="0"/>
            <a:r>
              <a:rPr lang="en-US" dirty="0"/>
              <a:t>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a:t>
            </a:r>
            <a:br>
              <a:rPr lang="en-US" dirty="0"/>
            </a:br>
            <a:r>
              <a:rPr lang="en-US" dirty="0"/>
              <a:t>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br>
              <a:rPr lang="en-US" dirty="0"/>
            </a:b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a:t>
            </a:r>
          </a:p>
          <a:p>
            <a:pPr lvl="0"/>
            <a:r>
              <a:rPr lang="en-US" dirty="0"/>
              <a:t>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571500" y="587229"/>
            <a:ext cx="4478672" cy="5385732"/>
          </a:xfrm>
          <a:solidFill>
            <a:schemeClr val="tx2"/>
          </a:solidFill>
        </p:spPr>
        <p:txBody>
          <a:bodyPr lIns="0" tIns="1280160" rIns="0"/>
          <a:lstStyle>
            <a:lvl1pPr marL="0" indent="0" algn="ctr">
              <a:spcAft>
                <a:spcPts val="0"/>
              </a:spcAft>
              <a:buNone/>
              <a:defRPr sz="3200" b="1" cap="all" baseline="0">
                <a:solidFill>
                  <a:srgbClr val="FF289F"/>
                </a:solidFill>
              </a:defRPr>
            </a:lvl1pPr>
          </a:lstStyle>
          <a:p>
            <a:r>
              <a:rPr lang="en-US" dirty="0"/>
              <a:t>Click icon to </a:t>
            </a:r>
            <a:br>
              <a:rPr lang="en-US" dirty="0"/>
            </a:br>
            <a:r>
              <a:rPr lang="en-US" dirty="0"/>
              <a:t>insert image</a:t>
            </a:r>
          </a:p>
        </p:txBody>
      </p:sp>
      <p:sp>
        <p:nvSpPr>
          <p:cNvPr id="8" name="Text Placeholder 8">
            <a:extLst>
              <a:ext uri="{FF2B5EF4-FFF2-40B4-BE49-F238E27FC236}">
                <a16:creationId xmlns:a16="http://schemas.microsoft.com/office/drawing/2014/main" id="{20ABC3A8-5981-4266-AC6C-F83073229E62}"/>
              </a:ext>
            </a:extLst>
          </p:cNvPr>
          <p:cNvSpPr>
            <a:spLocks noGrp="1"/>
          </p:cNvSpPr>
          <p:nvPr>
            <p:ph type="body" sz="quarter" idx="17" hasCustomPrompt="1"/>
          </p:nvPr>
        </p:nvSpPr>
        <p:spPr>
          <a:xfrm>
            <a:off x="6187438" y="488373"/>
            <a:ext cx="5431536" cy="274320"/>
          </a:xfrm>
        </p:spPr>
        <p:txBody>
          <a:bodyPr anchor="b" anchorCtr="0"/>
          <a:lstStyle>
            <a:lvl1pPr marL="0" indent="0">
              <a:lnSpc>
                <a:spcPct val="100000"/>
              </a:lnSpc>
              <a:spcAft>
                <a:spcPts val="0"/>
              </a:spcAft>
              <a:buNone/>
              <a:defRPr sz="1500" b="1" cap="none" baseline="0">
                <a:solidFill>
                  <a:schemeClr val="tx1"/>
                </a:solidFill>
                <a:latin typeface="Georgia" panose="02040502050405020303" pitchFamily="18" charset="0"/>
              </a:defRPr>
            </a:lvl1pPr>
          </a:lstStyle>
          <a:p>
            <a:pPr lvl="0"/>
            <a:r>
              <a:rPr lang="en-US" dirty="0"/>
              <a:t>Click to enter Name</a:t>
            </a:r>
          </a:p>
        </p:txBody>
      </p:sp>
      <p:sp>
        <p:nvSpPr>
          <p:cNvPr id="10" name="Text Placeholder 6">
            <a:extLst>
              <a:ext uri="{FF2B5EF4-FFF2-40B4-BE49-F238E27FC236}">
                <a16:creationId xmlns:a16="http://schemas.microsoft.com/office/drawing/2014/main" id="{397778AB-4F78-4E9E-A3C2-B1BA573D843C}"/>
              </a:ext>
            </a:extLst>
          </p:cNvPr>
          <p:cNvSpPr>
            <a:spLocks noGrp="1"/>
          </p:cNvSpPr>
          <p:nvPr>
            <p:ph type="body" sz="quarter" idx="18" hasCustomPrompt="1"/>
          </p:nvPr>
        </p:nvSpPr>
        <p:spPr>
          <a:xfrm>
            <a:off x="6187438" y="856078"/>
            <a:ext cx="5431536" cy="426884"/>
          </a:xfrm>
        </p:spPr>
        <p:txBody>
          <a:bodyPr/>
          <a:lstStyle>
            <a:lvl1pPr marL="0" indent="0">
              <a:lnSpc>
                <a:spcPct val="100000"/>
              </a:lnSpc>
              <a:spcAft>
                <a:spcPts val="0"/>
              </a:spcAft>
              <a:buNone/>
              <a:defRPr sz="1200" b="1" baseline="0">
                <a:solidFill>
                  <a:schemeClr val="accent1"/>
                </a:solidFill>
              </a:defRPr>
            </a:lvl1pPr>
          </a:lstStyle>
          <a:p>
            <a:pPr lvl="0"/>
            <a:r>
              <a:rPr lang="en-US" dirty="0"/>
              <a:t>Click to enter Position, Division (Bold Italic),</a:t>
            </a:r>
            <a:br>
              <a:rPr lang="en-US" dirty="0"/>
            </a:br>
            <a:r>
              <a:rPr lang="en-US" dirty="0"/>
              <a:t>Click to enter Location, State | Lincoln Financial Group (Bold Non-Italic)</a:t>
            </a:r>
          </a:p>
        </p:txBody>
      </p:sp>
    </p:spTree>
    <p:extLst>
      <p:ext uri="{BB962C8B-B14F-4D97-AF65-F5344CB8AC3E}">
        <p14:creationId xmlns:p14="http://schemas.microsoft.com/office/powerpoint/2010/main" val="24013655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iography 2">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1531504"/>
            <a:ext cx="5433058" cy="4564496"/>
          </a:xfrm>
        </p:spPr>
        <p:txBody>
          <a:bodyPr numCol="1" spcCol="164592"/>
          <a:lstStyle>
            <a:lvl1pPr marL="0" indent="0">
              <a:spcAft>
                <a:spcPts val="1000"/>
              </a:spcAft>
              <a:buNone/>
              <a:defRPr sz="1500"/>
            </a:lvl1pPr>
            <a:lvl2pPr marL="182880" indent="0">
              <a:spcAft>
                <a:spcPts val="800"/>
              </a:spcAft>
              <a:buNone/>
              <a:defRPr/>
            </a:lvl2pPr>
            <a:lvl3pPr marL="512064" indent="0">
              <a:spcAft>
                <a:spcPts val="800"/>
              </a:spcAft>
              <a:buNone/>
              <a:defRPr/>
            </a:lvl3pPr>
            <a:lvl4pPr marL="685800" indent="0">
              <a:spcAft>
                <a:spcPts val="800"/>
              </a:spcAft>
              <a:buNone/>
              <a:defRPr/>
            </a:lvl4pPr>
            <a:lvl5pPr marL="859536" indent="0">
              <a:spcAft>
                <a:spcPts val="800"/>
              </a:spcAft>
              <a:buNone/>
              <a:defRPr/>
            </a:lvl5pPr>
          </a:lstStyle>
          <a:p>
            <a:pPr lvl="0"/>
            <a:r>
              <a:rPr lang="en-US" dirty="0"/>
              <a:t>Enter biography text here. Text will automatically flow to the second column. </a:t>
            </a:r>
            <a:r>
              <a:rPr lang="en-US" dirty="0" err="1"/>
              <a:t>Fugia</a:t>
            </a:r>
            <a:r>
              <a:rPr lang="en-US" dirty="0"/>
              <a:t> </a:t>
            </a:r>
            <a:r>
              <a:rPr lang="en-US" dirty="0" err="1"/>
              <a:t>nes</a:t>
            </a:r>
            <a:r>
              <a:rPr lang="en-US" dirty="0"/>
              <a:t> </a:t>
            </a:r>
            <a:r>
              <a:rPr lang="en-US" dirty="0" err="1"/>
              <a:t>ilit</a:t>
            </a:r>
            <a:r>
              <a:rPr lang="en-US" dirty="0"/>
              <a:t>, </a:t>
            </a:r>
            <a:r>
              <a:rPr lang="en-US" dirty="0" err="1"/>
              <a:t>ut</a:t>
            </a:r>
            <a:r>
              <a:rPr lang="en-US" dirty="0"/>
              <a:t> </a:t>
            </a:r>
            <a:r>
              <a:rPr lang="en-US" dirty="0" err="1"/>
              <a:t>officil</a:t>
            </a:r>
            <a:r>
              <a:rPr lang="en-US" dirty="0"/>
              <a:t> </a:t>
            </a:r>
            <a:r>
              <a:rPr lang="en-US" dirty="0" err="1"/>
              <a:t>iquias</a:t>
            </a:r>
            <a:r>
              <a:rPr lang="en-US" dirty="0"/>
              <a:t> </a:t>
            </a:r>
            <a:r>
              <a:rPr lang="en-US" dirty="0" err="1"/>
              <a:t>assit</a:t>
            </a:r>
            <a:r>
              <a:rPr lang="en-US" dirty="0"/>
              <a:t>, </a:t>
            </a:r>
            <a:r>
              <a:rPr lang="en-US" dirty="0" err="1"/>
              <a:t>offictur</a:t>
            </a:r>
            <a:r>
              <a:rPr lang="en-US" dirty="0"/>
              <a:t>? </a:t>
            </a:r>
            <a:r>
              <a:rPr lang="en-US" dirty="0" err="1"/>
              <a:t>Quiasit</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a:t>
            </a:r>
          </a:p>
          <a:p>
            <a:pPr lvl="0"/>
            <a:r>
              <a:rPr lang="en-US" dirty="0"/>
              <a:t>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a:t>
            </a:r>
            <a:br>
              <a:rPr lang="en-US" dirty="0"/>
            </a:br>
            <a:r>
              <a:rPr lang="en-US" dirty="0"/>
              <a:t>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br>
              <a:rPr lang="en-US" dirty="0"/>
            </a:b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a:t>
            </a:r>
          </a:p>
          <a:p>
            <a:pPr lvl="0"/>
            <a:r>
              <a:rPr lang="en-US" dirty="0"/>
              <a:t>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p>
        </p:txBody>
      </p:sp>
      <p:sp>
        <p:nvSpPr>
          <p:cNvPr id="8" name="Text Placeholder 8">
            <a:extLst>
              <a:ext uri="{FF2B5EF4-FFF2-40B4-BE49-F238E27FC236}">
                <a16:creationId xmlns:a16="http://schemas.microsoft.com/office/drawing/2014/main" id="{20ABC3A8-5981-4266-AC6C-F83073229E62}"/>
              </a:ext>
            </a:extLst>
          </p:cNvPr>
          <p:cNvSpPr>
            <a:spLocks noGrp="1"/>
          </p:cNvSpPr>
          <p:nvPr>
            <p:ph type="body" sz="quarter" idx="17" hasCustomPrompt="1"/>
          </p:nvPr>
        </p:nvSpPr>
        <p:spPr>
          <a:xfrm>
            <a:off x="571500" y="488373"/>
            <a:ext cx="5431536" cy="274320"/>
          </a:xfrm>
        </p:spPr>
        <p:txBody>
          <a:bodyPr anchor="b" anchorCtr="0"/>
          <a:lstStyle>
            <a:lvl1pPr marL="0" indent="0">
              <a:lnSpc>
                <a:spcPct val="100000"/>
              </a:lnSpc>
              <a:spcAft>
                <a:spcPts val="0"/>
              </a:spcAft>
              <a:buNone/>
              <a:defRPr sz="1500" b="1" cap="none" baseline="0">
                <a:solidFill>
                  <a:schemeClr val="tx1"/>
                </a:solidFill>
                <a:latin typeface="Georgia" panose="02040502050405020303" pitchFamily="18" charset="0"/>
              </a:defRPr>
            </a:lvl1pPr>
          </a:lstStyle>
          <a:p>
            <a:pPr lvl="0"/>
            <a:r>
              <a:rPr lang="en-US" dirty="0"/>
              <a:t>Click to enter Name</a:t>
            </a:r>
          </a:p>
        </p:txBody>
      </p:sp>
      <p:sp>
        <p:nvSpPr>
          <p:cNvPr id="10" name="Text Placeholder 6">
            <a:extLst>
              <a:ext uri="{FF2B5EF4-FFF2-40B4-BE49-F238E27FC236}">
                <a16:creationId xmlns:a16="http://schemas.microsoft.com/office/drawing/2014/main" id="{397778AB-4F78-4E9E-A3C2-B1BA573D843C}"/>
              </a:ext>
            </a:extLst>
          </p:cNvPr>
          <p:cNvSpPr>
            <a:spLocks noGrp="1"/>
          </p:cNvSpPr>
          <p:nvPr>
            <p:ph type="body" sz="quarter" idx="18" hasCustomPrompt="1"/>
          </p:nvPr>
        </p:nvSpPr>
        <p:spPr>
          <a:xfrm>
            <a:off x="571500" y="856078"/>
            <a:ext cx="5431536" cy="426884"/>
          </a:xfrm>
        </p:spPr>
        <p:txBody>
          <a:bodyPr/>
          <a:lstStyle>
            <a:lvl1pPr marL="0" indent="0">
              <a:lnSpc>
                <a:spcPct val="100000"/>
              </a:lnSpc>
              <a:spcAft>
                <a:spcPts val="0"/>
              </a:spcAft>
              <a:buNone/>
              <a:defRPr sz="1200" b="1" baseline="0">
                <a:solidFill>
                  <a:schemeClr val="accent1"/>
                </a:solidFill>
              </a:defRPr>
            </a:lvl1pPr>
          </a:lstStyle>
          <a:p>
            <a:pPr lvl="0"/>
            <a:r>
              <a:rPr lang="en-US" dirty="0"/>
              <a:t>Click to enter Position, Division (Bold Italic),</a:t>
            </a:r>
            <a:br>
              <a:rPr lang="en-US" dirty="0"/>
            </a:br>
            <a:r>
              <a:rPr lang="en-US" dirty="0"/>
              <a:t>Click to enter Location, State | Lincoln Financial Group (Bold Non-Italic)</a:t>
            </a:r>
          </a:p>
        </p:txBody>
      </p:sp>
      <p:sp>
        <p:nvSpPr>
          <p:cNvPr id="13" name="Picture Placeholder 8">
            <a:extLst>
              <a:ext uri="{FF2B5EF4-FFF2-40B4-BE49-F238E27FC236}">
                <a16:creationId xmlns:a16="http://schemas.microsoft.com/office/drawing/2014/main" id="{EA826AAF-7B4B-463C-8A39-28F2C189420B}"/>
              </a:ext>
            </a:extLst>
          </p:cNvPr>
          <p:cNvSpPr>
            <a:spLocks noGrp="1"/>
          </p:cNvSpPr>
          <p:nvPr>
            <p:ph type="pic" sz="quarter" idx="19" hasCustomPrompt="1"/>
          </p:nvPr>
        </p:nvSpPr>
        <p:spPr>
          <a:xfrm>
            <a:off x="7140302" y="587229"/>
            <a:ext cx="4478672" cy="5385732"/>
          </a:xfrm>
          <a:solidFill>
            <a:schemeClr val="tx2"/>
          </a:solidFill>
        </p:spPr>
        <p:txBody>
          <a:bodyPr lIns="0" tIns="1280160" rIns="0"/>
          <a:lstStyle>
            <a:lvl1pPr marL="0" indent="0" algn="ctr">
              <a:spcAft>
                <a:spcPts val="0"/>
              </a:spcAft>
              <a:buNone/>
              <a:defRPr sz="3200" b="1" cap="all" baseline="0">
                <a:solidFill>
                  <a:srgbClr val="FF289F"/>
                </a:solidFill>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33929539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iography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8369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2796539" y="3006180"/>
            <a:ext cx="8823959" cy="3090672"/>
          </a:xfrm>
        </p:spPr>
        <p:txBody>
          <a:bodyPr numCol="2" spcCol="164592"/>
          <a:lstStyle>
            <a:lvl1pPr marL="0" indent="0">
              <a:spcAft>
                <a:spcPts val="1000"/>
              </a:spcAft>
              <a:buNone/>
              <a:defRPr sz="1500"/>
            </a:lvl1pPr>
            <a:lvl2pPr marL="182880" indent="0">
              <a:spcAft>
                <a:spcPts val="800"/>
              </a:spcAft>
              <a:buNone/>
              <a:defRPr/>
            </a:lvl2pPr>
            <a:lvl3pPr marL="512064" indent="0">
              <a:spcAft>
                <a:spcPts val="800"/>
              </a:spcAft>
              <a:buNone/>
              <a:defRPr/>
            </a:lvl3pPr>
            <a:lvl4pPr marL="685800" indent="0">
              <a:spcAft>
                <a:spcPts val="800"/>
              </a:spcAft>
              <a:buNone/>
              <a:defRPr/>
            </a:lvl4pPr>
            <a:lvl5pPr marL="859536" indent="0">
              <a:spcAft>
                <a:spcPts val="800"/>
              </a:spcAft>
              <a:buNone/>
              <a:defRPr/>
            </a:lvl5pPr>
          </a:lstStyle>
          <a:p>
            <a:pPr lvl="0"/>
            <a:r>
              <a:rPr lang="en-US" dirty="0"/>
              <a:t>Enter biography text here. Text will automatically flow to the second column. </a:t>
            </a:r>
            <a:r>
              <a:rPr lang="en-US" dirty="0" err="1"/>
              <a:t>Fugia</a:t>
            </a:r>
            <a:r>
              <a:rPr lang="en-US" dirty="0"/>
              <a:t> </a:t>
            </a:r>
            <a:r>
              <a:rPr lang="en-US" dirty="0" err="1"/>
              <a:t>nes</a:t>
            </a:r>
            <a:r>
              <a:rPr lang="en-US" dirty="0"/>
              <a:t> </a:t>
            </a:r>
            <a:r>
              <a:rPr lang="en-US" dirty="0" err="1"/>
              <a:t>ilit</a:t>
            </a:r>
            <a:r>
              <a:rPr lang="en-US" dirty="0"/>
              <a:t>, </a:t>
            </a:r>
            <a:r>
              <a:rPr lang="en-US" dirty="0" err="1"/>
              <a:t>ut</a:t>
            </a:r>
            <a:r>
              <a:rPr lang="en-US" dirty="0"/>
              <a:t> </a:t>
            </a:r>
            <a:r>
              <a:rPr lang="en-US" dirty="0" err="1"/>
              <a:t>officil</a:t>
            </a:r>
            <a:r>
              <a:rPr lang="en-US" dirty="0"/>
              <a:t> </a:t>
            </a:r>
            <a:r>
              <a:rPr lang="en-US" dirty="0" err="1"/>
              <a:t>iquias</a:t>
            </a:r>
            <a:r>
              <a:rPr lang="en-US" dirty="0"/>
              <a:t> </a:t>
            </a:r>
            <a:r>
              <a:rPr lang="en-US" dirty="0" err="1"/>
              <a:t>assit</a:t>
            </a:r>
            <a:r>
              <a:rPr lang="en-US" dirty="0"/>
              <a:t>, </a:t>
            </a:r>
            <a:r>
              <a:rPr lang="en-US" dirty="0" err="1"/>
              <a:t>offictur</a:t>
            </a:r>
            <a:r>
              <a:rPr lang="en-US" dirty="0"/>
              <a:t>? </a:t>
            </a:r>
            <a:r>
              <a:rPr lang="en-US" dirty="0" err="1"/>
              <a:t>Quiasit</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a:t>
            </a:r>
          </a:p>
          <a:p>
            <a:pPr lvl="0"/>
            <a:r>
              <a:rPr lang="en-US" dirty="0"/>
              <a:t>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a:t>
            </a:r>
            <a:br>
              <a:rPr lang="en-US" dirty="0"/>
            </a:br>
            <a:r>
              <a:rPr lang="en-US" dirty="0"/>
              <a:t>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br>
              <a:rPr lang="en-US" dirty="0"/>
            </a:b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a:t>
            </a:r>
          </a:p>
          <a:p>
            <a:pPr lvl="0"/>
            <a:r>
              <a:rPr lang="en-US" dirty="0"/>
              <a:t>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571501" y="2034066"/>
            <a:ext cx="1883664" cy="1883178"/>
          </a:xfrm>
          <a:solidFill>
            <a:schemeClr val="tx2"/>
          </a:solidFill>
        </p:spPr>
        <p:txBody>
          <a:bodyPr lIns="0" tIns="182880" rIns="0"/>
          <a:lstStyle>
            <a:lvl1pPr marL="0" indent="0" algn="ctr">
              <a:spcAft>
                <a:spcPts val="0"/>
              </a:spcAft>
              <a:buNone/>
              <a:defRPr b="1" cap="all" baseline="0">
                <a:solidFill>
                  <a:srgbClr val="FF289F"/>
                </a:solidFill>
              </a:defRPr>
            </a:lvl1pPr>
          </a:lstStyle>
          <a:p>
            <a:r>
              <a:rPr lang="en-US" dirty="0"/>
              <a:t>Click icon to </a:t>
            </a:r>
            <a:br>
              <a:rPr lang="en-US" dirty="0"/>
            </a:br>
            <a:r>
              <a:rPr lang="en-US" dirty="0"/>
              <a:t>insert image</a:t>
            </a:r>
          </a:p>
        </p:txBody>
      </p:sp>
      <p:sp>
        <p:nvSpPr>
          <p:cNvPr id="8" name="Text Placeholder 8">
            <a:extLst>
              <a:ext uri="{FF2B5EF4-FFF2-40B4-BE49-F238E27FC236}">
                <a16:creationId xmlns:a16="http://schemas.microsoft.com/office/drawing/2014/main" id="{20ABC3A8-5981-4266-AC6C-F83073229E62}"/>
              </a:ext>
            </a:extLst>
          </p:cNvPr>
          <p:cNvSpPr>
            <a:spLocks noGrp="1"/>
          </p:cNvSpPr>
          <p:nvPr>
            <p:ph type="body" sz="quarter" idx="17" hasCustomPrompt="1"/>
          </p:nvPr>
        </p:nvSpPr>
        <p:spPr>
          <a:xfrm>
            <a:off x="2796540" y="1963049"/>
            <a:ext cx="4572000" cy="274320"/>
          </a:xfrm>
        </p:spPr>
        <p:txBody>
          <a:bodyPr anchor="b" anchorCtr="0"/>
          <a:lstStyle>
            <a:lvl1pPr marL="0" indent="0">
              <a:lnSpc>
                <a:spcPct val="100000"/>
              </a:lnSpc>
              <a:spcAft>
                <a:spcPts val="0"/>
              </a:spcAft>
              <a:buNone/>
              <a:defRPr sz="1500" b="1" cap="none" baseline="0">
                <a:solidFill>
                  <a:schemeClr val="tx1"/>
                </a:solidFill>
                <a:latin typeface="Georgia" panose="02040502050405020303" pitchFamily="18" charset="0"/>
              </a:defRPr>
            </a:lvl1pPr>
          </a:lstStyle>
          <a:p>
            <a:pPr lvl="0"/>
            <a:r>
              <a:rPr lang="en-US" dirty="0"/>
              <a:t>Click to enter Name</a:t>
            </a:r>
          </a:p>
        </p:txBody>
      </p:sp>
      <p:sp>
        <p:nvSpPr>
          <p:cNvPr id="10" name="Text Placeholder 6">
            <a:extLst>
              <a:ext uri="{FF2B5EF4-FFF2-40B4-BE49-F238E27FC236}">
                <a16:creationId xmlns:a16="http://schemas.microsoft.com/office/drawing/2014/main" id="{397778AB-4F78-4E9E-A3C2-B1BA573D843C}"/>
              </a:ext>
            </a:extLst>
          </p:cNvPr>
          <p:cNvSpPr>
            <a:spLocks noGrp="1"/>
          </p:cNvSpPr>
          <p:nvPr>
            <p:ph type="body" sz="quarter" idx="18" hasCustomPrompt="1"/>
          </p:nvPr>
        </p:nvSpPr>
        <p:spPr>
          <a:xfrm>
            <a:off x="2796540" y="2330754"/>
            <a:ext cx="4572000" cy="426884"/>
          </a:xfrm>
        </p:spPr>
        <p:txBody>
          <a:bodyPr/>
          <a:lstStyle>
            <a:lvl1pPr marL="0" indent="0">
              <a:lnSpc>
                <a:spcPct val="100000"/>
              </a:lnSpc>
              <a:spcAft>
                <a:spcPts val="0"/>
              </a:spcAft>
              <a:buNone/>
              <a:defRPr sz="1200" b="1" baseline="0">
                <a:solidFill>
                  <a:schemeClr val="accent1"/>
                </a:solidFill>
              </a:defRPr>
            </a:lvl1pPr>
          </a:lstStyle>
          <a:p>
            <a:pPr lvl="0"/>
            <a:r>
              <a:rPr lang="en-US" dirty="0"/>
              <a:t>Click to enter Position, Division (Bold Italic),</a:t>
            </a:r>
            <a:br>
              <a:rPr lang="en-US" dirty="0"/>
            </a:br>
            <a:r>
              <a:rPr lang="en-US" dirty="0"/>
              <a:t>Click to enter Location, State | Lincoln Financial Group (Bold Non-Italic)</a:t>
            </a:r>
          </a:p>
        </p:txBody>
      </p:sp>
    </p:spTree>
    <p:extLst>
      <p:ext uri="{BB962C8B-B14F-4D97-AF65-F5344CB8AC3E}">
        <p14:creationId xmlns:p14="http://schemas.microsoft.com/office/powerpoint/2010/main" val="41072775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7F8205-333F-4048-B78C-357FF2146C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747264"/>
            <a:ext cx="758952" cy="241019"/>
          </a:xfrm>
          <a:prstGeom prst="rect">
            <a:avLst/>
          </a:prstGeom>
        </p:spPr>
      </p:pic>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Enter disclosure title here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641" y="1514037"/>
            <a:ext cx="7276959" cy="4573254"/>
          </a:xfrm>
        </p:spPr>
        <p:txBody>
          <a:bodyPr numCol="2" spcCol="182880"/>
          <a:lstStyle>
            <a:lvl1pPr marL="0" indent="0">
              <a:lnSpc>
                <a:spcPts val="1200"/>
              </a:lnSpc>
              <a:spcAft>
                <a:spcPts val="1000"/>
              </a:spcAft>
              <a:buNone/>
              <a:defRPr sz="800"/>
            </a:lvl1pPr>
            <a:lvl2pPr marL="182880" indent="0">
              <a:spcAft>
                <a:spcPts val="800"/>
              </a:spcAft>
              <a:buNone/>
              <a:defRPr/>
            </a:lvl2pPr>
            <a:lvl3pPr marL="512064" indent="0">
              <a:spcAft>
                <a:spcPts val="800"/>
              </a:spcAft>
              <a:buNone/>
              <a:defRPr/>
            </a:lvl3pPr>
            <a:lvl4pPr marL="685800" indent="0">
              <a:spcAft>
                <a:spcPts val="800"/>
              </a:spcAft>
              <a:buNone/>
              <a:defRPr/>
            </a:lvl4pPr>
            <a:lvl5pPr marL="859536" indent="0">
              <a:spcAft>
                <a:spcPts val="800"/>
              </a:spcAft>
              <a:buNone/>
              <a:defRPr/>
            </a:lvl5pPr>
          </a:lstStyle>
          <a:p>
            <a:pPr lvl="0"/>
            <a:r>
              <a:rPr lang="en-US" dirty="0"/>
              <a:t>Enter disclosure text here. Text will automatically flow to the second column. </a:t>
            </a:r>
            <a:r>
              <a:rPr lang="en-US" dirty="0" err="1"/>
              <a:t>Fugia</a:t>
            </a:r>
            <a:r>
              <a:rPr lang="en-US" dirty="0"/>
              <a:t> </a:t>
            </a:r>
            <a:r>
              <a:rPr lang="en-US" dirty="0" err="1"/>
              <a:t>nes</a:t>
            </a:r>
            <a:r>
              <a:rPr lang="en-US" dirty="0"/>
              <a:t> </a:t>
            </a:r>
            <a:r>
              <a:rPr lang="en-US" dirty="0" err="1"/>
              <a:t>ilit</a:t>
            </a:r>
            <a:r>
              <a:rPr lang="en-US" dirty="0"/>
              <a:t>, </a:t>
            </a:r>
            <a:r>
              <a:rPr lang="en-US" dirty="0" err="1"/>
              <a:t>ut</a:t>
            </a:r>
            <a:r>
              <a:rPr lang="en-US" dirty="0"/>
              <a:t> </a:t>
            </a:r>
            <a:r>
              <a:rPr lang="en-US" dirty="0" err="1"/>
              <a:t>officil</a:t>
            </a:r>
            <a:r>
              <a:rPr lang="en-US" dirty="0"/>
              <a:t> </a:t>
            </a:r>
            <a:r>
              <a:rPr lang="en-US" dirty="0" err="1"/>
              <a:t>iquias</a:t>
            </a:r>
            <a:r>
              <a:rPr lang="en-US" dirty="0"/>
              <a:t> </a:t>
            </a:r>
            <a:r>
              <a:rPr lang="en-US" dirty="0" err="1"/>
              <a:t>assit</a:t>
            </a:r>
            <a:r>
              <a:rPr lang="en-US" dirty="0"/>
              <a:t>, </a:t>
            </a:r>
            <a:r>
              <a:rPr lang="en-US" dirty="0" err="1"/>
              <a:t>offictur</a:t>
            </a:r>
            <a:r>
              <a:rPr lang="en-US" dirty="0"/>
              <a:t>? </a:t>
            </a:r>
            <a:r>
              <a:rPr lang="en-US" dirty="0" err="1"/>
              <a:t>Quiasit</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err="1"/>
              <a:t>Risus</a:t>
            </a:r>
            <a:r>
              <a:rPr lang="en-US" dirty="0"/>
              <a:t> </a:t>
            </a:r>
            <a:r>
              <a:rPr lang="en-US" dirty="0" err="1"/>
              <a:t>pretium</a:t>
            </a:r>
            <a:r>
              <a:rPr lang="en-US" dirty="0"/>
              <a:t> </a:t>
            </a:r>
            <a:r>
              <a:rPr lang="en-US" dirty="0" err="1"/>
              <a:t>quam</a:t>
            </a:r>
            <a:r>
              <a:rPr lang="en-US" dirty="0"/>
              <a:t> </a:t>
            </a:r>
            <a:r>
              <a:rPr lang="en-US" dirty="0" err="1"/>
              <a:t>vulputate</a:t>
            </a:r>
            <a:r>
              <a:rPr lang="en-US" dirty="0"/>
              <a:t> </a:t>
            </a:r>
            <a:r>
              <a:rPr lang="en-US" dirty="0" err="1"/>
              <a:t>dignissim</a:t>
            </a:r>
            <a:r>
              <a:rPr lang="en-US" dirty="0"/>
              <a:t>. </a:t>
            </a:r>
            <a:r>
              <a:rPr lang="en-US" dirty="0" err="1"/>
              <a:t>Lectus</a:t>
            </a:r>
            <a:r>
              <a:rPr lang="en-US" dirty="0"/>
              <a:t> </a:t>
            </a:r>
            <a:r>
              <a:rPr lang="en-US" dirty="0" err="1"/>
              <a:t>quam</a:t>
            </a:r>
            <a:r>
              <a:rPr lang="en-US" dirty="0"/>
              <a:t> id </a:t>
            </a:r>
            <a:r>
              <a:rPr lang="en-US" dirty="0" err="1"/>
              <a:t>leo</a:t>
            </a:r>
            <a:r>
              <a:rPr lang="en-US" dirty="0"/>
              <a:t> in vitae </a:t>
            </a:r>
            <a:r>
              <a:rPr lang="en-US" dirty="0" err="1"/>
              <a:t>turpis</a:t>
            </a:r>
            <a:r>
              <a:rPr lang="en-US" dirty="0"/>
              <a:t> </a:t>
            </a:r>
            <a:r>
              <a:rPr lang="en-US" dirty="0" err="1"/>
              <a:t>massa</a:t>
            </a:r>
            <a:r>
              <a:rPr lang="en-US" dirty="0"/>
              <a:t> sed. Sed libero </a:t>
            </a:r>
            <a:r>
              <a:rPr lang="en-US" dirty="0" err="1"/>
              <a:t>enim</a:t>
            </a:r>
            <a:r>
              <a:rPr lang="en-US" dirty="0"/>
              <a:t> sed </a:t>
            </a:r>
            <a:r>
              <a:rPr lang="en-US" dirty="0" err="1"/>
              <a:t>faucibus</a:t>
            </a:r>
            <a:r>
              <a:rPr lang="en-US" dirty="0"/>
              <a:t> </a:t>
            </a:r>
            <a:r>
              <a:rPr lang="en-US" dirty="0" err="1"/>
              <a:t>turpis</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p>
          <a:p>
            <a:pPr lvl="0"/>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a:t>
            </a:r>
          </a:p>
        </p:txBody>
      </p:sp>
      <p:sp>
        <p:nvSpPr>
          <p:cNvPr id="15" name="TextBox 14">
            <a:extLst>
              <a:ext uri="{FF2B5EF4-FFF2-40B4-BE49-F238E27FC236}">
                <a16:creationId xmlns:a16="http://schemas.microsoft.com/office/drawing/2014/main" id="{2404FEA6-5118-4EA3-9360-E99CC30B748F}"/>
              </a:ext>
            </a:extLst>
          </p:cNvPr>
          <p:cNvSpPr txBox="1"/>
          <p:nvPr userDrawn="1"/>
        </p:nvSpPr>
        <p:spPr>
          <a:xfrm>
            <a:off x="9949458" y="5065327"/>
            <a:ext cx="1417594" cy="564257"/>
          </a:xfrm>
          <a:prstGeom prst="rect">
            <a:avLst/>
          </a:prstGeom>
          <a:noFill/>
        </p:spPr>
        <p:txBody>
          <a:bodyPr wrap="square" lIns="0" tIns="0" rIns="0" bIns="0" rtlCol="0">
            <a:spAutoFit/>
          </a:bodyPr>
          <a:lstStyle/>
          <a:p>
            <a:pPr algn="l">
              <a:lnSpc>
                <a:spcPct val="100000"/>
              </a:lnSpc>
              <a:spcAft>
                <a:spcPts val="300"/>
              </a:spcAft>
            </a:pPr>
            <a:r>
              <a:rPr lang="en-US" sz="600" dirty="0">
                <a:cs typeface="Arial" panose="020B0604020202020204" pitchFamily="34" charset="0"/>
              </a:rPr>
              <a:t>Insurance products issued by:</a:t>
            </a:r>
          </a:p>
          <a:p>
            <a:pPr algn="l">
              <a:lnSpc>
                <a:spcPct val="100000"/>
              </a:lnSpc>
              <a:spcAft>
                <a:spcPts val="300"/>
              </a:spcAft>
            </a:pPr>
            <a:r>
              <a:rPr lang="en-US" sz="600" dirty="0">
                <a:cs typeface="Arial" panose="020B0604020202020204" pitchFamily="34" charset="0"/>
              </a:rPr>
              <a:t>The Lincoln National Life Insurance Company Lincoln Life &amp; Annuity Company of New York</a:t>
            </a:r>
          </a:p>
          <a:p>
            <a:pPr algn="l">
              <a:lnSpc>
                <a:spcPct val="100000"/>
              </a:lnSpc>
              <a:spcAft>
                <a:spcPts val="200"/>
              </a:spcAft>
            </a:pPr>
            <a:r>
              <a:rPr lang="en-US" sz="600" dirty="0">
                <a:cs typeface="Arial" panose="020B0604020202020204" pitchFamily="34" charset="0"/>
              </a:rPr>
              <a:t>Order code: FA-ALLST-PPT001</a:t>
            </a:r>
          </a:p>
          <a:p>
            <a:pPr algn="l">
              <a:lnSpc>
                <a:spcPct val="100000"/>
              </a:lnSpc>
              <a:spcAft>
                <a:spcPts val="0"/>
              </a:spcAft>
            </a:pPr>
            <a:r>
              <a:rPr lang="en-US" sz="600" b="1" dirty="0">
                <a:cs typeface="Arial" panose="020B0604020202020204" pitchFamily="34" charset="0"/>
              </a:rPr>
              <a:t>www.lincolnfinancial.com</a:t>
            </a:r>
          </a:p>
        </p:txBody>
      </p:sp>
      <p:graphicFrame>
        <p:nvGraphicFramePr>
          <p:cNvPr id="17" name="Table 16">
            <a:extLst>
              <a:ext uri="{FF2B5EF4-FFF2-40B4-BE49-F238E27FC236}">
                <a16:creationId xmlns:a16="http://schemas.microsoft.com/office/drawing/2014/main" id="{280F7843-BF8B-44F7-B021-2556A96A5010}"/>
              </a:ext>
            </a:extLst>
          </p:cNvPr>
          <p:cNvGraphicFramePr>
            <a:graphicFrameLocks noGrp="1"/>
          </p:cNvGraphicFramePr>
          <p:nvPr userDrawn="1">
            <p:extLst>
              <p:ext uri="{D42A27DB-BD31-4B8C-83A1-F6EECF244321}">
                <p14:modId xmlns:p14="http://schemas.microsoft.com/office/powerpoint/2010/main" val="2900855944"/>
              </p:ext>
            </p:extLst>
          </p:nvPr>
        </p:nvGraphicFramePr>
        <p:xfrm>
          <a:off x="9949458" y="4510631"/>
          <a:ext cx="1683174" cy="436201"/>
        </p:xfrm>
        <a:graphic>
          <a:graphicData uri="http://schemas.openxmlformats.org/drawingml/2006/table">
            <a:tbl>
              <a:tblPr firstRow="1" bandRow="1">
                <a:tableStyleId>{5C22544A-7EE6-4342-B048-85BDC9FD1C3A}</a:tableStyleId>
              </a:tblPr>
              <a:tblGrid>
                <a:gridCol w="561058">
                  <a:extLst>
                    <a:ext uri="{9D8B030D-6E8A-4147-A177-3AD203B41FA5}">
                      <a16:colId xmlns:a16="http://schemas.microsoft.com/office/drawing/2014/main" val="1814319551"/>
                    </a:ext>
                  </a:extLst>
                </a:gridCol>
                <a:gridCol w="561058">
                  <a:extLst>
                    <a:ext uri="{9D8B030D-6E8A-4147-A177-3AD203B41FA5}">
                      <a16:colId xmlns:a16="http://schemas.microsoft.com/office/drawing/2014/main" val="3471738954"/>
                    </a:ext>
                  </a:extLst>
                </a:gridCol>
                <a:gridCol w="561058">
                  <a:extLst>
                    <a:ext uri="{9D8B030D-6E8A-4147-A177-3AD203B41FA5}">
                      <a16:colId xmlns:a16="http://schemas.microsoft.com/office/drawing/2014/main" val="2696429058"/>
                    </a:ext>
                  </a:extLst>
                </a:gridCol>
              </a:tblGrid>
              <a:tr h="195539">
                <a:tc>
                  <a:txBody>
                    <a:bodyPr/>
                    <a:lstStyle/>
                    <a:p>
                      <a:pPr>
                        <a:lnSpc>
                          <a:spcPts val="600"/>
                        </a:lnSpc>
                      </a:pPr>
                      <a:r>
                        <a:rPr lang="en-US" sz="600" b="0" dirty="0">
                          <a:solidFill>
                            <a:schemeClr val="tx1"/>
                          </a:solidFill>
                          <a:latin typeface="Calibri" panose="020F0502020204030204" pitchFamily="34" charset="0"/>
                          <a:cs typeface="Calibri" panose="020F0502020204030204" pitchFamily="34" charset="0"/>
                        </a:rPr>
                        <a:t>Not a deposit</a:t>
                      </a:r>
                    </a:p>
                  </a:txBody>
                  <a:tcPr marL="27432" marR="27432" marT="18288" marB="18288">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a:lnSpc>
                          <a:spcPts val="600"/>
                        </a:lnSpc>
                      </a:pPr>
                      <a:r>
                        <a:rPr lang="en-US" sz="600" b="0" dirty="0">
                          <a:solidFill>
                            <a:schemeClr val="tx1"/>
                          </a:solidFill>
                          <a:latin typeface="Calibri" panose="020F0502020204030204" pitchFamily="34" charset="0"/>
                          <a:cs typeface="Calibri" panose="020F0502020204030204" pitchFamily="34" charset="0"/>
                        </a:rPr>
                        <a:t>Not FIDIC Insured</a:t>
                      </a:r>
                    </a:p>
                  </a:txBody>
                  <a:tcPr marL="27432" marR="27432" marT="18288" marB="18288">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a:lnSpc>
                          <a:spcPts val="600"/>
                        </a:lnSpc>
                      </a:pPr>
                      <a:r>
                        <a:rPr lang="en-US" sz="600" b="0" dirty="0">
                          <a:solidFill>
                            <a:schemeClr val="tx1"/>
                          </a:solidFill>
                          <a:latin typeface="Calibri" panose="020F0502020204030204" pitchFamily="34" charset="0"/>
                          <a:cs typeface="Calibri" panose="020F0502020204030204" pitchFamily="34" charset="0"/>
                        </a:rPr>
                        <a:t>May go down  in value</a:t>
                      </a:r>
                    </a:p>
                  </a:txBody>
                  <a:tcPr marL="27432" marR="27432" marT="18288" marB="18288">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290061972"/>
                  </a:ext>
                </a:extLst>
              </a:tr>
              <a:tr h="120331">
                <a:tc gridSpan="3">
                  <a:txBody>
                    <a:bodyPr/>
                    <a:lstStyle/>
                    <a:p>
                      <a:pPr>
                        <a:lnSpc>
                          <a:spcPts val="600"/>
                        </a:lnSpc>
                      </a:pPr>
                      <a:r>
                        <a:rPr lang="en-US" sz="600" b="0" dirty="0">
                          <a:solidFill>
                            <a:schemeClr val="tx1"/>
                          </a:solidFill>
                          <a:latin typeface="Calibri" panose="020F0502020204030204" pitchFamily="34" charset="0"/>
                          <a:cs typeface="Calibri" panose="020F0502020204030204" pitchFamily="34" charset="0"/>
                        </a:rPr>
                        <a:t>Not insured by any federal government agency</a:t>
                      </a:r>
                    </a:p>
                  </a:txBody>
                  <a:tcPr marL="27432" marR="27432" marT="18288" marB="18288">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hMerge="1">
                  <a:txBody>
                    <a:bodyPr/>
                    <a:lstStyle/>
                    <a:p>
                      <a:endParaRPr lang="en-US" sz="600" b="0" dirty="0">
                        <a:solidFill>
                          <a:schemeClr val="tx1"/>
                        </a:solidFill>
                        <a:latin typeface="Calibri" panose="020F0502020204030204" pitchFamily="34" charset="0"/>
                        <a:cs typeface="Calibri" panose="020F0502020204030204" pitchFamily="34" charset="0"/>
                      </a:endParaRPr>
                    </a:p>
                  </a:txBody>
                  <a:tcP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hMerge="1">
                  <a:txBody>
                    <a:bodyPr/>
                    <a:lstStyle/>
                    <a:p>
                      <a:endParaRPr lang="en-US" sz="600" b="0" dirty="0">
                        <a:solidFill>
                          <a:schemeClr val="tx1"/>
                        </a:solidFill>
                        <a:latin typeface="Calibri" panose="020F0502020204030204" pitchFamily="34" charset="0"/>
                        <a:cs typeface="Calibri" panose="020F0502020204030204" pitchFamily="34" charset="0"/>
                      </a:endParaRPr>
                    </a:p>
                  </a:txBody>
                  <a:tcP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506648019"/>
                  </a:ext>
                </a:extLst>
              </a:tr>
              <a:tr h="120331">
                <a:tc gridSpan="3">
                  <a:txBody>
                    <a:bodyPr/>
                    <a:lstStyle/>
                    <a:p>
                      <a:pPr>
                        <a:lnSpc>
                          <a:spcPts val="600"/>
                        </a:lnSpc>
                      </a:pPr>
                      <a:r>
                        <a:rPr lang="en-US" sz="600" b="0" dirty="0">
                          <a:solidFill>
                            <a:schemeClr val="tx1"/>
                          </a:solidFill>
                          <a:latin typeface="Calibri" panose="020F0502020204030204" pitchFamily="34" charset="0"/>
                          <a:cs typeface="Calibri" panose="020F0502020204030204" pitchFamily="34" charset="0"/>
                        </a:rPr>
                        <a:t>Not guaranteed by any bank or savings association</a:t>
                      </a:r>
                    </a:p>
                  </a:txBody>
                  <a:tcPr marL="27432" marR="27432" marT="18288" marB="18288">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hMerge="1">
                  <a:txBody>
                    <a:bodyPr/>
                    <a:lstStyle/>
                    <a:p>
                      <a:endParaRPr lang="en-US" sz="600" b="0" dirty="0">
                        <a:solidFill>
                          <a:schemeClr val="tx1"/>
                        </a:solidFill>
                        <a:latin typeface="Calibri" panose="020F0502020204030204" pitchFamily="34" charset="0"/>
                        <a:cs typeface="Calibri" panose="020F0502020204030204" pitchFamily="34" charset="0"/>
                      </a:endParaRPr>
                    </a:p>
                  </a:txBody>
                  <a:tcP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hMerge="1">
                  <a:txBody>
                    <a:bodyPr/>
                    <a:lstStyle/>
                    <a:p>
                      <a:endParaRPr lang="en-US" sz="600" b="0" dirty="0">
                        <a:solidFill>
                          <a:schemeClr val="tx1"/>
                        </a:solidFill>
                        <a:latin typeface="Calibri" panose="020F0502020204030204" pitchFamily="34" charset="0"/>
                        <a:cs typeface="Calibri" panose="020F0502020204030204" pitchFamily="34" charset="0"/>
                      </a:endParaRPr>
                    </a:p>
                  </a:txBody>
                  <a:tcP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469583598"/>
                  </a:ext>
                </a:extLst>
              </a:tr>
            </a:tbl>
          </a:graphicData>
        </a:graphic>
      </p:graphicFrame>
    </p:spTree>
    <p:extLst>
      <p:ext uri="{BB962C8B-B14F-4D97-AF65-F5344CB8AC3E}">
        <p14:creationId xmlns:p14="http://schemas.microsoft.com/office/powerpoint/2010/main" val="30641638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56E265CF-BF59-4093-86B7-2D2FA76253A1}"/>
              </a:ext>
            </a:extLst>
          </p:cNvPr>
          <p:cNvSpPr>
            <a:spLocks noGrp="1"/>
          </p:cNvSpPr>
          <p:nvPr>
            <p:ph type="body" sz="quarter" idx="25" hasCustomPrompt="1"/>
          </p:nvPr>
        </p:nvSpPr>
        <p:spPr>
          <a:xfrm>
            <a:off x="6281928" y="573313"/>
            <a:ext cx="5330952" cy="5394960"/>
          </a:xfrm>
          <a:solidFill>
            <a:schemeClr val="accent1"/>
          </a:solidFill>
        </p:spPr>
        <p:txBody>
          <a:bodyPr/>
          <a:lstStyle>
            <a:lvl1pPr marL="0" indent="0">
              <a:buNone/>
              <a:defRPr/>
            </a:lvl1pPr>
          </a:lstStyle>
          <a:p>
            <a:pPr lvl="0"/>
            <a:r>
              <a:rPr lang="en-US" dirty="0"/>
              <a:t> </a:t>
            </a:r>
          </a:p>
        </p:txBody>
      </p:sp>
      <p:pic>
        <p:nvPicPr>
          <p:cNvPr id="9" name="Picture 8">
            <a:extLst>
              <a:ext uri="{FF2B5EF4-FFF2-40B4-BE49-F238E27FC236}">
                <a16:creationId xmlns:a16="http://schemas.microsoft.com/office/drawing/2014/main" id="{4FAAA8F2-B1CD-4C8B-9291-A6FD627147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2239" y="571500"/>
            <a:ext cx="1389888" cy="441315"/>
          </a:xfrm>
          <a:prstGeom prst="rect">
            <a:avLst/>
          </a:prstGeom>
        </p:spPr>
      </p:pic>
      <p:sp>
        <p:nvSpPr>
          <p:cNvPr id="17" name="Text Placeholder 20">
            <a:extLst>
              <a:ext uri="{FF2B5EF4-FFF2-40B4-BE49-F238E27FC236}">
                <a16:creationId xmlns:a16="http://schemas.microsoft.com/office/drawing/2014/main" id="{33A37B49-B5F6-47D1-B418-2DE2003EA119}"/>
              </a:ext>
            </a:extLst>
          </p:cNvPr>
          <p:cNvSpPr>
            <a:spLocks noGrp="1"/>
          </p:cNvSpPr>
          <p:nvPr>
            <p:ph type="body" sz="quarter" idx="11" hasCustomPrompt="1"/>
          </p:nvPr>
        </p:nvSpPr>
        <p:spPr>
          <a:xfrm>
            <a:off x="6811390" y="4453128"/>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18" name="Text Placeholder 22">
            <a:extLst>
              <a:ext uri="{FF2B5EF4-FFF2-40B4-BE49-F238E27FC236}">
                <a16:creationId xmlns:a16="http://schemas.microsoft.com/office/drawing/2014/main" id="{D6B935E7-E77A-4F5F-BEF5-C01AB6784CC8}"/>
              </a:ext>
            </a:extLst>
          </p:cNvPr>
          <p:cNvSpPr>
            <a:spLocks noGrp="1"/>
          </p:cNvSpPr>
          <p:nvPr>
            <p:ph type="body" sz="quarter" idx="12" hasCustomPrompt="1"/>
          </p:nvPr>
        </p:nvSpPr>
        <p:spPr>
          <a:xfrm>
            <a:off x="6811390" y="4608576"/>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22" name="Text Placeholder 20">
            <a:extLst>
              <a:ext uri="{FF2B5EF4-FFF2-40B4-BE49-F238E27FC236}">
                <a16:creationId xmlns:a16="http://schemas.microsoft.com/office/drawing/2014/main" id="{CB0F4F92-5B2A-45CE-9450-CA8DDB5D2B64}"/>
              </a:ext>
            </a:extLst>
          </p:cNvPr>
          <p:cNvSpPr>
            <a:spLocks noGrp="1"/>
          </p:cNvSpPr>
          <p:nvPr>
            <p:ph type="body" sz="quarter" idx="13" hasCustomPrompt="1"/>
          </p:nvPr>
        </p:nvSpPr>
        <p:spPr>
          <a:xfrm>
            <a:off x="9212460" y="4453128"/>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30" name="Text Placeholder 22">
            <a:extLst>
              <a:ext uri="{FF2B5EF4-FFF2-40B4-BE49-F238E27FC236}">
                <a16:creationId xmlns:a16="http://schemas.microsoft.com/office/drawing/2014/main" id="{4A256889-9040-46F3-95FE-7DC00DDF5448}"/>
              </a:ext>
            </a:extLst>
          </p:cNvPr>
          <p:cNvSpPr>
            <a:spLocks noGrp="1"/>
          </p:cNvSpPr>
          <p:nvPr>
            <p:ph type="body" sz="quarter" idx="14" hasCustomPrompt="1"/>
          </p:nvPr>
        </p:nvSpPr>
        <p:spPr>
          <a:xfrm>
            <a:off x="9212460" y="4608576"/>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32" name="Text Placeholder 20">
            <a:extLst>
              <a:ext uri="{FF2B5EF4-FFF2-40B4-BE49-F238E27FC236}">
                <a16:creationId xmlns:a16="http://schemas.microsoft.com/office/drawing/2014/main" id="{D29314C7-761E-419C-B6D0-EBBC070CAD27}"/>
              </a:ext>
            </a:extLst>
          </p:cNvPr>
          <p:cNvSpPr>
            <a:spLocks noGrp="1"/>
          </p:cNvSpPr>
          <p:nvPr>
            <p:ph type="body" sz="quarter" idx="15" hasCustomPrompt="1"/>
          </p:nvPr>
        </p:nvSpPr>
        <p:spPr>
          <a:xfrm>
            <a:off x="6811390" y="5065776"/>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33" name="Text Placeholder 22">
            <a:extLst>
              <a:ext uri="{FF2B5EF4-FFF2-40B4-BE49-F238E27FC236}">
                <a16:creationId xmlns:a16="http://schemas.microsoft.com/office/drawing/2014/main" id="{2C48E7E0-6CD6-465C-9071-4775F8EBBDA6}"/>
              </a:ext>
            </a:extLst>
          </p:cNvPr>
          <p:cNvSpPr>
            <a:spLocks noGrp="1"/>
          </p:cNvSpPr>
          <p:nvPr>
            <p:ph type="body" sz="quarter" idx="16" hasCustomPrompt="1"/>
          </p:nvPr>
        </p:nvSpPr>
        <p:spPr>
          <a:xfrm>
            <a:off x="6811390" y="5230368"/>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34" name="Text Placeholder 20">
            <a:extLst>
              <a:ext uri="{FF2B5EF4-FFF2-40B4-BE49-F238E27FC236}">
                <a16:creationId xmlns:a16="http://schemas.microsoft.com/office/drawing/2014/main" id="{860A0B32-2D3E-4E9D-8677-BCD9A0A07673}"/>
              </a:ext>
            </a:extLst>
          </p:cNvPr>
          <p:cNvSpPr>
            <a:spLocks noGrp="1"/>
          </p:cNvSpPr>
          <p:nvPr>
            <p:ph type="body" sz="quarter" idx="17" hasCustomPrompt="1"/>
          </p:nvPr>
        </p:nvSpPr>
        <p:spPr>
          <a:xfrm>
            <a:off x="9212460" y="5065776"/>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35" name="Text Placeholder 22">
            <a:extLst>
              <a:ext uri="{FF2B5EF4-FFF2-40B4-BE49-F238E27FC236}">
                <a16:creationId xmlns:a16="http://schemas.microsoft.com/office/drawing/2014/main" id="{045C6E3C-A256-4BBD-AE38-A20EC100B9BB}"/>
              </a:ext>
            </a:extLst>
          </p:cNvPr>
          <p:cNvSpPr>
            <a:spLocks noGrp="1"/>
          </p:cNvSpPr>
          <p:nvPr>
            <p:ph type="body" sz="quarter" idx="18" hasCustomPrompt="1"/>
          </p:nvPr>
        </p:nvSpPr>
        <p:spPr>
          <a:xfrm>
            <a:off x="9212460" y="5230368"/>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36" name="Text Placeholder 2">
            <a:extLst>
              <a:ext uri="{FF2B5EF4-FFF2-40B4-BE49-F238E27FC236}">
                <a16:creationId xmlns:a16="http://schemas.microsoft.com/office/drawing/2014/main" id="{B7007ACD-68D2-4DDB-9601-473FB5B0BD13}"/>
              </a:ext>
            </a:extLst>
          </p:cNvPr>
          <p:cNvSpPr>
            <a:spLocks noGrp="1"/>
          </p:cNvSpPr>
          <p:nvPr>
            <p:ph type="body" idx="1" hasCustomPrompt="1"/>
          </p:nvPr>
        </p:nvSpPr>
        <p:spPr>
          <a:xfrm>
            <a:off x="6812280" y="1508760"/>
            <a:ext cx="4270248" cy="850392"/>
          </a:xfrm>
        </p:spPr>
        <p:txBody>
          <a:bodyPr anchor="t" anchorCtr="0"/>
          <a:lstStyle>
            <a:lvl1pPr marL="0" indent="0">
              <a:lnSpc>
                <a:spcPct val="100000"/>
              </a:lnSpc>
              <a:spcBef>
                <a:spcPts val="0"/>
              </a:spcBef>
              <a:spcAft>
                <a:spcPts val="0"/>
              </a:spcAft>
              <a:buNone/>
              <a:defRPr sz="5400" kern="400" baseline="0">
                <a:solidFill>
                  <a:schemeClr val="bg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Thank You</a:t>
            </a:r>
          </a:p>
        </p:txBody>
      </p:sp>
    </p:spTree>
    <p:extLst>
      <p:ext uri="{BB962C8B-B14F-4D97-AF65-F5344CB8AC3E}">
        <p14:creationId xmlns:p14="http://schemas.microsoft.com/office/powerpoint/2010/main" val="37922932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blank" preserve="1">
  <p:cSld name="Closing with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4E3311-6D86-4501-B28C-4F862E50B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072" y="5943600"/>
            <a:ext cx="1682496" cy="532917"/>
          </a:xfrm>
          <a:prstGeom prst="rect">
            <a:avLst/>
          </a:prstGeom>
        </p:spPr>
      </p:pic>
      <p:sp>
        <p:nvSpPr>
          <p:cNvPr id="4" name="TextBox 3">
            <a:extLst>
              <a:ext uri="{FF2B5EF4-FFF2-40B4-BE49-F238E27FC236}">
                <a16:creationId xmlns:a16="http://schemas.microsoft.com/office/drawing/2014/main" id="{9AA71B84-75EC-422A-93FE-66D564B35CE0}"/>
              </a:ext>
            </a:extLst>
          </p:cNvPr>
          <p:cNvSpPr txBox="1"/>
          <p:nvPr userDrawn="1"/>
        </p:nvSpPr>
        <p:spPr>
          <a:xfrm>
            <a:off x="10214634" y="6321911"/>
            <a:ext cx="1388201" cy="200055"/>
          </a:xfrm>
          <a:prstGeom prst="rect">
            <a:avLst/>
          </a:prstGeom>
          <a:noFill/>
        </p:spPr>
        <p:txBody>
          <a:bodyPr wrap="none" lIns="0" tIns="0" rIns="0" bIns="0" rtlCol="0">
            <a:spAutoFit/>
          </a:bodyPr>
          <a:lstStyle/>
          <a:p>
            <a:pPr algn="l"/>
            <a:r>
              <a:rPr lang="en-US" sz="1300" dirty="0">
                <a:latin typeface="Calibri Light" panose="020F0302020204030204" pitchFamily="34" charset="0"/>
                <a:cs typeface="Calibri Light" panose="020F0302020204030204" pitchFamily="34" charset="0"/>
              </a:rPr>
              <a:t>LincolnFinancial.com</a:t>
            </a:r>
          </a:p>
        </p:txBody>
      </p:sp>
    </p:spTree>
    <p:extLst>
      <p:ext uri="{BB962C8B-B14F-4D97-AF65-F5344CB8AC3E}">
        <p14:creationId xmlns:p14="http://schemas.microsoft.com/office/powerpoint/2010/main" val="35029065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Tree>
    <p:extLst>
      <p:ext uri="{BB962C8B-B14F-4D97-AF65-F5344CB8AC3E}">
        <p14:creationId xmlns:p14="http://schemas.microsoft.com/office/powerpoint/2010/main" val="8235185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2556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and Content (Without Bottom Bar)">
    <p:spTree>
      <p:nvGrpSpPr>
        <p:cNvPr id="1" name=""/>
        <p:cNvGrpSpPr/>
        <p:nvPr/>
      </p:nvGrpSpPr>
      <p:grpSpPr>
        <a:xfrm>
          <a:off x="0" y="0"/>
          <a:ext cx="0" cy="0"/>
          <a:chOff x="0" y="0"/>
          <a:chExt cx="0" cy="0"/>
        </a:xfrm>
      </p:grpSpPr>
      <p:sp>
        <p:nvSpPr>
          <p:cNvPr id="9" name="Rectangle 8"/>
          <p:cNvSpPr/>
          <p:nvPr userDrawn="1"/>
        </p:nvSpPr>
        <p:spPr bwMode="invGray">
          <a:xfrm>
            <a:off x="0" y="295274"/>
            <a:ext cx="12192000" cy="640080"/>
          </a:xfrm>
          <a:prstGeom prst="rect">
            <a:avLst/>
          </a:prstGeom>
          <a:solidFill>
            <a:srgbClr val="575E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 name="Content Placeholder 2"/>
          <p:cNvSpPr>
            <a:spLocks noGrp="1"/>
          </p:cNvSpPr>
          <p:nvPr>
            <p:ph idx="1"/>
          </p:nvPr>
        </p:nvSpPr>
        <p:spPr>
          <a:xfrm>
            <a:off x="426720" y="1143000"/>
            <a:ext cx="11338560" cy="453938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2"/>
          <p:cNvSpPr>
            <a:spLocks noGrp="1"/>
          </p:cNvSpPr>
          <p:nvPr>
            <p:ph type="title"/>
          </p:nvPr>
        </p:nvSpPr>
        <p:spPr>
          <a:xfrm>
            <a:off x="426720" y="295274"/>
            <a:ext cx="11155680" cy="619127"/>
          </a:xfrm>
          <a:prstGeom prst="rect">
            <a:avLst/>
          </a:prstGeom>
        </p:spPr>
        <p:txBody>
          <a:bodyPr lIns="0" tIns="91440" rIns="0" bIns="0" anchor="ctr" anchorCtr="0"/>
          <a:lstStyle>
            <a:lvl1pPr>
              <a:lnSpc>
                <a:spcPts val="2200"/>
              </a:lnSpc>
              <a:defRPr/>
            </a:lvl1pPr>
          </a:lstStyle>
          <a:p>
            <a:r>
              <a:rPr lang="en-US" dirty="0"/>
              <a:t>Click to edit Master title style</a:t>
            </a:r>
          </a:p>
        </p:txBody>
      </p:sp>
    </p:spTree>
    <p:extLst>
      <p:ext uri="{BB962C8B-B14F-4D97-AF65-F5344CB8AC3E}">
        <p14:creationId xmlns:p14="http://schemas.microsoft.com/office/powerpoint/2010/main" val="2803527256"/>
      </p:ext>
    </p:extLst>
  </p:cSld>
  <p:clrMapOvr>
    <a:masterClrMapping/>
  </p:clrMapOvr>
  <p:extLst>
    <p:ext uri="{DCECCB84-F9BA-43D5-87BE-67443E8EF086}">
      <p15:sldGuideLst xmlns:p15="http://schemas.microsoft.com/office/powerpoint/2012/main">
        <p15:guide id="1" pos="54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BE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258475"/>
            <a:ext cx="4125050" cy="307777"/>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firm and back-office discussion purposes only. Not for broker-dealer use or with the public.  </a:t>
            </a:r>
          </a:p>
        </p:txBody>
      </p:sp>
      <p:sp>
        <p:nvSpPr>
          <p:cNvPr id="2" name="Title 1">
            <a:extLst>
              <a:ext uri="{FF2B5EF4-FFF2-40B4-BE49-F238E27FC236}">
                <a16:creationId xmlns:a16="http://schemas.microsoft.com/office/drawing/2014/main" id="{F7B74803-6C1F-A942-9CD3-C7D754DE5984}"/>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01031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20917" y="806450"/>
            <a:ext cx="11161484" cy="361951"/>
          </a:xfrm>
        </p:spPr>
        <p:txBody>
          <a:bodyPr tIns="45720" bIns="0"/>
          <a:lstStyle>
            <a:lvl1pPr marL="0" indent="0">
              <a:lnSpc>
                <a:spcPct val="90000"/>
              </a:lnSpc>
              <a:buNone/>
              <a:defRPr/>
            </a:lvl1pPr>
          </a:lstStyle>
          <a:p>
            <a:pPr lvl="0"/>
            <a:r>
              <a:rPr lang="en-US" dirty="0"/>
              <a:t>Click to edit Master subtitle</a:t>
            </a:r>
          </a:p>
        </p:txBody>
      </p:sp>
    </p:spTree>
    <p:extLst>
      <p:ext uri="{BB962C8B-B14F-4D97-AF65-F5344CB8AC3E}">
        <p14:creationId xmlns:p14="http://schemas.microsoft.com/office/powerpoint/2010/main" val="18137399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Cover w/ Photo Background">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262902D5-E4F6-4E0B-89D0-9DAC82BBC5AF}"/>
              </a:ext>
            </a:extLst>
          </p:cNvPr>
          <p:cNvSpPr>
            <a:spLocks noGrp="1"/>
          </p:cNvSpPr>
          <p:nvPr>
            <p:ph type="pic" sz="quarter" idx="20" hasCustomPrompt="1"/>
          </p:nvPr>
        </p:nvSpPr>
        <p:spPr>
          <a:xfrm>
            <a:off x="0" y="0"/>
            <a:ext cx="12198096" cy="6858000"/>
          </a:xfrm>
          <a:solidFill>
            <a:schemeClr val="tx2"/>
          </a:solidFill>
        </p:spPr>
        <p:txBody>
          <a:bodyPr lIns="3291840" tIns="2468880"/>
          <a:lstStyle>
            <a:lvl1pPr marL="0" indent="0" algn="l">
              <a:spcAft>
                <a:spcPts val="0"/>
              </a:spcAft>
              <a:buNone/>
              <a:defRPr sz="4000" b="1" cap="all" baseline="0">
                <a:solidFill>
                  <a:srgbClr val="FF289F"/>
                </a:solidFill>
                <a:latin typeface="Calibri" panose="020F0502020204030204" pitchFamily="34" charset="0"/>
                <a:cs typeface="Calibri" panose="020F0502020204030204" pitchFamily="34" charset="0"/>
              </a:defRPr>
            </a:lvl1pPr>
          </a:lstStyle>
          <a:p>
            <a:r>
              <a:rPr lang="en-US" dirty="0"/>
              <a:t>Click icon</a:t>
            </a:r>
            <a:br>
              <a:rPr lang="en-US" dirty="0"/>
            </a:br>
            <a:r>
              <a:rPr lang="en-US" dirty="0"/>
              <a:t>To insert</a:t>
            </a:r>
            <a:br>
              <a:rPr lang="en-US" dirty="0"/>
            </a:br>
            <a:r>
              <a:rPr lang="en-US" dirty="0"/>
              <a:t>image</a:t>
            </a:r>
          </a:p>
        </p:txBody>
      </p:sp>
      <p:sp>
        <p:nvSpPr>
          <p:cNvPr id="17" name="Text Placeholder 10">
            <a:extLst>
              <a:ext uri="{FF2B5EF4-FFF2-40B4-BE49-F238E27FC236}">
                <a16:creationId xmlns:a16="http://schemas.microsoft.com/office/drawing/2014/main" id="{4C9B3DCA-FD59-47A1-82B6-730D2AF283C7}"/>
              </a:ext>
            </a:extLst>
          </p:cNvPr>
          <p:cNvSpPr>
            <a:spLocks noGrp="1"/>
          </p:cNvSpPr>
          <p:nvPr>
            <p:ph type="body" sz="quarter" idx="25" hasCustomPrompt="1"/>
          </p:nvPr>
        </p:nvSpPr>
        <p:spPr>
          <a:xfrm>
            <a:off x="6281928" y="573313"/>
            <a:ext cx="5330952" cy="5394960"/>
          </a:xfrm>
          <a:solidFill>
            <a:schemeClr val="bg1"/>
          </a:solidFill>
        </p:spPr>
        <p:txBody>
          <a:bodyPr/>
          <a:lstStyle>
            <a:lvl1pPr marL="0" indent="0">
              <a:buNone/>
              <a:defRPr/>
            </a:lvl1pPr>
          </a:lstStyle>
          <a:p>
            <a:pPr lvl="0"/>
            <a:r>
              <a:rPr lang="en-US" dirty="0"/>
              <a:t> </a:t>
            </a:r>
          </a:p>
        </p:txBody>
      </p:sp>
      <p:sp>
        <p:nvSpPr>
          <p:cNvPr id="4" name="Text Placeholder 3">
            <a:extLst>
              <a:ext uri="{FF2B5EF4-FFF2-40B4-BE49-F238E27FC236}">
                <a16:creationId xmlns:a16="http://schemas.microsoft.com/office/drawing/2014/main" id="{5582D39B-10E4-4D0A-BB54-776D60C46D74}"/>
              </a:ext>
            </a:extLst>
          </p:cNvPr>
          <p:cNvSpPr>
            <a:spLocks noGrp="1"/>
          </p:cNvSpPr>
          <p:nvPr>
            <p:ph type="body" sz="quarter" idx="10" hasCustomPrompt="1"/>
          </p:nvPr>
        </p:nvSpPr>
        <p:spPr>
          <a:xfrm>
            <a:off x="6814952" y="1087755"/>
            <a:ext cx="4270248" cy="155448"/>
          </a:xfrm>
        </p:spPr>
        <p:txBody>
          <a:bodyPr/>
          <a:lstStyle>
            <a:lvl1pPr marL="0" indent="0">
              <a:spcAft>
                <a:spcPts val="0"/>
              </a:spcAft>
              <a:buNone/>
              <a:defRPr sz="1000" b="1" cap="all" baseline="0">
                <a:solidFill>
                  <a:schemeClr val="tx1"/>
                </a:solidFill>
              </a:defRPr>
            </a:lvl1pPr>
          </a:lstStyle>
          <a:p>
            <a:pPr lvl="0"/>
            <a:r>
              <a:rPr lang="en-US" dirty="0"/>
              <a:t>[Click to edit business line]</a:t>
            </a:r>
          </a:p>
        </p:txBody>
      </p:sp>
      <p:sp>
        <p:nvSpPr>
          <p:cNvPr id="21" name="Text Placeholder 20">
            <a:extLst>
              <a:ext uri="{FF2B5EF4-FFF2-40B4-BE49-F238E27FC236}">
                <a16:creationId xmlns:a16="http://schemas.microsoft.com/office/drawing/2014/main" id="{4F0646D4-310F-4A27-BAF4-6ABA1CC70A47}"/>
              </a:ext>
            </a:extLst>
          </p:cNvPr>
          <p:cNvSpPr>
            <a:spLocks noGrp="1"/>
          </p:cNvSpPr>
          <p:nvPr>
            <p:ph type="body" sz="quarter" idx="11" hasCustomPrompt="1"/>
          </p:nvPr>
        </p:nvSpPr>
        <p:spPr>
          <a:xfrm>
            <a:off x="6811390" y="3912419"/>
            <a:ext cx="2286000" cy="153888"/>
          </a:xfr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3" name="Text Placeholder 22">
            <a:extLst>
              <a:ext uri="{FF2B5EF4-FFF2-40B4-BE49-F238E27FC236}">
                <a16:creationId xmlns:a16="http://schemas.microsoft.com/office/drawing/2014/main" id="{C8A6FE63-9A19-4471-837E-102F7C69EEFD}"/>
              </a:ext>
            </a:extLst>
          </p:cNvPr>
          <p:cNvSpPr>
            <a:spLocks noGrp="1"/>
          </p:cNvSpPr>
          <p:nvPr>
            <p:ph type="body" sz="quarter" idx="12" hasCustomPrompt="1"/>
          </p:nvPr>
        </p:nvSpPr>
        <p:spPr>
          <a:xfrm>
            <a:off x="6811390" y="4074989"/>
            <a:ext cx="2286000" cy="320531"/>
          </a:xfr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24" name="Text Placeholder 20">
            <a:extLst>
              <a:ext uri="{FF2B5EF4-FFF2-40B4-BE49-F238E27FC236}">
                <a16:creationId xmlns:a16="http://schemas.microsoft.com/office/drawing/2014/main" id="{D2FFAA9F-912F-4D43-8E52-009A0F004691}"/>
              </a:ext>
            </a:extLst>
          </p:cNvPr>
          <p:cNvSpPr>
            <a:spLocks noGrp="1"/>
          </p:cNvSpPr>
          <p:nvPr>
            <p:ph type="body" sz="quarter" idx="13" hasCustomPrompt="1"/>
          </p:nvPr>
        </p:nvSpPr>
        <p:spPr>
          <a:xfrm>
            <a:off x="9212460" y="3912419"/>
            <a:ext cx="2286000" cy="153888"/>
          </a:xfr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5" name="Text Placeholder 22">
            <a:extLst>
              <a:ext uri="{FF2B5EF4-FFF2-40B4-BE49-F238E27FC236}">
                <a16:creationId xmlns:a16="http://schemas.microsoft.com/office/drawing/2014/main" id="{320EAC49-E003-4D91-B362-59C642D854BA}"/>
              </a:ext>
            </a:extLst>
          </p:cNvPr>
          <p:cNvSpPr>
            <a:spLocks noGrp="1"/>
          </p:cNvSpPr>
          <p:nvPr>
            <p:ph type="body" sz="quarter" idx="14" hasCustomPrompt="1"/>
          </p:nvPr>
        </p:nvSpPr>
        <p:spPr>
          <a:xfrm>
            <a:off x="9212460" y="4074989"/>
            <a:ext cx="2286000" cy="320531"/>
          </a:xfr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26" name="Text Placeholder 20">
            <a:extLst>
              <a:ext uri="{FF2B5EF4-FFF2-40B4-BE49-F238E27FC236}">
                <a16:creationId xmlns:a16="http://schemas.microsoft.com/office/drawing/2014/main" id="{E57B773A-E0E0-492C-97A2-433EEF6238CF}"/>
              </a:ext>
            </a:extLst>
          </p:cNvPr>
          <p:cNvSpPr>
            <a:spLocks noGrp="1"/>
          </p:cNvSpPr>
          <p:nvPr>
            <p:ph type="body" sz="quarter" idx="15" hasCustomPrompt="1"/>
          </p:nvPr>
        </p:nvSpPr>
        <p:spPr>
          <a:xfrm>
            <a:off x="6811390" y="4469899"/>
            <a:ext cx="2286000" cy="153888"/>
          </a:xfr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7" name="Text Placeholder 22">
            <a:extLst>
              <a:ext uri="{FF2B5EF4-FFF2-40B4-BE49-F238E27FC236}">
                <a16:creationId xmlns:a16="http://schemas.microsoft.com/office/drawing/2014/main" id="{1A5638FC-B04C-4E0A-B76C-345C7E8D5E90}"/>
              </a:ext>
            </a:extLst>
          </p:cNvPr>
          <p:cNvSpPr>
            <a:spLocks noGrp="1"/>
          </p:cNvSpPr>
          <p:nvPr>
            <p:ph type="body" sz="quarter" idx="16" hasCustomPrompt="1"/>
          </p:nvPr>
        </p:nvSpPr>
        <p:spPr>
          <a:xfrm>
            <a:off x="6811390" y="4632469"/>
            <a:ext cx="2286000" cy="320531"/>
          </a:xfr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28" name="Text Placeholder 20">
            <a:extLst>
              <a:ext uri="{FF2B5EF4-FFF2-40B4-BE49-F238E27FC236}">
                <a16:creationId xmlns:a16="http://schemas.microsoft.com/office/drawing/2014/main" id="{CC50E0DB-CB67-4B7A-A6D3-D0329E687BB3}"/>
              </a:ext>
            </a:extLst>
          </p:cNvPr>
          <p:cNvSpPr>
            <a:spLocks noGrp="1"/>
          </p:cNvSpPr>
          <p:nvPr>
            <p:ph type="body" sz="quarter" idx="17" hasCustomPrompt="1"/>
          </p:nvPr>
        </p:nvSpPr>
        <p:spPr>
          <a:xfrm>
            <a:off x="9212460" y="4469899"/>
            <a:ext cx="2286000" cy="153888"/>
          </a:xfr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9" name="Text Placeholder 22">
            <a:extLst>
              <a:ext uri="{FF2B5EF4-FFF2-40B4-BE49-F238E27FC236}">
                <a16:creationId xmlns:a16="http://schemas.microsoft.com/office/drawing/2014/main" id="{47B70715-31B3-448E-A6B6-6F63808B2A71}"/>
              </a:ext>
            </a:extLst>
          </p:cNvPr>
          <p:cNvSpPr>
            <a:spLocks noGrp="1"/>
          </p:cNvSpPr>
          <p:nvPr>
            <p:ph type="body" sz="quarter" idx="18" hasCustomPrompt="1"/>
          </p:nvPr>
        </p:nvSpPr>
        <p:spPr>
          <a:xfrm>
            <a:off x="9212460" y="4632469"/>
            <a:ext cx="2286000" cy="320531"/>
          </a:xfr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31" name="Text Placeholder 30">
            <a:extLst>
              <a:ext uri="{FF2B5EF4-FFF2-40B4-BE49-F238E27FC236}">
                <a16:creationId xmlns:a16="http://schemas.microsoft.com/office/drawing/2014/main" id="{302B7CA0-A557-4BF7-A15C-98D10E2F8C58}"/>
              </a:ext>
            </a:extLst>
          </p:cNvPr>
          <p:cNvSpPr>
            <a:spLocks noGrp="1"/>
          </p:cNvSpPr>
          <p:nvPr>
            <p:ph type="body" sz="quarter" idx="19" hasCustomPrompt="1"/>
          </p:nvPr>
        </p:nvSpPr>
        <p:spPr>
          <a:xfrm>
            <a:off x="6811390" y="5369052"/>
            <a:ext cx="2286000" cy="155448"/>
          </a:xfrm>
        </p:spPr>
        <p:txBody>
          <a:bodyPr/>
          <a:lstStyle>
            <a:lvl1pPr marL="0" indent="0">
              <a:spcAft>
                <a:spcPts val="0"/>
              </a:spcAft>
              <a:buNone/>
              <a:defRPr sz="1000" b="1">
                <a:solidFill>
                  <a:schemeClr val="tx1"/>
                </a:solidFill>
              </a:defRPr>
            </a:lvl1pPr>
          </a:lstStyle>
          <a:p>
            <a:pPr lvl="0"/>
            <a:r>
              <a:rPr lang="en-US" dirty="0"/>
              <a:t>Month xx, 20xx</a:t>
            </a:r>
          </a:p>
        </p:txBody>
      </p:sp>
      <p:sp>
        <p:nvSpPr>
          <p:cNvPr id="19" name="Text Placeholder 2">
            <a:extLst>
              <a:ext uri="{FF2B5EF4-FFF2-40B4-BE49-F238E27FC236}">
                <a16:creationId xmlns:a16="http://schemas.microsoft.com/office/drawing/2014/main" id="{736BC3B3-A144-0D40-945D-E8A7646634DF}"/>
              </a:ext>
            </a:extLst>
          </p:cNvPr>
          <p:cNvSpPr>
            <a:spLocks noGrp="1"/>
          </p:cNvSpPr>
          <p:nvPr>
            <p:ph type="body" idx="1" hasCustomPrompt="1"/>
          </p:nvPr>
        </p:nvSpPr>
        <p:spPr>
          <a:xfrm>
            <a:off x="6811390" y="1317582"/>
            <a:ext cx="4270248" cy="1674757"/>
          </a:xfrm>
        </p:spPr>
        <p:txBody>
          <a:bodyPr anchor="b" anchorCtr="0"/>
          <a:lstStyle>
            <a:lvl1pPr marL="0" indent="0">
              <a:lnSpc>
                <a:spcPts val="4200"/>
              </a:lnSpc>
              <a:spcBef>
                <a:spcPts val="0"/>
              </a:spcBef>
              <a:spcAft>
                <a:spcPts val="0"/>
              </a:spcAft>
              <a:buNone/>
              <a:defRPr sz="4200" kern="400" baseline="0">
                <a:solidFill>
                  <a:schemeClr val="tx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presentation title</a:t>
            </a:r>
          </a:p>
        </p:txBody>
      </p:sp>
      <p:sp>
        <p:nvSpPr>
          <p:cNvPr id="30" name="Title 1">
            <a:extLst>
              <a:ext uri="{FF2B5EF4-FFF2-40B4-BE49-F238E27FC236}">
                <a16:creationId xmlns:a16="http://schemas.microsoft.com/office/drawing/2014/main" id="{95E589A3-826B-E04E-B1A1-872F42805184}"/>
              </a:ext>
            </a:extLst>
          </p:cNvPr>
          <p:cNvSpPr>
            <a:spLocks noGrp="1"/>
          </p:cNvSpPr>
          <p:nvPr>
            <p:ph type="ctrTitle" hasCustomPrompt="1"/>
          </p:nvPr>
        </p:nvSpPr>
        <p:spPr>
          <a:xfrm>
            <a:off x="6811390" y="3114118"/>
            <a:ext cx="4270248" cy="543066"/>
          </a:xfrm>
        </p:spPr>
        <p:txBody>
          <a:bodyPr anchor="t" anchorCtr="0">
            <a:noAutofit/>
          </a:bodyPr>
          <a:lstStyle>
            <a:lvl1pPr>
              <a:lnSpc>
                <a:spcPct val="100000"/>
              </a:lnSpc>
              <a:spcBef>
                <a:spcPts val="0"/>
              </a:spcBef>
              <a:defRPr sz="1700" b="1" kern="400" baseline="0">
                <a:solidFill>
                  <a:schemeClr val="tx1"/>
                </a:solidFill>
                <a:latin typeface="Georgia" panose="02040502050405020303" pitchFamily="18" charset="0"/>
              </a:defRPr>
            </a:lvl1pPr>
          </a:lstStyle>
          <a:p>
            <a:r>
              <a:rPr lang="en-US" dirty="0"/>
              <a:t>Click to edit subtitle</a:t>
            </a:r>
          </a:p>
        </p:txBody>
      </p:sp>
    </p:spTree>
    <p:extLst>
      <p:ext uri="{BB962C8B-B14F-4D97-AF65-F5344CB8AC3E}">
        <p14:creationId xmlns:p14="http://schemas.microsoft.com/office/powerpoint/2010/main" val="29287128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6748272"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8864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17390612-9893-42C2-82B9-D54A277015E1}"/>
              </a:ext>
            </a:extLst>
          </p:cNvPr>
          <p:cNvSpPr>
            <a:spLocks noGrp="1"/>
          </p:cNvSpPr>
          <p:nvPr>
            <p:ph type="body" sz="quarter" idx="12" hasCustomPrompt="1"/>
          </p:nvPr>
        </p:nvSpPr>
        <p:spPr>
          <a:xfrm>
            <a:off x="5261480" y="2001012"/>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77380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Left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15290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68370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5257800" y="2034066"/>
            <a:ext cx="6350649" cy="3959352"/>
          </a:xfrm>
          <a:solidFill>
            <a:schemeClr val="tx2"/>
          </a:solidFill>
        </p:spPr>
        <p:txBody>
          <a:bodyPr lIns="640080" tIns="1188720" rIns="0"/>
          <a:lstStyle>
            <a:lvl1pPr marL="0" indent="0">
              <a:spcAft>
                <a:spcPts val="0"/>
              </a:spcAft>
              <a:buNone/>
              <a:defRPr sz="32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28237451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amp;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612648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612648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7132320" y="580913"/>
            <a:ext cx="4476129" cy="5412505"/>
          </a:xfrm>
          <a:solidFill>
            <a:schemeClr val="tx2"/>
          </a:solidFill>
        </p:spPr>
        <p:txBody>
          <a:bodyPr lIns="182880" tIns="2011680" rIns="0"/>
          <a:lstStyle>
            <a:lvl1pPr marL="0" indent="0">
              <a:spcAft>
                <a:spcPts val="0"/>
              </a:spcAft>
              <a:buNone/>
              <a:defRPr sz="28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7670099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530352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5303520" cy="274320"/>
          </a:xfrm>
        </p:spPr>
        <p:txBody>
          <a:bodyPr/>
          <a:lstStyle>
            <a:lvl1pPr marL="0" indent="0">
              <a:spcAft>
                <a:spcPts val="0"/>
              </a:spcAft>
              <a:buNone/>
              <a:defRPr b="1">
                <a:latin typeface="Georgia" panose="02040502050405020303" pitchFamily="18" charset="0"/>
              </a:defRPr>
            </a:lvl1pPr>
          </a:lstStyle>
          <a:p>
            <a:pPr lvl="0"/>
            <a:r>
              <a:rPr lang="en-US" dirty="0"/>
              <a:t>Click to enter text</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6211614" y="0"/>
            <a:ext cx="5980386" cy="5969876"/>
          </a:xfrm>
          <a:solidFill>
            <a:schemeClr val="tx2"/>
          </a:solidFill>
        </p:spPr>
        <p:txBody>
          <a:bodyPr lIns="457200" tIns="2194560" rIns="0"/>
          <a:lstStyle>
            <a:lvl1pPr marL="0" indent="0">
              <a:spcAft>
                <a:spcPts val="0"/>
              </a:spcAft>
              <a:buNone/>
              <a:defRPr sz="32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32228570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Row of 4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4" name="Picture Placeholder 15">
            <a:extLst>
              <a:ext uri="{FF2B5EF4-FFF2-40B4-BE49-F238E27FC236}">
                <a16:creationId xmlns:a16="http://schemas.microsoft.com/office/drawing/2014/main" id="{29B77757-CAB0-4BE3-952D-1031024C1DFC}"/>
              </a:ext>
            </a:extLst>
          </p:cNvPr>
          <p:cNvSpPr>
            <a:spLocks noGrp="1"/>
          </p:cNvSpPr>
          <p:nvPr>
            <p:ph type="pic" sz="quarter" idx="11" hasCustomPrompt="1"/>
          </p:nvPr>
        </p:nvSpPr>
        <p:spPr>
          <a:xfrm>
            <a:off x="3384009" y="2045970"/>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2045970"/>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7" name="Picture Placeholder 15">
            <a:extLst>
              <a:ext uri="{FF2B5EF4-FFF2-40B4-BE49-F238E27FC236}">
                <a16:creationId xmlns:a16="http://schemas.microsoft.com/office/drawing/2014/main" id="{578A28A4-CF63-4FB0-93A7-EBBA66EDC75C}"/>
              </a:ext>
            </a:extLst>
          </p:cNvPr>
          <p:cNvSpPr>
            <a:spLocks noGrp="1"/>
          </p:cNvSpPr>
          <p:nvPr>
            <p:ph type="pic" sz="quarter" idx="13" hasCustomPrompt="1"/>
          </p:nvPr>
        </p:nvSpPr>
        <p:spPr>
          <a:xfrm>
            <a:off x="6196377" y="2045970"/>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8" name="Picture Placeholder 15">
            <a:extLst>
              <a:ext uri="{FF2B5EF4-FFF2-40B4-BE49-F238E27FC236}">
                <a16:creationId xmlns:a16="http://schemas.microsoft.com/office/drawing/2014/main" id="{A841DA15-CC85-4203-A8F1-D114A658115E}"/>
              </a:ext>
            </a:extLst>
          </p:cNvPr>
          <p:cNvSpPr>
            <a:spLocks noGrp="1"/>
          </p:cNvSpPr>
          <p:nvPr>
            <p:ph type="pic" sz="quarter" idx="14" hasCustomPrompt="1"/>
          </p:nvPr>
        </p:nvSpPr>
        <p:spPr>
          <a:xfrm>
            <a:off x="9008745" y="2045970"/>
            <a:ext cx="2599704"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4482892"/>
            <a:ext cx="2597150"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818751"/>
            <a:ext cx="2597150" cy="1162813"/>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09" y="4482892"/>
            <a:ext cx="2597150"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09" y="4818751"/>
            <a:ext cx="2597150" cy="1162813"/>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7" y="4482892"/>
            <a:ext cx="2597150"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7" y="4818751"/>
            <a:ext cx="2597150" cy="1162813"/>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08745" y="4482892"/>
            <a:ext cx="2597150"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5" y="4818751"/>
            <a:ext cx="2597150" cy="1162813"/>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Tree>
    <p:extLst>
      <p:ext uri="{BB962C8B-B14F-4D97-AF65-F5344CB8AC3E}">
        <p14:creationId xmlns:p14="http://schemas.microsoft.com/office/powerpoint/2010/main" val="38777075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Row of 3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4" name="Picture Placeholder 15">
            <a:extLst>
              <a:ext uri="{FF2B5EF4-FFF2-40B4-BE49-F238E27FC236}">
                <a16:creationId xmlns:a16="http://schemas.microsoft.com/office/drawing/2014/main" id="{29B77757-CAB0-4BE3-952D-1031024C1DFC}"/>
              </a:ext>
            </a:extLst>
          </p:cNvPr>
          <p:cNvSpPr>
            <a:spLocks noGrp="1"/>
          </p:cNvSpPr>
          <p:nvPr>
            <p:ph type="pic" sz="quarter" idx="11" hasCustomPrompt="1"/>
          </p:nvPr>
        </p:nvSpPr>
        <p:spPr>
          <a:xfrm>
            <a:off x="4321563" y="1832609"/>
            <a:ext cx="3538728" cy="3191256"/>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1832609"/>
            <a:ext cx="3538728" cy="3191256"/>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8" name="Picture Placeholder 15">
            <a:extLst>
              <a:ext uri="{FF2B5EF4-FFF2-40B4-BE49-F238E27FC236}">
                <a16:creationId xmlns:a16="http://schemas.microsoft.com/office/drawing/2014/main" id="{A841DA15-CC85-4203-A8F1-D114A658115E}"/>
              </a:ext>
            </a:extLst>
          </p:cNvPr>
          <p:cNvSpPr>
            <a:spLocks noGrp="1"/>
          </p:cNvSpPr>
          <p:nvPr>
            <p:ph type="pic" sz="quarter" idx="14" hasCustomPrompt="1"/>
          </p:nvPr>
        </p:nvSpPr>
        <p:spPr>
          <a:xfrm>
            <a:off x="8071486" y="1832610"/>
            <a:ext cx="3536964" cy="3192780"/>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211122"/>
            <a:ext cx="3538728"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519273"/>
            <a:ext cx="3538728" cy="553867"/>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563" y="5211122"/>
            <a:ext cx="3538728"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563" y="5519273"/>
            <a:ext cx="3538728" cy="553867"/>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1486" y="5211122"/>
            <a:ext cx="3538728"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1486" y="5519273"/>
            <a:ext cx="3538728" cy="553867"/>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Tree>
    <p:extLst>
      <p:ext uri="{BB962C8B-B14F-4D97-AF65-F5344CB8AC3E}">
        <p14:creationId xmlns:p14="http://schemas.microsoft.com/office/powerpoint/2010/main" val="1496982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811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258475"/>
            <a:ext cx="4125050" cy="307777"/>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firm and back-office discussion purposes only. Not for broker-dealer use or with the public.  </a:t>
            </a:r>
          </a:p>
        </p:txBody>
      </p:sp>
      <p:sp>
        <p:nvSpPr>
          <p:cNvPr id="11" name="Title 1">
            <a:extLst>
              <a:ext uri="{FF2B5EF4-FFF2-40B4-BE49-F238E27FC236}">
                <a16:creationId xmlns:a16="http://schemas.microsoft.com/office/drawing/2014/main" id="{5E1B7345-CE22-0F47-A0E0-B54FD41E34BC}"/>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137501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Row of 6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
        <p:nvSpPr>
          <p:cNvPr id="18" name="Picture Placeholder 15">
            <a:extLst>
              <a:ext uri="{FF2B5EF4-FFF2-40B4-BE49-F238E27FC236}">
                <a16:creationId xmlns:a16="http://schemas.microsoft.com/office/drawing/2014/main" id="{FC62AE94-F79E-4583-B8BD-55DC2B03B496}"/>
              </a:ext>
            </a:extLst>
          </p:cNvPr>
          <p:cNvSpPr>
            <a:spLocks noGrp="1"/>
          </p:cNvSpPr>
          <p:nvPr>
            <p:ph type="pic" sz="quarter" idx="17" hasCustomPrompt="1"/>
          </p:nvPr>
        </p:nvSpPr>
        <p:spPr>
          <a:xfrm>
            <a:off x="2442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
        <p:nvSpPr>
          <p:cNvPr id="21" name="Picture Placeholder 15">
            <a:extLst>
              <a:ext uri="{FF2B5EF4-FFF2-40B4-BE49-F238E27FC236}">
                <a16:creationId xmlns:a16="http://schemas.microsoft.com/office/drawing/2014/main" id="{9AACB5DD-B317-440E-B6A5-F3DE8733615E}"/>
              </a:ext>
            </a:extLst>
          </p:cNvPr>
          <p:cNvSpPr>
            <a:spLocks noGrp="1"/>
          </p:cNvSpPr>
          <p:nvPr>
            <p:ph type="pic" sz="quarter" idx="20" hasCustomPrompt="1"/>
          </p:nvPr>
        </p:nvSpPr>
        <p:spPr>
          <a:xfrm>
            <a:off x="4313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
        <p:nvSpPr>
          <p:cNvPr id="24" name="Picture Placeholder 15">
            <a:extLst>
              <a:ext uri="{FF2B5EF4-FFF2-40B4-BE49-F238E27FC236}">
                <a16:creationId xmlns:a16="http://schemas.microsoft.com/office/drawing/2014/main" id="{CCD12271-BA7C-473A-A05B-B9A774A70225}"/>
              </a:ext>
            </a:extLst>
          </p:cNvPr>
          <p:cNvSpPr>
            <a:spLocks noGrp="1"/>
          </p:cNvSpPr>
          <p:nvPr>
            <p:ph type="pic" sz="quarter" idx="23" hasCustomPrompt="1"/>
          </p:nvPr>
        </p:nvSpPr>
        <p:spPr>
          <a:xfrm>
            <a:off x="6184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2"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2"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
        <p:nvSpPr>
          <p:cNvPr id="27" name="Picture Placeholder 15">
            <a:extLst>
              <a:ext uri="{FF2B5EF4-FFF2-40B4-BE49-F238E27FC236}">
                <a16:creationId xmlns:a16="http://schemas.microsoft.com/office/drawing/2014/main" id="{9AB5F575-471E-4FFE-A2A9-A1C82BCA802D}"/>
              </a:ext>
            </a:extLst>
          </p:cNvPr>
          <p:cNvSpPr>
            <a:spLocks noGrp="1"/>
          </p:cNvSpPr>
          <p:nvPr>
            <p:ph type="pic" sz="quarter" idx="26" hasCustomPrompt="1"/>
          </p:nvPr>
        </p:nvSpPr>
        <p:spPr>
          <a:xfrm>
            <a:off x="8055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
        <p:nvSpPr>
          <p:cNvPr id="30" name="Picture Placeholder 15">
            <a:extLst>
              <a:ext uri="{FF2B5EF4-FFF2-40B4-BE49-F238E27FC236}">
                <a16:creationId xmlns:a16="http://schemas.microsoft.com/office/drawing/2014/main" id="{57ECE6A2-D599-47BE-A668-9FFF5ED8FDC0}"/>
              </a:ext>
            </a:extLst>
          </p:cNvPr>
          <p:cNvSpPr>
            <a:spLocks noGrp="1"/>
          </p:cNvSpPr>
          <p:nvPr>
            <p:ph type="pic" sz="quarter" idx="29" hasCustomPrompt="1"/>
          </p:nvPr>
        </p:nvSpPr>
        <p:spPr>
          <a:xfrm>
            <a:off x="9926639"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475"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475"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Tree>
    <p:extLst>
      <p:ext uri="{BB962C8B-B14F-4D97-AF65-F5344CB8AC3E}">
        <p14:creationId xmlns:p14="http://schemas.microsoft.com/office/powerpoint/2010/main" val="38340936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amp; Image Gri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bg2"/>
          </a:solidFill>
        </p:spPr>
        <p:txBody>
          <a:bodyPr lIns="100584" rIns="100584" bIns="137160" anchor="b" anchorCtr="0"/>
          <a:lstStyle>
            <a:lvl1pPr marL="0" indent="0">
              <a:spcAft>
                <a:spcPts val="0"/>
              </a:spcAft>
              <a:buNone/>
              <a:defRPr sz="1400" b="0">
                <a:solidFill>
                  <a:schemeClr val="tx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bg2"/>
          </a:solidFill>
        </p:spPr>
        <p:txBody>
          <a:bodyPr lIns="100584" rIns="100584" bIns="137160" anchor="b" anchorCtr="0"/>
          <a:lstStyle>
            <a:lvl1pPr marL="0" indent="0">
              <a:spcAft>
                <a:spcPts val="0"/>
              </a:spcAft>
              <a:buNone/>
              <a:defRPr sz="1400" b="0">
                <a:solidFill>
                  <a:schemeClr val="tx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bg2"/>
          </a:solidFill>
        </p:spPr>
        <p:txBody>
          <a:bodyPr lIns="100584" rIns="100584" bIns="137160" anchor="b" anchorCtr="0"/>
          <a:lstStyle>
            <a:lvl1pPr marL="0" indent="0">
              <a:spcAft>
                <a:spcPts val="0"/>
              </a:spcAft>
              <a:buNone/>
              <a:defRPr sz="1400" b="0">
                <a:solidFill>
                  <a:schemeClr val="tx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bg2"/>
          </a:solidFill>
        </p:spPr>
        <p:txBody>
          <a:bodyPr lIns="100584" rIns="100584" bIns="137160" anchor="b" anchorCtr="0"/>
          <a:lstStyle>
            <a:lvl1pPr marL="0" indent="0">
              <a:spcAft>
                <a:spcPts val="0"/>
              </a:spcAft>
              <a:buNone/>
              <a:defRPr sz="1400" b="0">
                <a:solidFill>
                  <a:schemeClr val="tx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Tree>
    <p:extLst>
      <p:ext uri="{BB962C8B-B14F-4D97-AF65-F5344CB8AC3E}">
        <p14:creationId xmlns:p14="http://schemas.microsoft.com/office/powerpoint/2010/main" val="33408298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amp; Image Gri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accent1"/>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accent1"/>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accent1"/>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accent1"/>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Tree>
    <p:extLst>
      <p:ext uri="{BB962C8B-B14F-4D97-AF65-F5344CB8AC3E}">
        <p14:creationId xmlns:p14="http://schemas.microsoft.com/office/powerpoint/2010/main" val="13983727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amp; Image Grid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rgbClr val="FF5D0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rgbClr val="FF5D0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rgbClr val="FF5D0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rgbClr val="FF5D0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Tree>
    <p:extLst>
      <p:ext uri="{BB962C8B-B14F-4D97-AF65-F5344CB8AC3E}">
        <p14:creationId xmlns:p14="http://schemas.microsoft.com/office/powerpoint/2010/main" val="34552235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xt &amp; Image Grid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rgbClr val="FBA51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rgbClr val="FBA51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rgbClr val="FBA51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rgbClr val="FBA51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Tree>
    <p:extLst>
      <p:ext uri="{BB962C8B-B14F-4D97-AF65-F5344CB8AC3E}">
        <p14:creationId xmlns:p14="http://schemas.microsoft.com/office/powerpoint/2010/main" val="22353423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4265"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4124"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Tree>
    <p:extLst>
      <p:ext uri="{BB962C8B-B14F-4D97-AF65-F5344CB8AC3E}">
        <p14:creationId xmlns:p14="http://schemas.microsoft.com/office/powerpoint/2010/main" val="572197238"/>
      </p:ext>
    </p:extLst>
  </p:cSld>
  <p:clrMapOvr>
    <a:masterClrMapping/>
  </p:clrMapOvr>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BE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2" name="Title 1">
            <a:extLst>
              <a:ext uri="{FF2B5EF4-FFF2-40B4-BE49-F238E27FC236}">
                <a16:creationId xmlns:a16="http://schemas.microsoft.com/office/drawing/2014/main" id="{F7B74803-6C1F-A942-9CD3-C7D754DE5984}"/>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906101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811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1" name="Title 1">
            <a:extLst>
              <a:ext uri="{FF2B5EF4-FFF2-40B4-BE49-F238E27FC236}">
                <a16:creationId xmlns:a16="http://schemas.microsoft.com/office/drawing/2014/main" id="{5E1B7345-CE22-0F47-A0E0-B54FD41E34BC}"/>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666140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E32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4CE416B0-BC08-7441-BDBC-EF516252C0EA}"/>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275392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FF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6816889B-629F-2142-9175-ADA5DC42D912}"/>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29840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E32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258475"/>
            <a:ext cx="4125050" cy="307777"/>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firm and back-office discussion purposes only. Not for broker-dealer use or with the public.  </a:t>
            </a:r>
          </a:p>
        </p:txBody>
      </p:sp>
      <p:sp>
        <p:nvSpPr>
          <p:cNvPr id="10" name="Title 1">
            <a:extLst>
              <a:ext uri="{FF2B5EF4-FFF2-40B4-BE49-F238E27FC236}">
                <a16:creationId xmlns:a16="http://schemas.microsoft.com/office/drawing/2014/main" id="{4CE416B0-BC08-7441-BDBC-EF516252C0EA}"/>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588228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FFA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tx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E8FAA317-BD21-BF48-9724-83C288893022}"/>
              </a:ext>
            </a:extLst>
          </p:cNvPr>
          <p:cNvSpPr>
            <a:spLocks noGrp="1"/>
          </p:cNvSpPr>
          <p:nvPr>
            <p:ph type="title"/>
          </p:nvPr>
        </p:nvSpPr>
        <p:spPr>
          <a:xfrm>
            <a:off x="571641" y="0"/>
            <a:ext cx="4125050" cy="6286500"/>
          </a:xfrm>
        </p:spPr>
        <p:txBody>
          <a:bodyPr rIns="91440" anchor="ctr"/>
          <a:lstStyle>
            <a:lvl1pPr>
              <a:defRPr sz="4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3203252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25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1" name="Title 1">
            <a:extLst>
              <a:ext uri="{FF2B5EF4-FFF2-40B4-BE49-F238E27FC236}">
                <a16:creationId xmlns:a16="http://schemas.microsoft.com/office/drawing/2014/main" id="{151F1524-B331-FA4F-8401-9B95A21FA8B8}"/>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270563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74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1" name="Title 1">
            <a:extLst>
              <a:ext uri="{FF2B5EF4-FFF2-40B4-BE49-F238E27FC236}">
                <a16:creationId xmlns:a16="http://schemas.microsoft.com/office/drawing/2014/main" id="{7247A10E-5FF4-A149-A510-D60136C2C85D}"/>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434343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9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080C45E6-A985-4E44-8C17-ABC4D759E0AD}"/>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17125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C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F5F7B610-D77A-3345-BE1D-3A766DF06BC8}"/>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76037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34F9001B-2F6D-C44E-B410-09E803ADF144}"/>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384682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BA165EA2-ADF3-3842-A7DA-2430FFAA9031}"/>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922570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B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D8651B75-EF87-894C-8FBB-4DDCFF2527A5}"/>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427418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3C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0F93DEA6-57B8-4A45-A5DA-B0895742204E}"/>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875168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userDrawn="1">
  <p:cSld name="1_Closing w/ Contacts 1">
    <p:bg>
      <p:bgPr>
        <a:solidFill>
          <a:srgbClr val="BE002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316B5E-122B-7B44-9915-4E667233C9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92625" y="2918917"/>
            <a:ext cx="3206750" cy="1020167"/>
          </a:xfrm>
          <a:prstGeom prst="rect">
            <a:avLst/>
          </a:prstGeom>
        </p:spPr>
      </p:pic>
      <p:sp>
        <p:nvSpPr>
          <p:cNvPr id="3" name="TextBox 2">
            <a:extLst>
              <a:ext uri="{FF2B5EF4-FFF2-40B4-BE49-F238E27FC236}">
                <a16:creationId xmlns:a16="http://schemas.microsoft.com/office/drawing/2014/main" id="{1EF5BD3F-C82F-674C-9E2C-CE634569222E}"/>
              </a:ext>
            </a:extLst>
          </p:cNvPr>
          <p:cNvSpPr txBox="1"/>
          <p:nvPr userDrawn="1"/>
        </p:nvSpPr>
        <p:spPr>
          <a:xfrm>
            <a:off x="571641" y="6412365"/>
            <a:ext cx="694944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5" name="TextBox 4">
            <a:extLst>
              <a:ext uri="{FF2B5EF4-FFF2-40B4-BE49-F238E27FC236}">
                <a16:creationId xmlns:a16="http://schemas.microsoft.com/office/drawing/2014/main" id="{56928C31-81AF-1B46-8BFA-EFA5F313169B}"/>
              </a:ext>
            </a:extLst>
          </p:cNvPr>
          <p:cNvSpPr txBox="1"/>
          <p:nvPr userDrawn="1"/>
        </p:nvSpPr>
        <p:spPr>
          <a:xfrm>
            <a:off x="10294620" y="6412365"/>
            <a:ext cx="1325880" cy="153888"/>
          </a:xfrm>
          <a:prstGeom prst="rect">
            <a:avLst/>
          </a:prstGeom>
          <a:noFill/>
        </p:spPr>
        <p:txBody>
          <a:bodyPr wrap="square" lIns="0" tIns="0" rIns="0" bIns="0" rtlCol="0" anchor="b" anchorCtr="0">
            <a:spAutoFit/>
          </a:bodyPr>
          <a:lstStyle/>
          <a:p>
            <a:pPr algn="r"/>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LCN-5361316-122022</a:t>
            </a:r>
          </a:p>
        </p:txBody>
      </p:sp>
      <p:sp>
        <p:nvSpPr>
          <p:cNvPr id="6" name="TextBox 5">
            <a:extLst>
              <a:ext uri="{FF2B5EF4-FFF2-40B4-BE49-F238E27FC236}">
                <a16:creationId xmlns:a16="http://schemas.microsoft.com/office/drawing/2014/main" id="{34E986CA-8233-A24B-8195-BC22D0E29E77}"/>
              </a:ext>
            </a:extLst>
          </p:cNvPr>
          <p:cNvSpPr txBox="1"/>
          <p:nvPr userDrawn="1"/>
        </p:nvSpPr>
        <p:spPr>
          <a:xfrm>
            <a:off x="7832278" y="6412365"/>
            <a:ext cx="2151145" cy="153888"/>
          </a:xfrm>
          <a:prstGeom prst="rect">
            <a:avLst/>
          </a:prstGeom>
          <a:noFill/>
        </p:spPr>
        <p:txBody>
          <a:bodyPr wrap="square" lIns="0" tIns="0" rIns="0" bIns="0" rtlCol="0" anchor="b" anchorCtr="0">
            <a:spAutoFit/>
          </a:bodyPr>
          <a:lstStyle/>
          <a:p>
            <a:pPr algn="r"/>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©2023 Lincoln National Corporation</a:t>
            </a:r>
          </a:p>
        </p:txBody>
      </p:sp>
    </p:spTree>
    <p:extLst>
      <p:ext uri="{BB962C8B-B14F-4D97-AF65-F5344CB8AC3E}">
        <p14:creationId xmlns:p14="http://schemas.microsoft.com/office/powerpoint/2010/main" val="2939862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FF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258475"/>
            <a:ext cx="4125050" cy="307777"/>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firm and back-office discussion purposes only. Not for broker-dealer use or with the public.  </a:t>
            </a:r>
          </a:p>
        </p:txBody>
      </p:sp>
      <p:sp>
        <p:nvSpPr>
          <p:cNvPr id="10" name="Title 1">
            <a:extLst>
              <a:ext uri="{FF2B5EF4-FFF2-40B4-BE49-F238E27FC236}">
                <a16:creationId xmlns:a16="http://schemas.microsoft.com/office/drawing/2014/main" id="{6816889B-629F-2142-9175-ADA5DC42D912}"/>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851370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Disclosu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7F8205-333F-4048-B78C-357FF2146C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07389" y="5644617"/>
            <a:ext cx="1813112" cy="575787"/>
          </a:xfrm>
          <a:prstGeom prst="rect">
            <a:avLst/>
          </a:prstGeom>
        </p:spPr>
      </p:pic>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499" y="1329316"/>
            <a:ext cx="9074525" cy="4891088"/>
          </a:xfrm>
        </p:spPr>
        <p:txBody>
          <a:bodyPr lIns="0" tIns="0" rIns="0" bIns="0" numCol="2" spcCol="182880"/>
          <a:lstStyle>
            <a:lvl1pPr marL="0" indent="0">
              <a:lnSpc>
                <a:spcPts val="1200"/>
              </a:lnSpc>
              <a:spcAft>
                <a:spcPts val="1000"/>
              </a:spcAft>
              <a:buNone/>
              <a:defRPr sz="1000">
                <a:latin typeface="Calibri" panose="020F0502020204030204" pitchFamily="34" charset="0"/>
                <a:ea typeface="Roboto" panose="02000000000000000000" pitchFamily="2" charset="0"/>
                <a:cs typeface="Calibri" panose="020F0502020204030204" pitchFamily="34" charset="0"/>
              </a:defRPr>
            </a:lvl1pPr>
            <a:lvl2pPr marL="182880" indent="0">
              <a:spcAft>
                <a:spcPts val="800"/>
              </a:spcAft>
              <a:buNone/>
              <a:defRPr/>
            </a:lvl2pPr>
            <a:lvl3pPr marL="512064" indent="0">
              <a:spcAft>
                <a:spcPts val="800"/>
              </a:spcAft>
              <a:buNone/>
              <a:defRPr/>
            </a:lvl3pPr>
            <a:lvl4pPr marL="685800" indent="0">
              <a:spcAft>
                <a:spcPts val="800"/>
              </a:spcAft>
              <a:buNone/>
              <a:defRPr/>
            </a:lvl4pPr>
            <a:lvl5pPr marL="859536" indent="0">
              <a:spcAft>
                <a:spcPts val="800"/>
              </a:spcAft>
              <a:buNone/>
              <a:defRPr/>
            </a:lvl5pPr>
          </a:lstStyle>
          <a:p>
            <a:pPr lvl="0"/>
            <a:r>
              <a:rPr lang="en-US" dirty="0"/>
              <a:t>Enter disclosure text here. Text will automatically flow to the second column. </a:t>
            </a:r>
            <a:r>
              <a:rPr lang="en-US" dirty="0" err="1"/>
              <a:t>Fugia</a:t>
            </a:r>
            <a:r>
              <a:rPr lang="en-US" dirty="0"/>
              <a:t> </a:t>
            </a:r>
            <a:r>
              <a:rPr lang="en-US" dirty="0" err="1"/>
              <a:t>nes</a:t>
            </a:r>
            <a:r>
              <a:rPr lang="en-US" dirty="0"/>
              <a:t> </a:t>
            </a:r>
            <a:r>
              <a:rPr lang="en-US" dirty="0" err="1"/>
              <a:t>ilit</a:t>
            </a:r>
            <a:r>
              <a:rPr lang="en-US" dirty="0"/>
              <a:t>, </a:t>
            </a:r>
            <a:r>
              <a:rPr lang="en-US" dirty="0" err="1"/>
              <a:t>ut</a:t>
            </a:r>
            <a:r>
              <a:rPr lang="en-US" dirty="0"/>
              <a:t> </a:t>
            </a:r>
            <a:r>
              <a:rPr lang="en-US" dirty="0" err="1"/>
              <a:t>officil</a:t>
            </a:r>
            <a:r>
              <a:rPr lang="en-US" dirty="0"/>
              <a:t> </a:t>
            </a:r>
            <a:r>
              <a:rPr lang="en-US" dirty="0" err="1"/>
              <a:t>iquias</a:t>
            </a:r>
            <a:r>
              <a:rPr lang="en-US" dirty="0"/>
              <a:t> </a:t>
            </a:r>
            <a:r>
              <a:rPr lang="en-US" dirty="0" err="1"/>
              <a:t>assit</a:t>
            </a:r>
            <a:r>
              <a:rPr lang="en-US" dirty="0"/>
              <a:t>, </a:t>
            </a:r>
            <a:r>
              <a:rPr lang="en-US" dirty="0" err="1"/>
              <a:t>offictur</a:t>
            </a:r>
            <a:r>
              <a:rPr lang="en-US" dirty="0"/>
              <a:t>? </a:t>
            </a:r>
            <a:r>
              <a:rPr lang="en-US" dirty="0" err="1"/>
              <a:t>Quiasit</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err="1"/>
              <a:t>Risus</a:t>
            </a:r>
            <a:r>
              <a:rPr lang="en-US" dirty="0"/>
              <a:t> </a:t>
            </a:r>
            <a:r>
              <a:rPr lang="en-US" dirty="0" err="1"/>
              <a:t>pretium</a:t>
            </a:r>
            <a:r>
              <a:rPr lang="en-US" dirty="0"/>
              <a:t> </a:t>
            </a:r>
            <a:r>
              <a:rPr lang="en-US" dirty="0" err="1"/>
              <a:t>quam</a:t>
            </a:r>
            <a:r>
              <a:rPr lang="en-US" dirty="0"/>
              <a:t> </a:t>
            </a:r>
            <a:r>
              <a:rPr lang="en-US" dirty="0" err="1"/>
              <a:t>vulputate</a:t>
            </a:r>
            <a:r>
              <a:rPr lang="en-US" dirty="0"/>
              <a:t> </a:t>
            </a:r>
            <a:r>
              <a:rPr lang="en-US" dirty="0" err="1"/>
              <a:t>dignissim</a:t>
            </a:r>
            <a:r>
              <a:rPr lang="en-US" dirty="0"/>
              <a:t>. </a:t>
            </a:r>
            <a:r>
              <a:rPr lang="en-US" dirty="0" err="1"/>
              <a:t>Lectus</a:t>
            </a:r>
            <a:r>
              <a:rPr lang="en-US" dirty="0"/>
              <a:t> </a:t>
            </a:r>
            <a:r>
              <a:rPr lang="en-US" dirty="0" err="1"/>
              <a:t>quam</a:t>
            </a:r>
            <a:r>
              <a:rPr lang="en-US" dirty="0"/>
              <a:t> id </a:t>
            </a:r>
            <a:r>
              <a:rPr lang="en-US" dirty="0" err="1"/>
              <a:t>leo</a:t>
            </a:r>
            <a:r>
              <a:rPr lang="en-US" dirty="0"/>
              <a:t> in vitae </a:t>
            </a:r>
            <a:r>
              <a:rPr lang="en-US" dirty="0" err="1"/>
              <a:t>turpis</a:t>
            </a:r>
            <a:r>
              <a:rPr lang="en-US" dirty="0"/>
              <a:t> </a:t>
            </a:r>
            <a:r>
              <a:rPr lang="en-US" dirty="0" err="1"/>
              <a:t>massa</a:t>
            </a:r>
            <a:r>
              <a:rPr lang="en-US" dirty="0"/>
              <a:t> sed. Sed libero </a:t>
            </a:r>
            <a:r>
              <a:rPr lang="en-US" dirty="0" err="1"/>
              <a:t>enim</a:t>
            </a:r>
            <a:r>
              <a:rPr lang="en-US" dirty="0"/>
              <a:t> sed </a:t>
            </a:r>
            <a:r>
              <a:rPr lang="en-US" dirty="0" err="1"/>
              <a:t>faucibus</a:t>
            </a:r>
            <a:r>
              <a:rPr lang="en-US" dirty="0"/>
              <a:t> </a:t>
            </a:r>
            <a:r>
              <a:rPr lang="en-US" dirty="0" err="1"/>
              <a:t>turpis</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p>
          <a:p>
            <a:pPr lvl="0"/>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a:t>
            </a:r>
          </a:p>
        </p:txBody>
      </p:sp>
      <p:sp>
        <p:nvSpPr>
          <p:cNvPr id="15" name="TextBox 14">
            <a:extLst>
              <a:ext uri="{FF2B5EF4-FFF2-40B4-BE49-F238E27FC236}">
                <a16:creationId xmlns:a16="http://schemas.microsoft.com/office/drawing/2014/main" id="{2404FEA6-5118-4EA3-9360-E99CC30B748F}"/>
              </a:ext>
            </a:extLst>
          </p:cNvPr>
          <p:cNvSpPr txBox="1"/>
          <p:nvPr userDrawn="1"/>
        </p:nvSpPr>
        <p:spPr>
          <a:xfrm>
            <a:off x="9807389" y="3904191"/>
            <a:ext cx="1813112" cy="1538883"/>
          </a:xfrm>
          <a:prstGeom prst="rect">
            <a:avLst/>
          </a:prstGeom>
          <a:noFill/>
        </p:spPr>
        <p:txBody>
          <a:bodyPr wrap="square" lIns="0" tIns="0" rIns="0" bIns="0" rtlCol="0" anchor="b">
            <a:spAutoFit/>
          </a:bodyPr>
          <a:lstStyle/>
          <a:p>
            <a: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t>Lincoln Financial Group is the </a:t>
            </a:r>
            <a:b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br>
            <a: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t>marketing name for Lincoln National Corporation and </a:t>
            </a:r>
            <a:b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br>
            <a: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t>its affiliates. </a:t>
            </a:r>
            <a:b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br>
            <a:b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br>
            <a: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t>Affiliates are separately </a:t>
            </a:r>
            <a:b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br>
            <a: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t>responsible for their own financial and contractual obligations.</a:t>
            </a:r>
            <a:br>
              <a:rPr lang="en-US" sz="1000" dirty="0">
                <a:latin typeface="Calibri" panose="020F0502020204030204" pitchFamily="34" charset="0"/>
                <a:ea typeface="Roboto" panose="02000000000000000000" pitchFamily="2" charset="0"/>
                <a:cs typeface="Calibri" panose="020F0502020204030204" pitchFamily="34" charset="0"/>
              </a:rPr>
            </a:br>
            <a:endParaRPr lang="en-US" sz="1000" dirty="0">
              <a:latin typeface="Calibri" panose="020F0502020204030204" pitchFamily="34" charset="0"/>
              <a:ea typeface="Roboto" panose="02000000000000000000" pitchFamily="2" charset="0"/>
              <a:cs typeface="Calibri" panose="020F0502020204030204" pitchFamily="34" charset="0"/>
            </a:endParaRPr>
          </a:p>
          <a:p>
            <a:pPr algn="l">
              <a:lnSpc>
                <a:spcPct val="100000"/>
              </a:lnSpc>
              <a:spcAft>
                <a:spcPts val="0"/>
              </a:spcAft>
            </a:pPr>
            <a:r>
              <a:rPr lang="en-US" sz="1000" b="1" dirty="0" err="1">
                <a:latin typeface="Calibri" panose="020F0502020204030204" pitchFamily="34" charset="0"/>
                <a:ea typeface="Roboto" panose="02000000000000000000" pitchFamily="2" charset="0"/>
                <a:cs typeface="Calibri" panose="020F0502020204030204" pitchFamily="34" charset="0"/>
              </a:rPr>
              <a:t>LincolnFinancial.com</a:t>
            </a:r>
            <a:endParaRPr lang="en-US" sz="1000" b="1" dirty="0">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17" name="Table 16">
            <a:extLst>
              <a:ext uri="{FF2B5EF4-FFF2-40B4-BE49-F238E27FC236}">
                <a16:creationId xmlns:a16="http://schemas.microsoft.com/office/drawing/2014/main" id="{280F7843-BF8B-44F7-B021-2556A96A5010}"/>
              </a:ext>
            </a:extLst>
          </p:cNvPr>
          <p:cNvGraphicFramePr>
            <a:graphicFrameLocks noGrp="1"/>
          </p:cNvGraphicFramePr>
          <p:nvPr userDrawn="1">
            <p:extLst>
              <p:ext uri="{D42A27DB-BD31-4B8C-83A1-F6EECF244321}">
                <p14:modId xmlns:p14="http://schemas.microsoft.com/office/powerpoint/2010/main" val="3066393218"/>
              </p:ext>
            </p:extLst>
          </p:nvPr>
        </p:nvGraphicFramePr>
        <p:xfrm>
          <a:off x="9807389" y="2078455"/>
          <a:ext cx="1813112" cy="1255940"/>
        </p:xfrm>
        <a:graphic>
          <a:graphicData uri="http://schemas.openxmlformats.org/drawingml/2006/table">
            <a:tbl>
              <a:tblPr firstRow="1" bandRow="1">
                <a:tableStyleId>{5C22544A-7EE6-4342-B048-85BDC9FD1C3A}</a:tableStyleId>
              </a:tblPr>
              <a:tblGrid>
                <a:gridCol w="1813112">
                  <a:extLst>
                    <a:ext uri="{9D8B030D-6E8A-4147-A177-3AD203B41FA5}">
                      <a16:colId xmlns:a16="http://schemas.microsoft.com/office/drawing/2014/main" val="1814319551"/>
                    </a:ext>
                  </a:extLst>
                </a:gridCol>
              </a:tblGrid>
              <a:tr h="1016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alibri" panose="020F0502020204030204" pitchFamily="34" charset="0"/>
                          <a:ea typeface="Roboto" panose="02000000000000000000" pitchFamily="2" charset="0"/>
                          <a:cs typeface="Calibri" panose="020F0502020204030204" pitchFamily="34" charset="0"/>
                        </a:rPr>
                        <a:t>Not a deposit</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2084945"/>
                  </a:ext>
                </a:extLst>
              </a:tr>
              <a:tr h="1016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alibri" panose="020F0502020204030204" pitchFamily="34" charset="0"/>
                          <a:ea typeface="Roboto" panose="02000000000000000000" pitchFamily="2" charset="0"/>
                          <a:cs typeface="Calibri" panose="020F0502020204030204" pitchFamily="34" charset="0"/>
                        </a:rPr>
                        <a:t>Not FIDIC Insured</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2388087"/>
                  </a:ext>
                </a:extLst>
              </a:tr>
              <a:tr h="1836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alibri" panose="020F0502020204030204" pitchFamily="34" charset="0"/>
                          <a:ea typeface="Roboto" panose="02000000000000000000" pitchFamily="2" charset="0"/>
                          <a:cs typeface="Calibri" panose="020F0502020204030204" pitchFamily="34" charset="0"/>
                        </a:rPr>
                        <a:t>May go down  in value</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4006970"/>
                  </a:ext>
                </a:extLst>
              </a:tr>
              <a:tr h="265647">
                <a:tc>
                  <a:txBody>
                    <a:bodyPr/>
                    <a:lstStyle/>
                    <a:p>
                      <a:pPr>
                        <a:lnSpc>
                          <a:spcPct val="100000"/>
                        </a:lnSpc>
                      </a:pPr>
                      <a:r>
                        <a:rPr lang="en-US" sz="1000" b="0" dirty="0">
                          <a:solidFill>
                            <a:schemeClr val="tx1"/>
                          </a:solidFill>
                          <a:latin typeface="Calibri" panose="020F0502020204030204" pitchFamily="34" charset="0"/>
                          <a:ea typeface="Roboto" panose="02000000000000000000" pitchFamily="2" charset="0"/>
                          <a:cs typeface="Calibri" panose="020F0502020204030204" pitchFamily="34" charset="0"/>
                        </a:rPr>
                        <a:t>Not insured by any federal government agency</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6648019"/>
                  </a:ext>
                </a:extLst>
              </a:tr>
              <a:tr h="347636">
                <a:tc>
                  <a:txBody>
                    <a:bodyPr/>
                    <a:lstStyle/>
                    <a:p>
                      <a:pPr>
                        <a:lnSpc>
                          <a:spcPct val="100000"/>
                        </a:lnSpc>
                      </a:pPr>
                      <a:r>
                        <a:rPr lang="en-US" sz="1000" b="0" dirty="0">
                          <a:solidFill>
                            <a:schemeClr val="tx1"/>
                          </a:solidFill>
                          <a:latin typeface="Calibri" panose="020F0502020204030204" pitchFamily="34" charset="0"/>
                          <a:ea typeface="Roboto" panose="02000000000000000000" pitchFamily="2" charset="0"/>
                          <a:cs typeface="Calibri" panose="020F0502020204030204" pitchFamily="34" charset="0"/>
                        </a:rPr>
                        <a:t>Not guaranteed by any bank or savings association</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9583598"/>
                  </a:ext>
                </a:extLst>
              </a:tr>
            </a:tbl>
          </a:graphicData>
        </a:graphic>
      </p:graphicFrame>
      <p:sp>
        <p:nvSpPr>
          <p:cNvPr id="8" name="Title Placeholder 1">
            <a:extLst>
              <a:ext uri="{FF2B5EF4-FFF2-40B4-BE49-F238E27FC236}">
                <a16:creationId xmlns:a16="http://schemas.microsoft.com/office/drawing/2014/main" id="{A4531194-E59D-1B4C-8D9B-466F73A2FADF}"/>
              </a:ext>
            </a:extLst>
          </p:cNvPr>
          <p:cNvSpPr>
            <a:spLocks noGrp="1"/>
          </p:cNvSpPr>
          <p:nvPr>
            <p:ph type="title"/>
          </p:nvPr>
        </p:nvSpPr>
        <p:spPr>
          <a:xfrm>
            <a:off x="571499" y="94129"/>
            <a:ext cx="11353801" cy="911711"/>
          </a:xfrm>
          <a:prstGeom prst="rect">
            <a:avLst/>
          </a:prstGeom>
        </p:spPr>
        <p:txBody>
          <a:bodyPr vert="horz" lIns="0" tIns="0" rIns="0" bIns="0" rtlCol="0" anchor="b">
            <a:normAutofit/>
          </a:bodyPr>
          <a:lstStyle/>
          <a:p>
            <a:r>
              <a:rPr lang="en-US" dirty="0"/>
              <a:t>Click to edit Master title style</a:t>
            </a:r>
          </a:p>
        </p:txBody>
      </p:sp>
    </p:spTree>
    <p:extLst>
      <p:ext uri="{BB962C8B-B14F-4D97-AF65-F5344CB8AC3E}">
        <p14:creationId xmlns:p14="http://schemas.microsoft.com/office/powerpoint/2010/main" val="22843522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userDrawn="1">
  <p:cSld name="Cover w/ Photo Background">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262902D5-E4F6-4E0B-89D0-9DAC82BBC5AF}"/>
              </a:ext>
            </a:extLst>
          </p:cNvPr>
          <p:cNvSpPr>
            <a:spLocks noGrp="1"/>
          </p:cNvSpPr>
          <p:nvPr>
            <p:ph type="pic" sz="quarter" idx="20" hasCustomPrompt="1"/>
          </p:nvPr>
        </p:nvSpPr>
        <p:spPr>
          <a:xfrm>
            <a:off x="0" y="0"/>
            <a:ext cx="12198096" cy="6858000"/>
          </a:xfrm>
          <a:solidFill>
            <a:schemeClr val="tx2"/>
          </a:solidFill>
        </p:spPr>
        <p:txBody>
          <a:bodyPr lIns="3291840" tIns="2468880"/>
          <a:lstStyle>
            <a:lvl1pPr marL="0" indent="0" algn="l">
              <a:spcAft>
                <a:spcPts val="0"/>
              </a:spcAft>
              <a:buNone/>
              <a:defRPr sz="4000" b="1" cap="all" baseline="0">
                <a:solidFill>
                  <a:srgbClr val="FF289F"/>
                </a:solidFill>
                <a:latin typeface="Calibri" panose="020F0502020204030204" pitchFamily="34" charset="0"/>
                <a:cs typeface="Calibri" panose="020F0502020204030204" pitchFamily="34" charset="0"/>
              </a:defRPr>
            </a:lvl1pPr>
          </a:lstStyle>
          <a:p>
            <a:r>
              <a:rPr lang="en-US" dirty="0"/>
              <a:t>Click icon</a:t>
            </a:r>
            <a:br>
              <a:rPr lang="en-US" dirty="0"/>
            </a:br>
            <a:r>
              <a:rPr lang="en-US" dirty="0"/>
              <a:t>To insert</a:t>
            </a:r>
            <a:br>
              <a:rPr lang="en-US" dirty="0"/>
            </a:br>
            <a:r>
              <a:rPr lang="en-US" dirty="0"/>
              <a:t>image</a:t>
            </a:r>
          </a:p>
        </p:txBody>
      </p:sp>
      <p:sp>
        <p:nvSpPr>
          <p:cNvPr id="17" name="Text Placeholder 10">
            <a:extLst>
              <a:ext uri="{FF2B5EF4-FFF2-40B4-BE49-F238E27FC236}">
                <a16:creationId xmlns:a16="http://schemas.microsoft.com/office/drawing/2014/main" id="{4C9B3DCA-FD59-47A1-82B6-730D2AF283C7}"/>
              </a:ext>
            </a:extLst>
          </p:cNvPr>
          <p:cNvSpPr>
            <a:spLocks noGrp="1"/>
          </p:cNvSpPr>
          <p:nvPr>
            <p:ph type="body" sz="quarter" idx="25" hasCustomPrompt="1"/>
          </p:nvPr>
        </p:nvSpPr>
        <p:spPr>
          <a:xfrm>
            <a:off x="6281928" y="573313"/>
            <a:ext cx="5330952" cy="5394960"/>
          </a:xfrm>
          <a:solidFill>
            <a:schemeClr val="bg1"/>
          </a:solidFill>
        </p:spPr>
        <p:txBody>
          <a:bodyPr/>
          <a:lstStyle>
            <a:lvl1pPr marL="0" indent="0">
              <a:buNone/>
              <a:defRPr/>
            </a:lvl1pPr>
          </a:lstStyle>
          <a:p>
            <a:pPr lvl="0"/>
            <a:r>
              <a:rPr lang="en-US" dirty="0"/>
              <a:t> </a:t>
            </a:r>
          </a:p>
        </p:txBody>
      </p:sp>
      <p:sp>
        <p:nvSpPr>
          <p:cNvPr id="4" name="Text Placeholder 3">
            <a:extLst>
              <a:ext uri="{FF2B5EF4-FFF2-40B4-BE49-F238E27FC236}">
                <a16:creationId xmlns:a16="http://schemas.microsoft.com/office/drawing/2014/main" id="{5582D39B-10E4-4D0A-BB54-776D60C46D74}"/>
              </a:ext>
            </a:extLst>
          </p:cNvPr>
          <p:cNvSpPr>
            <a:spLocks noGrp="1"/>
          </p:cNvSpPr>
          <p:nvPr>
            <p:ph type="body" sz="quarter" idx="10" hasCustomPrompt="1"/>
          </p:nvPr>
        </p:nvSpPr>
        <p:spPr>
          <a:xfrm>
            <a:off x="6814952" y="1087755"/>
            <a:ext cx="4270248" cy="155448"/>
          </a:xfrm>
        </p:spPr>
        <p:txBody>
          <a:bodyPr/>
          <a:lstStyle>
            <a:lvl1pPr marL="0" indent="0">
              <a:spcAft>
                <a:spcPts val="0"/>
              </a:spcAft>
              <a:buNone/>
              <a:defRPr sz="1000" b="1" cap="all" baseline="0">
                <a:solidFill>
                  <a:schemeClr val="tx1"/>
                </a:solidFill>
              </a:defRPr>
            </a:lvl1pPr>
          </a:lstStyle>
          <a:p>
            <a:pPr lvl="0"/>
            <a:r>
              <a:rPr lang="en-US" dirty="0"/>
              <a:t>[Click to edit business line]</a:t>
            </a:r>
          </a:p>
        </p:txBody>
      </p:sp>
      <p:sp>
        <p:nvSpPr>
          <p:cNvPr id="21" name="Text Placeholder 20">
            <a:extLst>
              <a:ext uri="{FF2B5EF4-FFF2-40B4-BE49-F238E27FC236}">
                <a16:creationId xmlns:a16="http://schemas.microsoft.com/office/drawing/2014/main" id="{4F0646D4-310F-4A27-BAF4-6ABA1CC70A47}"/>
              </a:ext>
            </a:extLst>
          </p:cNvPr>
          <p:cNvSpPr>
            <a:spLocks noGrp="1"/>
          </p:cNvSpPr>
          <p:nvPr>
            <p:ph type="body" sz="quarter" idx="11" hasCustomPrompt="1"/>
          </p:nvPr>
        </p:nvSpPr>
        <p:spPr>
          <a:xfrm>
            <a:off x="6811390" y="3912419"/>
            <a:ext cx="2286000" cy="153888"/>
          </a:xfr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3" name="Text Placeholder 22">
            <a:extLst>
              <a:ext uri="{FF2B5EF4-FFF2-40B4-BE49-F238E27FC236}">
                <a16:creationId xmlns:a16="http://schemas.microsoft.com/office/drawing/2014/main" id="{C8A6FE63-9A19-4471-837E-102F7C69EEFD}"/>
              </a:ext>
            </a:extLst>
          </p:cNvPr>
          <p:cNvSpPr>
            <a:spLocks noGrp="1"/>
          </p:cNvSpPr>
          <p:nvPr>
            <p:ph type="body" sz="quarter" idx="12" hasCustomPrompt="1"/>
          </p:nvPr>
        </p:nvSpPr>
        <p:spPr>
          <a:xfrm>
            <a:off x="6811390" y="4074989"/>
            <a:ext cx="2286000" cy="320531"/>
          </a:xfr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24" name="Text Placeholder 20">
            <a:extLst>
              <a:ext uri="{FF2B5EF4-FFF2-40B4-BE49-F238E27FC236}">
                <a16:creationId xmlns:a16="http://schemas.microsoft.com/office/drawing/2014/main" id="{D2FFAA9F-912F-4D43-8E52-009A0F004691}"/>
              </a:ext>
            </a:extLst>
          </p:cNvPr>
          <p:cNvSpPr>
            <a:spLocks noGrp="1"/>
          </p:cNvSpPr>
          <p:nvPr>
            <p:ph type="body" sz="quarter" idx="13" hasCustomPrompt="1"/>
          </p:nvPr>
        </p:nvSpPr>
        <p:spPr>
          <a:xfrm>
            <a:off x="9212460" y="3912419"/>
            <a:ext cx="2286000" cy="153888"/>
          </a:xfr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5" name="Text Placeholder 22">
            <a:extLst>
              <a:ext uri="{FF2B5EF4-FFF2-40B4-BE49-F238E27FC236}">
                <a16:creationId xmlns:a16="http://schemas.microsoft.com/office/drawing/2014/main" id="{320EAC49-E003-4D91-B362-59C642D854BA}"/>
              </a:ext>
            </a:extLst>
          </p:cNvPr>
          <p:cNvSpPr>
            <a:spLocks noGrp="1"/>
          </p:cNvSpPr>
          <p:nvPr>
            <p:ph type="body" sz="quarter" idx="14" hasCustomPrompt="1"/>
          </p:nvPr>
        </p:nvSpPr>
        <p:spPr>
          <a:xfrm>
            <a:off x="9212460" y="4074989"/>
            <a:ext cx="2286000" cy="320531"/>
          </a:xfr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26" name="Text Placeholder 20">
            <a:extLst>
              <a:ext uri="{FF2B5EF4-FFF2-40B4-BE49-F238E27FC236}">
                <a16:creationId xmlns:a16="http://schemas.microsoft.com/office/drawing/2014/main" id="{E57B773A-E0E0-492C-97A2-433EEF6238CF}"/>
              </a:ext>
            </a:extLst>
          </p:cNvPr>
          <p:cNvSpPr>
            <a:spLocks noGrp="1"/>
          </p:cNvSpPr>
          <p:nvPr>
            <p:ph type="body" sz="quarter" idx="15" hasCustomPrompt="1"/>
          </p:nvPr>
        </p:nvSpPr>
        <p:spPr>
          <a:xfrm>
            <a:off x="6811390" y="4469899"/>
            <a:ext cx="2286000" cy="153888"/>
          </a:xfr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7" name="Text Placeholder 22">
            <a:extLst>
              <a:ext uri="{FF2B5EF4-FFF2-40B4-BE49-F238E27FC236}">
                <a16:creationId xmlns:a16="http://schemas.microsoft.com/office/drawing/2014/main" id="{1A5638FC-B04C-4E0A-B76C-345C7E8D5E90}"/>
              </a:ext>
            </a:extLst>
          </p:cNvPr>
          <p:cNvSpPr>
            <a:spLocks noGrp="1"/>
          </p:cNvSpPr>
          <p:nvPr>
            <p:ph type="body" sz="quarter" idx="16" hasCustomPrompt="1"/>
          </p:nvPr>
        </p:nvSpPr>
        <p:spPr>
          <a:xfrm>
            <a:off x="6811390" y="4632469"/>
            <a:ext cx="2286000" cy="320531"/>
          </a:xfr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28" name="Text Placeholder 20">
            <a:extLst>
              <a:ext uri="{FF2B5EF4-FFF2-40B4-BE49-F238E27FC236}">
                <a16:creationId xmlns:a16="http://schemas.microsoft.com/office/drawing/2014/main" id="{CC50E0DB-CB67-4B7A-A6D3-D0329E687BB3}"/>
              </a:ext>
            </a:extLst>
          </p:cNvPr>
          <p:cNvSpPr>
            <a:spLocks noGrp="1"/>
          </p:cNvSpPr>
          <p:nvPr>
            <p:ph type="body" sz="quarter" idx="17" hasCustomPrompt="1"/>
          </p:nvPr>
        </p:nvSpPr>
        <p:spPr>
          <a:xfrm>
            <a:off x="9212460" y="4469899"/>
            <a:ext cx="2286000" cy="153888"/>
          </a:xfr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9" name="Text Placeholder 22">
            <a:extLst>
              <a:ext uri="{FF2B5EF4-FFF2-40B4-BE49-F238E27FC236}">
                <a16:creationId xmlns:a16="http://schemas.microsoft.com/office/drawing/2014/main" id="{47B70715-31B3-448E-A6B6-6F63808B2A71}"/>
              </a:ext>
            </a:extLst>
          </p:cNvPr>
          <p:cNvSpPr>
            <a:spLocks noGrp="1"/>
          </p:cNvSpPr>
          <p:nvPr>
            <p:ph type="body" sz="quarter" idx="18" hasCustomPrompt="1"/>
          </p:nvPr>
        </p:nvSpPr>
        <p:spPr>
          <a:xfrm>
            <a:off x="9212460" y="4632469"/>
            <a:ext cx="2286000" cy="320531"/>
          </a:xfr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31" name="Text Placeholder 30">
            <a:extLst>
              <a:ext uri="{FF2B5EF4-FFF2-40B4-BE49-F238E27FC236}">
                <a16:creationId xmlns:a16="http://schemas.microsoft.com/office/drawing/2014/main" id="{302B7CA0-A557-4BF7-A15C-98D10E2F8C58}"/>
              </a:ext>
            </a:extLst>
          </p:cNvPr>
          <p:cNvSpPr>
            <a:spLocks noGrp="1"/>
          </p:cNvSpPr>
          <p:nvPr>
            <p:ph type="body" sz="quarter" idx="19" hasCustomPrompt="1"/>
          </p:nvPr>
        </p:nvSpPr>
        <p:spPr>
          <a:xfrm>
            <a:off x="6811390" y="5369052"/>
            <a:ext cx="2286000" cy="155448"/>
          </a:xfrm>
        </p:spPr>
        <p:txBody>
          <a:bodyPr/>
          <a:lstStyle>
            <a:lvl1pPr marL="0" indent="0">
              <a:spcAft>
                <a:spcPts val="0"/>
              </a:spcAft>
              <a:buNone/>
              <a:defRPr sz="1000" b="1">
                <a:solidFill>
                  <a:schemeClr val="tx1"/>
                </a:solidFill>
              </a:defRPr>
            </a:lvl1pPr>
          </a:lstStyle>
          <a:p>
            <a:pPr lvl="0"/>
            <a:r>
              <a:rPr lang="en-US" dirty="0"/>
              <a:t>Month xx, 20xx</a:t>
            </a:r>
          </a:p>
        </p:txBody>
      </p:sp>
      <p:sp>
        <p:nvSpPr>
          <p:cNvPr id="19" name="Text Placeholder 2">
            <a:extLst>
              <a:ext uri="{FF2B5EF4-FFF2-40B4-BE49-F238E27FC236}">
                <a16:creationId xmlns:a16="http://schemas.microsoft.com/office/drawing/2014/main" id="{736BC3B3-A144-0D40-945D-E8A7646634DF}"/>
              </a:ext>
            </a:extLst>
          </p:cNvPr>
          <p:cNvSpPr>
            <a:spLocks noGrp="1"/>
          </p:cNvSpPr>
          <p:nvPr>
            <p:ph type="body" idx="1" hasCustomPrompt="1"/>
          </p:nvPr>
        </p:nvSpPr>
        <p:spPr>
          <a:xfrm>
            <a:off x="6811390" y="1317582"/>
            <a:ext cx="4270248" cy="1674757"/>
          </a:xfrm>
        </p:spPr>
        <p:txBody>
          <a:bodyPr anchor="b" anchorCtr="0"/>
          <a:lstStyle>
            <a:lvl1pPr marL="0" indent="0">
              <a:lnSpc>
                <a:spcPts val="4200"/>
              </a:lnSpc>
              <a:spcBef>
                <a:spcPts val="0"/>
              </a:spcBef>
              <a:spcAft>
                <a:spcPts val="0"/>
              </a:spcAft>
              <a:buNone/>
              <a:defRPr sz="4200" kern="400" baseline="0">
                <a:solidFill>
                  <a:schemeClr val="tx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presentation title</a:t>
            </a:r>
          </a:p>
        </p:txBody>
      </p:sp>
      <p:sp>
        <p:nvSpPr>
          <p:cNvPr id="30" name="Title 1">
            <a:extLst>
              <a:ext uri="{FF2B5EF4-FFF2-40B4-BE49-F238E27FC236}">
                <a16:creationId xmlns:a16="http://schemas.microsoft.com/office/drawing/2014/main" id="{95E589A3-826B-E04E-B1A1-872F42805184}"/>
              </a:ext>
            </a:extLst>
          </p:cNvPr>
          <p:cNvSpPr>
            <a:spLocks noGrp="1"/>
          </p:cNvSpPr>
          <p:nvPr>
            <p:ph type="ctrTitle" hasCustomPrompt="1"/>
          </p:nvPr>
        </p:nvSpPr>
        <p:spPr>
          <a:xfrm>
            <a:off x="6811390" y="3114118"/>
            <a:ext cx="4270248" cy="543066"/>
          </a:xfrm>
        </p:spPr>
        <p:txBody>
          <a:bodyPr anchor="t" anchorCtr="0">
            <a:noAutofit/>
          </a:bodyPr>
          <a:lstStyle>
            <a:lvl1pPr>
              <a:lnSpc>
                <a:spcPct val="100000"/>
              </a:lnSpc>
              <a:spcBef>
                <a:spcPts val="0"/>
              </a:spcBef>
              <a:defRPr sz="1700" b="1" kern="400" baseline="0">
                <a:solidFill>
                  <a:schemeClr val="tx1"/>
                </a:solidFill>
                <a:latin typeface="Georgia" panose="02040502050405020303" pitchFamily="18" charset="0"/>
              </a:defRPr>
            </a:lvl1pPr>
          </a:lstStyle>
          <a:p>
            <a:r>
              <a:rPr lang="en-US" dirty="0"/>
              <a:t>Click to edit subtitle</a:t>
            </a:r>
          </a:p>
        </p:txBody>
      </p:sp>
    </p:spTree>
    <p:extLst>
      <p:ext uri="{BB962C8B-B14F-4D97-AF65-F5344CB8AC3E}">
        <p14:creationId xmlns:p14="http://schemas.microsoft.com/office/powerpoint/2010/main" val="41341823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6748272"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18425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17390612-9893-42C2-82B9-D54A277015E1}"/>
              </a:ext>
            </a:extLst>
          </p:cNvPr>
          <p:cNvSpPr>
            <a:spLocks noGrp="1"/>
          </p:cNvSpPr>
          <p:nvPr>
            <p:ph type="body" sz="quarter" idx="12" hasCustomPrompt="1"/>
          </p:nvPr>
        </p:nvSpPr>
        <p:spPr>
          <a:xfrm>
            <a:off x="5261480" y="2001012"/>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6239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Left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15290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07053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5257800" y="2034066"/>
            <a:ext cx="6350649" cy="3959352"/>
          </a:xfrm>
          <a:solidFill>
            <a:schemeClr val="tx2"/>
          </a:solidFill>
        </p:spPr>
        <p:txBody>
          <a:bodyPr lIns="640080" tIns="1188720" rIns="0"/>
          <a:lstStyle>
            <a:lvl1pPr marL="0" indent="0">
              <a:spcAft>
                <a:spcPts val="0"/>
              </a:spcAft>
              <a:buNone/>
              <a:defRPr sz="32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26156959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amp;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612648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612648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7132320" y="580913"/>
            <a:ext cx="4476129" cy="5412505"/>
          </a:xfrm>
          <a:solidFill>
            <a:schemeClr val="tx2"/>
          </a:solidFill>
        </p:spPr>
        <p:txBody>
          <a:bodyPr lIns="182880" tIns="2011680" rIns="0"/>
          <a:lstStyle>
            <a:lvl1pPr marL="0" indent="0">
              <a:spcAft>
                <a:spcPts val="0"/>
              </a:spcAft>
              <a:buNone/>
              <a:defRPr sz="28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26160521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530352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5303520" cy="274320"/>
          </a:xfrm>
        </p:spPr>
        <p:txBody>
          <a:bodyPr/>
          <a:lstStyle>
            <a:lvl1pPr marL="0" indent="0">
              <a:spcAft>
                <a:spcPts val="0"/>
              </a:spcAft>
              <a:buNone/>
              <a:defRPr b="1">
                <a:latin typeface="Georgia" panose="02040502050405020303" pitchFamily="18" charset="0"/>
              </a:defRPr>
            </a:lvl1pPr>
          </a:lstStyle>
          <a:p>
            <a:pPr lvl="0"/>
            <a:r>
              <a:rPr lang="en-US" dirty="0"/>
              <a:t>Click to enter text</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6211614" y="0"/>
            <a:ext cx="5980386" cy="5969876"/>
          </a:xfrm>
          <a:solidFill>
            <a:schemeClr val="tx2"/>
          </a:solidFill>
        </p:spPr>
        <p:txBody>
          <a:bodyPr lIns="457200" tIns="2194560" rIns="0"/>
          <a:lstStyle>
            <a:lvl1pPr marL="0" indent="0">
              <a:spcAft>
                <a:spcPts val="0"/>
              </a:spcAft>
              <a:buNone/>
              <a:defRPr sz="32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10089034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Row of 4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4" name="Picture Placeholder 15">
            <a:extLst>
              <a:ext uri="{FF2B5EF4-FFF2-40B4-BE49-F238E27FC236}">
                <a16:creationId xmlns:a16="http://schemas.microsoft.com/office/drawing/2014/main" id="{29B77757-CAB0-4BE3-952D-1031024C1DFC}"/>
              </a:ext>
            </a:extLst>
          </p:cNvPr>
          <p:cNvSpPr>
            <a:spLocks noGrp="1"/>
          </p:cNvSpPr>
          <p:nvPr>
            <p:ph type="pic" sz="quarter" idx="11" hasCustomPrompt="1"/>
          </p:nvPr>
        </p:nvSpPr>
        <p:spPr>
          <a:xfrm>
            <a:off x="3384009" y="2045970"/>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2045970"/>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7" name="Picture Placeholder 15">
            <a:extLst>
              <a:ext uri="{FF2B5EF4-FFF2-40B4-BE49-F238E27FC236}">
                <a16:creationId xmlns:a16="http://schemas.microsoft.com/office/drawing/2014/main" id="{578A28A4-CF63-4FB0-93A7-EBBA66EDC75C}"/>
              </a:ext>
            </a:extLst>
          </p:cNvPr>
          <p:cNvSpPr>
            <a:spLocks noGrp="1"/>
          </p:cNvSpPr>
          <p:nvPr>
            <p:ph type="pic" sz="quarter" idx="13" hasCustomPrompt="1"/>
          </p:nvPr>
        </p:nvSpPr>
        <p:spPr>
          <a:xfrm>
            <a:off x="6196377" y="2045970"/>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8" name="Picture Placeholder 15">
            <a:extLst>
              <a:ext uri="{FF2B5EF4-FFF2-40B4-BE49-F238E27FC236}">
                <a16:creationId xmlns:a16="http://schemas.microsoft.com/office/drawing/2014/main" id="{A841DA15-CC85-4203-A8F1-D114A658115E}"/>
              </a:ext>
            </a:extLst>
          </p:cNvPr>
          <p:cNvSpPr>
            <a:spLocks noGrp="1"/>
          </p:cNvSpPr>
          <p:nvPr>
            <p:ph type="pic" sz="quarter" idx="14" hasCustomPrompt="1"/>
          </p:nvPr>
        </p:nvSpPr>
        <p:spPr>
          <a:xfrm>
            <a:off x="9008745" y="2045970"/>
            <a:ext cx="2599704"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4482892"/>
            <a:ext cx="2597150"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818751"/>
            <a:ext cx="2597150" cy="1162813"/>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09" y="4482892"/>
            <a:ext cx="2597150"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09" y="4818751"/>
            <a:ext cx="2597150" cy="1162813"/>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7" y="4482892"/>
            <a:ext cx="2597150"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7" y="4818751"/>
            <a:ext cx="2597150" cy="1162813"/>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08745" y="4482892"/>
            <a:ext cx="2597150"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5" y="4818751"/>
            <a:ext cx="2597150" cy="1162813"/>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Tree>
    <p:extLst>
      <p:ext uri="{BB962C8B-B14F-4D97-AF65-F5344CB8AC3E}">
        <p14:creationId xmlns:p14="http://schemas.microsoft.com/office/powerpoint/2010/main" val="290473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Row of 3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4" name="Picture Placeholder 15">
            <a:extLst>
              <a:ext uri="{FF2B5EF4-FFF2-40B4-BE49-F238E27FC236}">
                <a16:creationId xmlns:a16="http://schemas.microsoft.com/office/drawing/2014/main" id="{29B77757-CAB0-4BE3-952D-1031024C1DFC}"/>
              </a:ext>
            </a:extLst>
          </p:cNvPr>
          <p:cNvSpPr>
            <a:spLocks noGrp="1"/>
          </p:cNvSpPr>
          <p:nvPr>
            <p:ph type="pic" sz="quarter" idx="11" hasCustomPrompt="1"/>
          </p:nvPr>
        </p:nvSpPr>
        <p:spPr>
          <a:xfrm>
            <a:off x="4321563" y="1832609"/>
            <a:ext cx="3538728" cy="3191256"/>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1832609"/>
            <a:ext cx="3538728" cy="3191256"/>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8" name="Picture Placeholder 15">
            <a:extLst>
              <a:ext uri="{FF2B5EF4-FFF2-40B4-BE49-F238E27FC236}">
                <a16:creationId xmlns:a16="http://schemas.microsoft.com/office/drawing/2014/main" id="{A841DA15-CC85-4203-A8F1-D114A658115E}"/>
              </a:ext>
            </a:extLst>
          </p:cNvPr>
          <p:cNvSpPr>
            <a:spLocks noGrp="1"/>
          </p:cNvSpPr>
          <p:nvPr>
            <p:ph type="pic" sz="quarter" idx="14" hasCustomPrompt="1"/>
          </p:nvPr>
        </p:nvSpPr>
        <p:spPr>
          <a:xfrm>
            <a:off x="8071486" y="1832610"/>
            <a:ext cx="3536964" cy="3192780"/>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211122"/>
            <a:ext cx="3538728"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519273"/>
            <a:ext cx="3538728" cy="553867"/>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563" y="5211122"/>
            <a:ext cx="3538728"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563" y="5519273"/>
            <a:ext cx="3538728" cy="553867"/>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1486" y="5211122"/>
            <a:ext cx="3538728"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1486" y="5519273"/>
            <a:ext cx="3538728" cy="553867"/>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Tree>
    <p:extLst>
      <p:ext uri="{BB962C8B-B14F-4D97-AF65-F5344CB8AC3E}">
        <p14:creationId xmlns:p14="http://schemas.microsoft.com/office/powerpoint/2010/main" val="2903144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FFA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258475"/>
            <a:ext cx="4125050" cy="307777"/>
          </a:xfrm>
          <a:prstGeom prst="rect">
            <a:avLst/>
          </a:prstGeom>
          <a:noFill/>
        </p:spPr>
        <p:txBody>
          <a:bodyPr wrap="square" lIns="0" tIns="0" rIns="0" bIns="0" rtlCol="0" anchor="b" anchorCtr="0">
            <a:spAutoFit/>
          </a:bodyPr>
          <a:lstStyle/>
          <a:p>
            <a:r>
              <a:rPr lang="en-US" sz="1000" b="0" kern="400" dirty="0">
                <a:solidFill>
                  <a:schemeClr val="tx1"/>
                </a:solidFill>
                <a:latin typeface="Calibri" panose="020F0502020204030204" pitchFamily="34" charset="0"/>
                <a:ea typeface="Roboto" panose="02000000000000000000" pitchFamily="2" charset="0"/>
                <a:cs typeface="Calibri" panose="020F0502020204030204" pitchFamily="34" charset="0"/>
              </a:rPr>
              <a:t>For firm and back-office discussion purposes only. Not for broker-dealer use or with the public.  </a:t>
            </a:r>
          </a:p>
        </p:txBody>
      </p:sp>
      <p:sp>
        <p:nvSpPr>
          <p:cNvPr id="10" name="Title 1">
            <a:extLst>
              <a:ext uri="{FF2B5EF4-FFF2-40B4-BE49-F238E27FC236}">
                <a16:creationId xmlns:a16="http://schemas.microsoft.com/office/drawing/2014/main" id="{E8FAA317-BD21-BF48-9724-83C288893022}"/>
              </a:ext>
            </a:extLst>
          </p:cNvPr>
          <p:cNvSpPr>
            <a:spLocks noGrp="1"/>
          </p:cNvSpPr>
          <p:nvPr>
            <p:ph type="title"/>
          </p:nvPr>
        </p:nvSpPr>
        <p:spPr>
          <a:xfrm>
            <a:off x="571641" y="0"/>
            <a:ext cx="4125050" cy="6286500"/>
          </a:xfrm>
        </p:spPr>
        <p:txBody>
          <a:bodyPr rIns="91440" anchor="ctr"/>
          <a:lstStyle>
            <a:lvl1pPr>
              <a:defRPr sz="4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32130551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Row of 6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
        <p:nvSpPr>
          <p:cNvPr id="18" name="Picture Placeholder 15">
            <a:extLst>
              <a:ext uri="{FF2B5EF4-FFF2-40B4-BE49-F238E27FC236}">
                <a16:creationId xmlns:a16="http://schemas.microsoft.com/office/drawing/2014/main" id="{FC62AE94-F79E-4583-B8BD-55DC2B03B496}"/>
              </a:ext>
            </a:extLst>
          </p:cNvPr>
          <p:cNvSpPr>
            <a:spLocks noGrp="1"/>
          </p:cNvSpPr>
          <p:nvPr>
            <p:ph type="pic" sz="quarter" idx="17" hasCustomPrompt="1"/>
          </p:nvPr>
        </p:nvSpPr>
        <p:spPr>
          <a:xfrm>
            <a:off x="2442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
        <p:nvSpPr>
          <p:cNvPr id="21" name="Picture Placeholder 15">
            <a:extLst>
              <a:ext uri="{FF2B5EF4-FFF2-40B4-BE49-F238E27FC236}">
                <a16:creationId xmlns:a16="http://schemas.microsoft.com/office/drawing/2014/main" id="{9AACB5DD-B317-440E-B6A5-F3DE8733615E}"/>
              </a:ext>
            </a:extLst>
          </p:cNvPr>
          <p:cNvSpPr>
            <a:spLocks noGrp="1"/>
          </p:cNvSpPr>
          <p:nvPr>
            <p:ph type="pic" sz="quarter" idx="20" hasCustomPrompt="1"/>
          </p:nvPr>
        </p:nvSpPr>
        <p:spPr>
          <a:xfrm>
            <a:off x="4313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
        <p:nvSpPr>
          <p:cNvPr id="24" name="Picture Placeholder 15">
            <a:extLst>
              <a:ext uri="{FF2B5EF4-FFF2-40B4-BE49-F238E27FC236}">
                <a16:creationId xmlns:a16="http://schemas.microsoft.com/office/drawing/2014/main" id="{CCD12271-BA7C-473A-A05B-B9A774A70225}"/>
              </a:ext>
            </a:extLst>
          </p:cNvPr>
          <p:cNvSpPr>
            <a:spLocks noGrp="1"/>
          </p:cNvSpPr>
          <p:nvPr>
            <p:ph type="pic" sz="quarter" idx="23" hasCustomPrompt="1"/>
          </p:nvPr>
        </p:nvSpPr>
        <p:spPr>
          <a:xfrm>
            <a:off x="6184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2"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2"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
        <p:nvSpPr>
          <p:cNvPr id="27" name="Picture Placeholder 15">
            <a:extLst>
              <a:ext uri="{FF2B5EF4-FFF2-40B4-BE49-F238E27FC236}">
                <a16:creationId xmlns:a16="http://schemas.microsoft.com/office/drawing/2014/main" id="{9AB5F575-471E-4FFE-A2A9-A1C82BCA802D}"/>
              </a:ext>
            </a:extLst>
          </p:cNvPr>
          <p:cNvSpPr>
            <a:spLocks noGrp="1"/>
          </p:cNvSpPr>
          <p:nvPr>
            <p:ph type="pic" sz="quarter" idx="26" hasCustomPrompt="1"/>
          </p:nvPr>
        </p:nvSpPr>
        <p:spPr>
          <a:xfrm>
            <a:off x="8055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
        <p:nvSpPr>
          <p:cNvPr id="30" name="Picture Placeholder 15">
            <a:extLst>
              <a:ext uri="{FF2B5EF4-FFF2-40B4-BE49-F238E27FC236}">
                <a16:creationId xmlns:a16="http://schemas.microsoft.com/office/drawing/2014/main" id="{57ECE6A2-D599-47BE-A668-9FFF5ED8FDC0}"/>
              </a:ext>
            </a:extLst>
          </p:cNvPr>
          <p:cNvSpPr>
            <a:spLocks noGrp="1"/>
          </p:cNvSpPr>
          <p:nvPr>
            <p:ph type="pic" sz="quarter" idx="29" hasCustomPrompt="1"/>
          </p:nvPr>
        </p:nvSpPr>
        <p:spPr>
          <a:xfrm>
            <a:off x="9926639"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475"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475"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Tree>
    <p:extLst>
      <p:ext uri="{BB962C8B-B14F-4D97-AF65-F5344CB8AC3E}">
        <p14:creationId xmlns:p14="http://schemas.microsoft.com/office/powerpoint/2010/main" val="22476842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xt &amp; Image Gri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bg2"/>
          </a:solidFill>
        </p:spPr>
        <p:txBody>
          <a:bodyPr lIns="100584" rIns="100584" bIns="137160" anchor="b" anchorCtr="0"/>
          <a:lstStyle>
            <a:lvl1pPr marL="0" indent="0">
              <a:spcAft>
                <a:spcPts val="0"/>
              </a:spcAft>
              <a:buNone/>
              <a:defRPr sz="1400" b="0">
                <a:solidFill>
                  <a:schemeClr val="tx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bg2"/>
          </a:solidFill>
        </p:spPr>
        <p:txBody>
          <a:bodyPr lIns="100584" rIns="100584" bIns="137160" anchor="b" anchorCtr="0"/>
          <a:lstStyle>
            <a:lvl1pPr marL="0" indent="0">
              <a:spcAft>
                <a:spcPts val="0"/>
              </a:spcAft>
              <a:buNone/>
              <a:defRPr sz="1400" b="0">
                <a:solidFill>
                  <a:schemeClr val="tx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bg2"/>
          </a:solidFill>
        </p:spPr>
        <p:txBody>
          <a:bodyPr lIns="100584" rIns="100584" bIns="137160" anchor="b" anchorCtr="0"/>
          <a:lstStyle>
            <a:lvl1pPr marL="0" indent="0">
              <a:spcAft>
                <a:spcPts val="0"/>
              </a:spcAft>
              <a:buNone/>
              <a:defRPr sz="1400" b="0">
                <a:solidFill>
                  <a:schemeClr val="tx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bg2"/>
          </a:solidFill>
        </p:spPr>
        <p:txBody>
          <a:bodyPr lIns="100584" rIns="100584" bIns="137160" anchor="b" anchorCtr="0"/>
          <a:lstStyle>
            <a:lvl1pPr marL="0" indent="0">
              <a:spcAft>
                <a:spcPts val="0"/>
              </a:spcAft>
              <a:buNone/>
              <a:defRPr sz="1400" b="0">
                <a:solidFill>
                  <a:schemeClr val="tx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Tree>
    <p:extLst>
      <p:ext uri="{BB962C8B-B14F-4D97-AF65-F5344CB8AC3E}">
        <p14:creationId xmlns:p14="http://schemas.microsoft.com/office/powerpoint/2010/main" val="26877162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xt &amp; Image Gri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accent1"/>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accent1"/>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accent1"/>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accent1"/>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Tree>
    <p:extLst>
      <p:ext uri="{BB962C8B-B14F-4D97-AF65-F5344CB8AC3E}">
        <p14:creationId xmlns:p14="http://schemas.microsoft.com/office/powerpoint/2010/main" val="8392115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xt &amp; Image Grid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rgbClr val="FF5D0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rgbClr val="FF5D0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rgbClr val="FF5D0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rgbClr val="FF5D0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Tree>
    <p:extLst>
      <p:ext uri="{BB962C8B-B14F-4D97-AF65-F5344CB8AC3E}">
        <p14:creationId xmlns:p14="http://schemas.microsoft.com/office/powerpoint/2010/main" val="12223735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xt &amp; Image Grid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rgbClr val="FBA51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rgbClr val="FBA51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rgbClr val="FBA51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rgbClr val="FBA51F"/>
          </a:solidFill>
        </p:spPr>
        <p:txBody>
          <a:bodyPr lIns="100584" rIns="100584" bIns="137160" anchor="b" anchorCtr="0"/>
          <a:lstStyle>
            <a:lvl1pPr marL="0" indent="0">
              <a:spcAft>
                <a:spcPts val="0"/>
              </a:spcAft>
              <a:buNone/>
              <a:defRPr sz="1400" b="0">
                <a:solidFill>
                  <a:schemeClr val="bg1"/>
                </a:solidFill>
                <a:latin typeface="Calibri" panose="020F0502020204030204" pitchFamily="34" charset="0"/>
                <a:cs typeface="Calibri" panose="020F0502020204030204" pitchFamily="34" charset="0"/>
              </a:defRPr>
            </a:lvl1pPr>
          </a:lstStyle>
          <a:p>
            <a:pPr lvl="0"/>
            <a:r>
              <a:rPr lang="en-US" dirty="0"/>
              <a:t>Edit title</a:t>
            </a:r>
            <a:br>
              <a:rPr lang="en-US" dirty="0"/>
            </a:br>
            <a:r>
              <a:rPr lang="en-US" dirty="0"/>
              <a:t>Edit info line 1</a:t>
            </a:r>
            <a:br>
              <a:rPr lang="en-US" dirty="0"/>
            </a:br>
            <a:r>
              <a:rPr lang="en-US" dirty="0"/>
              <a:t>Edit info line 2</a:t>
            </a:r>
          </a:p>
        </p:txBody>
      </p:sp>
    </p:spTree>
    <p:extLst>
      <p:ext uri="{BB962C8B-B14F-4D97-AF65-F5344CB8AC3E}">
        <p14:creationId xmlns:p14="http://schemas.microsoft.com/office/powerpoint/2010/main" val="41865468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4265"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4124"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Tree>
    <p:extLst>
      <p:ext uri="{BB962C8B-B14F-4D97-AF65-F5344CB8AC3E}">
        <p14:creationId xmlns:p14="http://schemas.microsoft.com/office/powerpoint/2010/main" val="1160867103"/>
      </p:ext>
    </p:extLst>
  </p:cSld>
  <p:clrMapOvr>
    <a:masterClrMapping/>
  </p:clrMapOvr>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BE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2" name="Title 1">
            <a:extLst>
              <a:ext uri="{FF2B5EF4-FFF2-40B4-BE49-F238E27FC236}">
                <a16:creationId xmlns:a16="http://schemas.microsoft.com/office/drawing/2014/main" id="{F7B74803-6C1F-A942-9CD3-C7D754DE5984}"/>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059495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811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1" name="Title 1">
            <a:extLst>
              <a:ext uri="{FF2B5EF4-FFF2-40B4-BE49-F238E27FC236}">
                <a16:creationId xmlns:a16="http://schemas.microsoft.com/office/drawing/2014/main" id="{5E1B7345-CE22-0F47-A0E0-B54FD41E34BC}"/>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142692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E32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4CE416B0-BC08-7441-BDBC-EF516252C0EA}"/>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204189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FF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6816889B-629F-2142-9175-ADA5DC42D912}"/>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823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17390612-9893-42C2-82B9-D54A277015E1}"/>
              </a:ext>
            </a:extLst>
          </p:cNvPr>
          <p:cNvSpPr>
            <a:spLocks noGrp="1"/>
          </p:cNvSpPr>
          <p:nvPr>
            <p:ph type="body" sz="quarter" idx="12" hasCustomPrompt="1"/>
          </p:nvPr>
        </p:nvSpPr>
        <p:spPr>
          <a:xfrm>
            <a:off x="5261480" y="2001012"/>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9189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25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258475"/>
            <a:ext cx="4125050" cy="307777"/>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firm and back-office discussion purposes only. Not for broker-dealer use or with the public.  </a:t>
            </a:r>
          </a:p>
        </p:txBody>
      </p:sp>
      <p:sp>
        <p:nvSpPr>
          <p:cNvPr id="11" name="Title 1">
            <a:extLst>
              <a:ext uri="{FF2B5EF4-FFF2-40B4-BE49-F238E27FC236}">
                <a16:creationId xmlns:a16="http://schemas.microsoft.com/office/drawing/2014/main" id="{151F1524-B331-FA4F-8401-9B95A21FA8B8}"/>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6632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FFA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tx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E8FAA317-BD21-BF48-9724-83C288893022}"/>
              </a:ext>
            </a:extLst>
          </p:cNvPr>
          <p:cNvSpPr>
            <a:spLocks noGrp="1"/>
          </p:cNvSpPr>
          <p:nvPr>
            <p:ph type="title"/>
          </p:nvPr>
        </p:nvSpPr>
        <p:spPr>
          <a:xfrm>
            <a:off x="571641" y="0"/>
            <a:ext cx="4125050" cy="6286500"/>
          </a:xfrm>
        </p:spPr>
        <p:txBody>
          <a:bodyPr rIns="91440" anchor="ctr"/>
          <a:lstStyle>
            <a:lvl1pPr>
              <a:defRPr sz="4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0750256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25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1" name="Title 1">
            <a:extLst>
              <a:ext uri="{FF2B5EF4-FFF2-40B4-BE49-F238E27FC236}">
                <a16:creationId xmlns:a16="http://schemas.microsoft.com/office/drawing/2014/main" id="{151F1524-B331-FA4F-8401-9B95A21FA8B8}"/>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94556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74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1" name="Title 1">
            <a:extLst>
              <a:ext uri="{FF2B5EF4-FFF2-40B4-BE49-F238E27FC236}">
                <a16:creationId xmlns:a16="http://schemas.microsoft.com/office/drawing/2014/main" id="{7247A10E-5FF4-A149-A510-D60136C2C85D}"/>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815200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9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080C45E6-A985-4E44-8C17-ABC4D759E0AD}"/>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235309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C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F5F7B610-D77A-3345-BE1D-3A766DF06BC8}"/>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140946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34F9001B-2F6D-C44E-B410-09E803ADF144}"/>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94524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BA165EA2-ADF3-3842-A7DA-2430FFAA9031}"/>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018783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B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D8651B75-EF87-894C-8FBB-4DDCFF2527A5}"/>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0051412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3C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412364"/>
            <a:ext cx="412505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0" name="Title 1">
            <a:extLst>
              <a:ext uri="{FF2B5EF4-FFF2-40B4-BE49-F238E27FC236}">
                <a16:creationId xmlns:a16="http://schemas.microsoft.com/office/drawing/2014/main" id="{0F93DEA6-57B8-4A45-A5DA-B0895742204E}"/>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1441372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userDrawn="1">
  <p:cSld name="1_Closing w/ Contacts 1">
    <p:bg>
      <p:bgPr>
        <a:solidFill>
          <a:srgbClr val="BE002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316B5E-122B-7B44-9915-4E667233C9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92625" y="2918917"/>
            <a:ext cx="3206750" cy="1020167"/>
          </a:xfrm>
          <a:prstGeom prst="rect">
            <a:avLst/>
          </a:prstGeom>
        </p:spPr>
      </p:pic>
      <p:sp>
        <p:nvSpPr>
          <p:cNvPr id="3" name="TextBox 2">
            <a:extLst>
              <a:ext uri="{FF2B5EF4-FFF2-40B4-BE49-F238E27FC236}">
                <a16:creationId xmlns:a16="http://schemas.microsoft.com/office/drawing/2014/main" id="{1EF5BD3F-C82F-674C-9E2C-CE634569222E}"/>
              </a:ext>
            </a:extLst>
          </p:cNvPr>
          <p:cNvSpPr txBox="1"/>
          <p:nvPr userDrawn="1"/>
        </p:nvSpPr>
        <p:spPr>
          <a:xfrm>
            <a:off x="571641" y="6412365"/>
            <a:ext cx="6949440" cy="153888"/>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5" name="TextBox 4">
            <a:extLst>
              <a:ext uri="{FF2B5EF4-FFF2-40B4-BE49-F238E27FC236}">
                <a16:creationId xmlns:a16="http://schemas.microsoft.com/office/drawing/2014/main" id="{56928C31-81AF-1B46-8BFA-EFA5F313169B}"/>
              </a:ext>
            </a:extLst>
          </p:cNvPr>
          <p:cNvSpPr txBox="1"/>
          <p:nvPr userDrawn="1"/>
        </p:nvSpPr>
        <p:spPr>
          <a:xfrm>
            <a:off x="10294620" y="6412365"/>
            <a:ext cx="1325880" cy="153888"/>
          </a:xfrm>
          <a:prstGeom prst="rect">
            <a:avLst/>
          </a:prstGeom>
          <a:noFill/>
        </p:spPr>
        <p:txBody>
          <a:bodyPr wrap="square" lIns="0" tIns="0" rIns="0" bIns="0" rtlCol="0" anchor="b" anchorCtr="0">
            <a:spAutoFit/>
          </a:bodyPr>
          <a:lstStyle/>
          <a:p>
            <a:pPr algn="r"/>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LCN-5361316-122022</a:t>
            </a:r>
          </a:p>
        </p:txBody>
      </p:sp>
      <p:sp>
        <p:nvSpPr>
          <p:cNvPr id="6" name="TextBox 5">
            <a:extLst>
              <a:ext uri="{FF2B5EF4-FFF2-40B4-BE49-F238E27FC236}">
                <a16:creationId xmlns:a16="http://schemas.microsoft.com/office/drawing/2014/main" id="{34E986CA-8233-A24B-8195-BC22D0E29E77}"/>
              </a:ext>
            </a:extLst>
          </p:cNvPr>
          <p:cNvSpPr txBox="1"/>
          <p:nvPr userDrawn="1"/>
        </p:nvSpPr>
        <p:spPr>
          <a:xfrm>
            <a:off x="7832278" y="6412365"/>
            <a:ext cx="2151145" cy="153888"/>
          </a:xfrm>
          <a:prstGeom prst="rect">
            <a:avLst/>
          </a:prstGeom>
          <a:noFill/>
        </p:spPr>
        <p:txBody>
          <a:bodyPr wrap="square" lIns="0" tIns="0" rIns="0" bIns="0" rtlCol="0" anchor="b" anchorCtr="0">
            <a:spAutoFit/>
          </a:bodyPr>
          <a:lstStyle/>
          <a:p>
            <a:pPr algn="r"/>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©2023 Lincoln National Corporation</a:t>
            </a:r>
          </a:p>
        </p:txBody>
      </p:sp>
    </p:spTree>
    <p:extLst>
      <p:ext uri="{BB962C8B-B14F-4D97-AF65-F5344CB8AC3E}">
        <p14:creationId xmlns:p14="http://schemas.microsoft.com/office/powerpoint/2010/main" val="1066203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74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258475"/>
            <a:ext cx="4125050" cy="307777"/>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firm and back-office discussion purposes only. Not for broker-dealer use or with the public.  </a:t>
            </a:r>
          </a:p>
        </p:txBody>
      </p:sp>
      <p:sp>
        <p:nvSpPr>
          <p:cNvPr id="11" name="Title 1">
            <a:extLst>
              <a:ext uri="{FF2B5EF4-FFF2-40B4-BE49-F238E27FC236}">
                <a16:creationId xmlns:a16="http://schemas.microsoft.com/office/drawing/2014/main" id="{7247A10E-5FF4-A149-A510-D60136C2C85D}"/>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539213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Disclosu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7F8205-333F-4048-B78C-357FF2146C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07389" y="5644617"/>
            <a:ext cx="1813112" cy="575787"/>
          </a:xfrm>
          <a:prstGeom prst="rect">
            <a:avLst/>
          </a:prstGeom>
        </p:spPr>
      </p:pic>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499" y="1329316"/>
            <a:ext cx="9074525" cy="4891088"/>
          </a:xfrm>
        </p:spPr>
        <p:txBody>
          <a:bodyPr lIns="0" tIns="0" rIns="0" bIns="0" numCol="2" spcCol="182880"/>
          <a:lstStyle>
            <a:lvl1pPr marL="0" indent="0">
              <a:lnSpc>
                <a:spcPts val="1200"/>
              </a:lnSpc>
              <a:spcAft>
                <a:spcPts val="1000"/>
              </a:spcAft>
              <a:buNone/>
              <a:defRPr sz="1000">
                <a:latin typeface="Calibri" panose="020F0502020204030204" pitchFamily="34" charset="0"/>
                <a:ea typeface="Roboto" panose="02000000000000000000" pitchFamily="2" charset="0"/>
                <a:cs typeface="Calibri" panose="020F0502020204030204" pitchFamily="34" charset="0"/>
              </a:defRPr>
            </a:lvl1pPr>
            <a:lvl2pPr marL="182880" indent="0">
              <a:spcAft>
                <a:spcPts val="800"/>
              </a:spcAft>
              <a:buNone/>
              <a:defRPr/>
            </a:lvl2pPr>
            <a:lvl3pPr marL="512064" indent="0">
              <a:spcAft>
                <a:spcPts val="800"/>
              </a:spcAft>
              <a:buNone/>
              <a:defRPr/>
            </a:lvl3pPr>
            <a:lvl4pPr marL="685800" indent="0">
              <a:spcAft>
                <a:spcPts val="800"/>
              </a:spcAft>
              <a:buNone/>
              <a:defRPr/>
            </a:lvl4pPr>
            <a:lvl5pPr marL="859536" indent="0">
              <a:spcAft>
                <a:spcPts val="800"/>
              </a:spcAft>
              <a:buNone/>
              <a:defRPr/>
            </a:lvl5pPr>
          </a:lstStyle>
          <a:p>
            <a:pPr lvl="0"/>
            <a:r>
              <a:rPr lang="en-US" dirty="0"/>
              <a:t>Enter disclosure text here. Text will automatically flow to the second column. </a:t>
            </a:r>
            <a:r>
              <a:rPr lang="en-US" dirty="0" err="1"/>
              <a:t>Fugia</a:t>
            </a:r>
            <a:r>
              <a:rPr lang="en-US" dirty="0"/>
              <a:t> </a:t>
            </a:r>
            <a:r>
              <a:rPr lang="en-US" dirty="0" err="1"/>
              <a:t>nes</a:t>
            </a:r>
            <a:r>
              <a:rPr lang="en-US" dirty="0"/>
              <a:t> </a:t>
            </a:r>
            <a:r>
              <a:rPr lang="en-US" dirty="0" err="1"/>
              <a:t>ilit</a:t>
            </a:r>
            <a:r>
              <a:rPr lang="en-US" dirty="0"/>
              <a:t>, </a:t>
            </a:r>
            <a:r>
              <a:rPr lang="en-US" dirty="0" err="1"/>
              <a:t>ut</a:t>
            </a:r>
            <a:r>
              <a:rPr lang="en-US" dirty="0"/>
              <a:t> </a:t>
            </a:r>
            <a:r>
              <a:rPr lang="en-US" dirty="0" err="1"/>
              <a:t>officil</a:t>
            </a:r>
            <a:r>
              <a:rPr lang="en-US" dirty="0"/>
              <a:t> </a:t>
            </a:r>
            <a:r>
              <a:rPr lang="en-US" dirty="0" err="1"/>
              <a:t>iquias</a:t>
            </a:r>
            <a:r>
              <a:rPr lang="en-US" dirty="0"/>
              <a:t> </a:t>
            </a:r>
            <a:r>
              <a:rPr lang="en-US" dirty="0" err="1"/>
              <a:t>assit</a:t>
            </a:r>
            <a:r>
              <a:rPr lang="en-US" dirty="0"/>
              <a:t>, </a:t>
            </a:r>
            <a:r>
              <a:rPr lang="en-US" dirty="0" err="1"/>
              <a:t>offictur</a:t>
            </a:r>
            <a:r>
              <a:rPr lang="en-US" dirty="0"/>
              <a:t>? </a:t>
            </a:r>
            <a:r>
              <a:rPr lang="en-US" dirty="0" err="1"/>
              <a:t>Quiasit</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err="1"/>
              <a:t>Risus</a:t>
            </a:r>
            <a:r>
              <a:rPr lang="en-US" dirty="0"/>
              <a:t> </a:t>
            </a:r>
            <a:r>
              <a:rPr lang="en-US" dirty="0" err="1"/>
              <a:t>pretium</a:t>
            </a:r>
            <a:r>
              <a:rPr lang="en-US" dirty="0"/>
              <a:t> </a:t>
            </a:r>
            <a:r>
              <a:rPr lang="en-US" dirty="0" err="1"/>
              <a:t>quam</a:t>
            </a:r>
            <a:r>
              <a:rPr lang="en-US" dirty="0"/>
              <a:t> </a:t>
            </a:r>
            <a:r>
              <a:rPr lang="en-US" dirty="0" err="1"/>
              <a:t>vulputate</a:t>
            </a:r>
            <a:r>
              <a:rPr lang="en-US" dirty="0"/>
              <a:t> </a:t>
            </a:r>
            <a:r>
              <a:rPr lang="en-US" dirty="0" err="1"/>
              <a:t>dignissim</a:t>
            </a:r>
            <a:r>
              <a:rPr lang="en-US" dirty="0"/>
              <a:t>. </a:t>
            </a:r>
            <a:r>
              <a:rPr lang="en-US" dirty="0" err="1"/>
              <a:t>Lectus</a:t>
            </a:r>
            <a:r>
              <a:rPr lang="en-US" dirty="0"/>
              <a:t> </a:t>
            </a:r>
            <a:r>
              <a:rPr lang="en-US" dirty="0" err="1"/>
              <a:t>quam</a:t>
            </a:r>
            <a:r>
              <a:rPr lang="en-US" dirty="0"/>
              <a:t> id </a:t>
            </a:r>
            <a:r>
              <a:rPr lang="en-US" dirty="0" err="1"/>
              <a:t>leo</a:t>
            </a:r>
            <a:r>
              <a:rPr lang="en-US" dirty="0"/>
              <a:t> in vitae </a:t>
            </a:r>
            <a:r>
              <a:rPr lang="en-US" dirty="0" err="1"/>
              <a:t>turpis</a:t>
            </a:r>
            <a:r>
              <a:rPr lang="en-US" dirty="0"/>
              <a:t> </a:t>
            </a:r>
            <a:r>
              <a:rPr lang="en-US" dirty="0" err="1"/>
              <a:t>massa</a:t>
            </a:r>
            <a:r>
              <a:rPr lang="en-US" dirty="0"/>
              <a:t> sed. Sed libero </a:t>
            </a:r>
            <a:r>
              <a:rPr lang="en-US" dirty="0" err="1"/>
              <a:t>enim</a:t>
            </a:r>
            <a:r>
              <a:rPr lang="en-US" dirty="0"/>
              <a:t> sed </a:t>
            </a:r>
            <a:r>
              <a:rPr lang="en-US" dirty="0" err="1"/>
              <a:t>faucibus</a:t>
            </a:r>
            <a:r>
              <a:rPr lang="en-US" dirty="0"/>
              <a:t> </a:t>
            </a:r>
            <a:r>
              <a:rPr lang="en-US" dirty="0" err="1"/>
              <a:t>turpis</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p>
          <a:p>
            <a:pPr lvl="0"/>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a:t>
            </a:r>
          </a:p>
        </p:txBody>
      </p:sp>
      <p:sp>
        <p:nvSpPr>
          <p:cNvPr id="15" name="TextBox 14">
            <a:extLst>
              <a:ext uri="{FF2B5EF4-FFF2-40B4-BE49-F238E27FC236}">
                <a16:creationId xmlns:a16="http://schemas.microsoft.com/office/drawing/2014/main" id="{2404FEA6-5118-4EA3-9360-E99CC30B748F}"/>
              </a:ext>
            </a:extLst>
          </p:cNvPr>
          <p:cNvSpPr txBox="1"/>
          <p:nvPr userDrawn="1"/>
        </p:nvSpPr>
        <p:spPr>
          <a:xfrm>
            <a:off x="9807389" y="3904191"/>
            <a:ext cx="1813112" cy="1538883"/>
          </a:xfrm>
          <a:prstGeom prst="rect">
            <a:avLst/>
          </a:prstGeom>
          <a:noFill/>
        </p:spPr>
        <p:txBody>
          <a:bodyPr wrap="square" lIns="0" tIns="0" rIns="0" bIns="0" rtlCol="0" anchor="b">
            <a:spAutoFit/>
          </a:bodyPr>
          <a:lstStyle/>
          <a:p>
            <a: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t>Lincoln Financial Group is the </a:t>
            </a:r>
            <a:b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br>
            <a: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t>marketing name for Lincoln National Corporation and </a:t>
            </a:r>
            <a:b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br>
            <a: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t>its affiliates. </a:t>
            </a:r>
            <a:b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br>
            <a:b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br>
            <a: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t>Affiliates are separately </a:t>
            </a:r>
            <a:b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br>
            <a: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t>responsible for their own financial and contractual obligations.</a:t>
            </a:r>
            <a:br>
              <a:rPr lang="en-US" sz="1000" dirty="0">
                <a:latin typeface="Calibri" panose="020F0502020204030204" pitchFamily="34" charset="0"/>
                <a:ea typeface="Roboto" panose="02000000000000000000" pitchFamily="2" charset="0"/>
                <a:cs typeface="Calibri" panose="020F0502020204030204" pitchFamily="34" charset="0"/>
              </a:rPr>
            </a:br>
            <a:endParaRPr lang="en-US" sz="1000" dirty="0">
              <a:latin typeface="Calibri" panose="020F0502020204030204" pitchFamily="34" charset="0"/>
              <a:ea typeface="Roboto" panose="02000000000000000000" pitchFamily="2" charset="0"/>
              <a:cs typeface="Calibri" panose="020F0502020204030204" pitchFamily="34" charset="0"/>
            </a:endParaRPr>
          </a:p>
          <a:p>
            <a:pPr algn="l">
              <a:lnSpc>
                <a:spcPct val="100000"/>
              </a:lnSpc>
              <a:spcAft>
                <a:spcPts val="0"/>
              </a:spcAft>
            </a:pPr>
            <a:r>
              <a:rPr lang="en-US" sz="1000" b="1" dirty="0" err="1">
                <a:latin typeface="Calibri" panose="020F0502020204030204" pitchFamily="34" charset="0"/>
                <a:ea typeface="Roboto" panose="02000000000000000000" pitchFamily="2" charset="0"/>
                <a:cs typeface="Calibri" panose="020F0502020204030204" pitchFamily="34" charset="0"/>
              </a:rPr>
              <a:t>LincolnFinancial.com</a:t>
            </a:r>
            <a:endParaRPr lang="en-US" sz="1000" b="1" dirty="0">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17" name="Table 16">
            <a:extLst>
              <a:ext uri="{FF2B5EF4-FFF2-40B4-BE49-F238E27FC236}">
                <a16:creationId xmlns:a16="http://schemas.microsoft.com/office/drawing/2014/main" id="{280F7843-BF8B-44F7-B021-2556A96A5010}"/>
              </a:ext>
            </a:extLst>
          </p:cNvPr>
          <p:cNvGraphicFramePr>
            <a:graphicFrameLocks noGrp="1"/>
          </p:cNvGraphicFramePr>
          <p:nvPr userDrawn="1">
            <p:extLst>
              <p:ext uri="{D42A27DB-BD31-4B8C-83A1-F6EECF244321}">
                <p14:modId xmlns:p14="http://schemas.microsoft.com/office/powerpoint/2010/main" val="3066393218"/>
              </p:ext>
            </p:extLst>
          </p:nvPr>
        </p:nvGraphicFramePr>
        <p:xfrm>
          <a:off x="9807389" y="2078455"/>
          <a:ext cx="1813112" cy="1255940"/>
        </p:xfrm>
        <a:graphic>
          <a:graphicData uri="http://schemas.openxmlformats.org/drawingml/2006/table">
            <a:tbl>
              <a:tblPr firstRow="1" bandRow="1">
                <a:tableStyleId>{5C22544A-7EE6-4342-B048-85BDC9FD1C3A}</a:tableStyleId>
              </a:tblPr>
              <a:tblGrid>
                <a:gridCol w="1813112">
                  <a:extLst>
                    <a:ext uri="{9D8B030D-6E8A-4147-A177-3AD203B41FA5}">
                      <a16:colId xmlns:a16="http://schemas.microsoft.com/office/drawing/2014/main" val="1814319551"/>
                    </a:ext>
                  </a:extLst>
                </a:gridCol>
              </a:tblGrid>
              <a:tr h="1016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alibri" panose="020F0502020204030204" pitchFamily="34" charset="0"/>
                          <a:ea typeface="Roboto" panose="02000000000000000000" pitchFamily="2" charset="0"/>
                          <a:cs typeface="Calibri" panose="020F0502020204030204" pitchFamily="34" charset="0"/>
                        </a:rPr>
                        <a:t>Not a deposit</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2084945"/>
                  </a:ext>
                </a:extLst>
              </a:tr>
              <a:tr h="1016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alibri" panose="020F0502020204030204" pitchFamily="34" charset="0"/>
                          <a:ea typeface="Roboto" panose="02000000000000000000" pitchFamily="2" charset="0"/>
                          <a:cs typeface="Calibri" panose="020F0502020204030204" pitchFamily="34" charset="0"/>
                        </a:rPr>
                        <a:t>Not FIDIC Insured</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2388087"/>
                  </a:ext>
                </a:extLst>
              </a:tr>
              <a:tr h="1836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alibri" panose="020F0502020204030204" pitchFamily="34" charset="0"/>
                          <a:ea typeface="Roboto" panose="02000000000000000000" pitchFamily="2" charset="0"/>
                          <a:cs typeface="Calibri" panose="020F0502020204030204" pitchFamily="34" charset="0"/>
                        </a:rPr>
                        <a:t>May go down  in value</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4006970"/>
                  </a:ext>
                </a:extLst>
              </a:tr>
              <a:tr h="265647">
                <a:tc>
                  <a:txBody>
                    <a:bodyPr/>
                    <a:lstStyle/>
                    <a:p>
                      <a:pPr>
                        <a:lnSpc>
                          <a:spcPct val="100000"/>
                        </a:lnSpc>
                      </a:pPr>
                      <a:r>
                        <a:rPr lang="en-US" sz="1000" b="0" dirty="0">
                          <a:solidFill>
                            <a:schemeClr val="tx1"/>
                          </a:solidFill>
                          <a:latin typeface="Calibri" panose="020F0502020204030204" pitchFamily="34" charset="0"/>
                          <a:ea typeface="Roboto" panose="02000000000000000000" pitchFamily="2" charset="0"/>
                          <a:cs typeface="Calibri" panose="020F0502020204030204" pitchFamily="34" charset="0"/>
                        </a:rPr>
                        <a:t>Not insured by any federal government agency</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6648019"/>
                  </a:ext>
                </a:extLst>
              </a:tr>
              <a:tr h="347636">
                <a:tc>
                  <a:txBody>
                    <a:bodyPr/>
                    <a:lstStyle/>
                    <a:p>
                      <a:pPr>
                        <a:lnSpc>
                          <a:spcPct val="100000"/>
                        </a:lnSpc>
                      </a:pPr>
                      <a:r>
                        <a:rPr lang="en-US" sz="1000" b="0" dirty="0">
                          <a:solidFill>
                            <a:schemeClr val="tx1"/>
                          </a:solidFill>
                          <a:latin typeface="Calibri" panose="020F0502020204030204" pitchFamily="34" charset="0"/>
                          <a:ea typeface="Roboto" panose="02000000000000000000" pitchFamily="2" charset="0"/>
                          <a:cs typeface="Calibri" panose="020F0502020204030204" pitchFamily="34" charset="0"/>
                        </a:rPr>
                        <a:t>Not guaranteed by any bank or savings association</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9583598"/>
                  </a:ext>
                </a:extLst>
              </a:tr>
            </a:tbl>
          </a:graphicData>
        </a:graphic>
      </p:graphicFrame>
      <p:sp>
        <p:nvSpPr>
          <p:cNvPr id="8" name="Title Placeholder 1">
            <a:extLst>
              <a:ext uri="{FF2B5EF4-FFF2-40B4-BE49-F238E27FC236}">
                <a16:creationId xmlns:a16="http://schemas.microsoft.com/office/drawing/2014/main" id="{A4531194-E59D-1B4C-8D9B-466F73A2FADF}"/>
              </a:ext>
            </a:extLst>
          </p:cNvPr>
          <p:cNvSpPr>
            <a:spLocks noGrp="1"/>
          </p:cNvSpPr>
          <p:nvPr>
            <p:ph type="title"/>
          </p:nvPr>
        </p:nvSpPr>
        <p:spPr>
          <a:xfrm>
            <a:off x="571499" y="94129"/>
            <a:ext cx="11353801" cy="911711"/>
          </a:xfrm>
          <a:prstGeom prst="rect">
            <a:avLst/>
          </a:prstGeom>
        </p:spPr>
        <p:txBody>
          <a:bodyPr vert="horz" lIns="0" tIns="0" rIns="0" bIns="0" rtlCol="0" anchor="b">
            <a:normAutofit/>
          </a:bodyPr>
          <a:lstStyle/>
          <a:p>
            <a:r>
              <a:rPr lang="en-US" dirty="0"/>
              <a:t>Click to edit Master title style</a:t>
            </a:r>
          </a:p>
        </p:txBody>
      </p:sp>
    </p:spTree>
    <p:extLst>
      <p:ext uri="{BB962C8B-B14F-4D97-AF65-F5344CB8AC3E}">
        <p14:creationId xmlns:p14="http://schemas.microsoft.com/office/powerpoint/2010/main" val="877658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9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258475"/>
            <a:ext cx="4125050" cy="307777"/>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firm and back-office discussion purposes only. Not for broker-dealer use or with the public.  </a:t>
            </a:r>
          </a:p>
        </p:txBody>
      </p:sp>
      <p:sp>
        <p:nvSpPr>
          <p:cNvPr id="10" name="Title 1">
            <a:extLst>
              <a:ext uri="{FF2B5EF4-FFF2-40B4-BE49-F238E27FC236}">
                <a16:creationId xmlns:a16="http://schemas.microsoft.com/office/drawing/2014/main" id="{080C45E6-A985-4E44-8C17-ABC4D759E0AD}"/>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32058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C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258475"/>
            <a:ext cx="4125050" cy="307777"/>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firm and back-office discussion purposes only. Not for broker-dealer use or with the public.  </a:t>
            </a:r>
          </a:p>
        </p:txBody>
      </p:sp>
      <p:sp>
        <p:nvSpPr>
          <p:cNvPr id="10" name="Title 1">
            <a:extLst>
              <a:ext uri="{FF2B5EF4-FFF2-40B4-BE49-F238E27FC236}">
                <a16:creationId xmlns:a16="http://schemas.microsoft.com/office/drawing/2014/main" id="{F5F7B610-D77A-3345-BE1D-3A766DF06BC8}"/>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49782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258475"/>
            <a:ext cx="4125050" cy="307777"/>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firm and back-office discussion purposes only. Not for broker-dealer use or with the public.  </a:t>
            </a:r>
          </a:p>
        </p:txBody>
      </p:sp>
      <p:sp>
        <p:nvSpPr>
          <p:cNvPr id="10" name="Title 1">
            <a:extLst>
              <a:ext uri="{FF2B5EF4-FFF2-40B4-BE49-F238E27FC236}">
                <a16:creationId xmlns:a16="http://schemas.microsoft.com/office/drawing/2014/main" id="{34F9001B-2F6D-C44E-B410-09E803ADF144}"/>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47724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258475"/>
            <a:ext cx="4125050" cy="307777"/>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firm and back-office discussion purposes only. Not for broker-dealer use or with the public.  </a:t>
            </a:r>
          </a:p>
        </p:txBody>
      </p:sp>
      <p:sp>
        <p:nvSpPr>
          <p:cNvPr id="10" name="Title 1">
            <a:extLst>
              <a:ext uri="{FF2B5EF4-FFF2-40B4-BE49-F238E27FC236}">
                <a16:creationId xmlns:a16="http://schemas.microsoft.com/office/drawing/2014/main" id="{BA165EA2-ADF3-3842-A7DA-2430FFAA9031}"/>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75410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0B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258475"/>
            <a:ext cx="4125050" cy="307777"/>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firm and back-office discussion purposes only. Not for broker-dealer use or with the public.  </a:t>
            </a:r>
          </a:p>
        </p:txBody>
      </p:sp>
      <p:sp>
        <p:nvSpPr>
          <p:cNvPr id="10" name="Title 1">
            <a:extLst>
              <a:ext uri="{FF2B5EF4-FFF2-40B4-BE49-F238E27FC236}">
                <a16:creationId xmlns:a16="http://schemas.microsoft.com/office/drawing/2014/main" id="{D8651B75-EF87-894C-8FBB-4DDCFF2527A5}"/>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03478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96CB-0C46-C749-BCBD-F6D81EB07BC2}"/>
              </a:ext>
            </a:extLst>
          </p:cNvPr>
          <p:cNvSpPr>
            <a:spLocks noGrp="1"/>
          </p:cNvSpPr>
          <p:nvPr>
            <p:ph idx="1"/>
          </p:nvPr>
        </p:nvSpPr>
        <p:spPr>
          <a:xfrm>
            <a:off x="5444836" y="94130"/>
            <a:ext cx="6480464" cy="6082834"/>
          </a:xfrm>
          <a:prstGeom prst="rect">
            <a:avLst/>
          </a:prstGeom>
        </p:spPr>
        <p:txBody>
          <a:bodyPr anchor="ct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40E9BE8-CDB3-AD49-9086-CB6117EEDA63}"/>
              </a:ext>
            </a:extLst>
          </p:cNvPr>
          <p:cNvSpPr/>
          <p:nvPr userDrawn="1"/>
        </p:nvSpPr>
        <p:spPr>
          <a:xfrm>
            <a:off x="0" y="0"/>
            <a:ext cx="4696691" cy="6857999"/>
          </a:xfrm>
          <a:prstGeom prst="rect">
            <a:avLst/>
          </a:prstGeom>
          <a:solidFill>
            <a:srgbClr val="03C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97063-C97E-984E-ADCE-4AD750F0BCE2}"/>
              </a:ext>
            </a:extLst>
          </p:cNvPr>
          <p:cNvSpPr txBox="1"/>
          <p:nvPr userDrawn="1"/>
        </p:nvSpPr>
        <p:spPr>
          <a:xfrm>
            <a:off x="571641" y="6258475"/>
            <a:ext cx="4125050" cy="307777"/>
          </a:xfrm>
          <a:prstGeom prst="rect">
            <a:avLst/>
          </a:prstGeom>
          <a:noFill/>
        </p:spPr>
        <p:txBody>
          <a:bodyPr wrap="square" lIns="0" tIns="0" rIns="0" bIns="0" rtlCol="0" anchor="b" anchorCtr="0">
            <a:spAutoFit/>
          </a:bodyPr>
          <a:lstStyle/>
          <a:p>
            <a:r>
              <a:rPr lang="en-US" sz="1000" b="0" kern="400" dirty="0">
                <a:solidFill>
                  <a:schemeClr val="bg1"/>
                </a:solidFill>
                <a:latin typeface="Calibri" panose="020F0502020204030204" pitchFamily="34" charset="0"/>
                <a:ea typeface="Roboto" panose="02000000000000000000" pitchFamily="2" charset="0"/>
                <a:cs typeface="Calibri" panose="020F0502020204030204" pitchFamily="34" charset="0"/>
              </a:rPr>
              <a:t>For firm and back-office discussion purposes only. Not for broker-dealer use or with the public.  </a:t>
            </a:r>
          </a:p>
        </p:txBody>
      </p:sp>
      <p:sp>
        <p:nvSpPr>
          <p:cNvPr id="10" name="Title 1">
            <a:extLst>
              <a:ext uri="{FF2B5EF4-FFF2-40B4-BE49-F238E27FC236}">
                <a16:creationId xmlns:a16="http://schemas.microsoft.com/office/drawing/2014/main" id="{0F93DEA6-57B8-4A45-A5DA-B0895742204E}"/>
              </a:ext>
            </a:extLst>
          </p:cNvPr>
          <p:cNvSpPr>
            <a:spLocks noGrp="1"/>
          </p:cNvSpPr>
          <p:nvPr>
            <p:ph type="title"/>
          </p:nvPr>
        </p:nvSpPr>
        <p:spPr>
          <a:xfrm>
            <a:off x="571641" y="0"/>
            <a:ext cx="4125050" cy="6286500"/>
          </a:xfrm>
        </p:spPr>
        <p:txBody>
          <a:bodyPr rIns="91440" anchor="ctr"/>
          <a:lstStyle>
            <a:lvl1pPr>
              <a:defRPr sz="4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38754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sclosu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7F8205-333F-4048-B78C-357FF2146C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07389" y="5644617"/>
            <a:ext cx="1813112" cy="575787"/>
          </a:xfrm>
          <a:prstGeom prst="rect">
            <a:avLst/>
          </a:prstGeom>
        </p:spPr>
      </p:pic>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499" y="1329316"/>
            <a:ext cx="9074525" cy="4891088"/>
          </a:xfrm>
        </p:spPr>
        <p:txBody>
          <a:bodyPr lIns="0" tIns="0" rIns="0" bIns="0" numCol="2" spcCol="182880"/>
          <a:lstStyle>
            <a:lvl1pPr marL="0" indent="0">
              <a:lnSpc>
                <a:spcPts val="1200"/>
              </a:lnSpc>
              <a:spcAft>
                <a:spcPts val="1000"/>
              </a:spcAft>
              <a:buNone/>
              <a:defRPr sz="1000">
                <a:latin typeface="Calibri" panose="020F0502020204030204" pitchFamily="34" charset="0"/>
                <a:ea typeface="Roboto" panose="02000000000000000000" pitchFamily="2" charset="0"/>
                <a:cs typeface="Calibri" panose="020F0502020204030204" pitchFamily="34" charset="0"/>
              </a:defRPr>
            </a:lvl1pPr>
            <a:lvl2pPr marL="182880" indent="0">
              <a:spcAft>
                <a:spcPts val="800"/>
              </a:spcAft>
              <a:buNone/>
              <a:defRPr/>
            </a:lvl2pPr>
            <a:lvl3pPr marL="512064" indent="0">
              <a:spcAft>
                <a:spcPts val="800"/>
              </a:spcAft>
              <a:buNone/>
              <a:defRPr/>
            </a:lvl3pPr>
            <a:lvl4pPr marL="685800" indent="0">
              <a:spcAft>
                <a:spcPts val="800"/>
              </a:spcAft>
              <a:buNone/>
              <a:defRPr/>
            </a:lvl4pPr>
            <a:lvl5pPr marL="859536" indent="0">
              <a:spcAft>
                <a:spcPts val="800"/>
              </a:spcAft>
              <a:buNone/>
              <a:defRPr/>
            </a:lvl5pPr>
          </a:lstStyle>
          <a:p>
            <a:pPr lvl="0"/>
            <a:r>
              <a:rPr lang="en-US" dirty="0"/>
              <a:t>Enter disclosure text here. Text will automatically flow to the second column. </a:t>
            </a:r>
            <a:r>
              <a:rPr lang="en-US" dirty="0" err="1"/>
              <a:t>Fugia</a:t>
            </a:r>
            <a:r>
              <a:rPr lang="en-US" dirty="0"/>
              <a:t> </a:t>
            </a:r>
            <a:r>
              <a:rPr lang="en-US" dirty="0" err="1"/>
              <a:t>nes</a:t>
            </a:r>
            <a:r>
              <a:rPr lang="en-US" dirty="0"/>
              <a:t> </a:t>
            </a:r>
            <a:r>
              <a:rPr lang="en-US" dirty="0" err="1"/>
              <a:t>ilit</a:t>
            </a:r>
            <a:r>
              <a:rPr lang="en-US" dirty="0"/>
              <a:t>, </a:t>
            </a:r>
            <a:r>
              <a:rPr lang="en-US" dirty="0" err="1"/>
              <a:t>ut</a:t>
            </a:r>
            <a:r>
              <a:rPr lang="en-US" dirty="0"/>
              <a:t> </a:t>
            </a:r>
            <a:r>
              <a:rPr lang="en-US" dirty="0" err="1"/>
              <a:t>officil</a:t>
            </a:r>
            <a:r>
              <a:rPr lang="en-US" dirty="0"/>
              <a:t> </a:t>
            </a:r>
            <a:r>
              <a:rPr lang="en-US" dirty="0" err="1"/>
              <a:t>iquias</a:t>
            </a:r>
            <a:r>
              <a:rPr lang="en-US" dirty="0"/>
              <a:t> </a:t>
            </a:r>
            <a:r>
              <a:rPr lang="en-US" dirty="0" err="1"/>
              <a:t>assit</a:t>
            </a:r>
            <a:r>
              <a:rPr lang="en-US" dirty="0"/>
              <a:t>, </a:t>
            </a:r>
            <a:r>
              <a:rPr lang="en-US" dirty="0" err="1"/>
              <a:t>offictur</a:t>
            </a:r>
            <a:r>
              <a:rPr lang="en-US" dirty="0"/>
              <a:t>? </a:t>
            </a:r>
            <a:r>
              <a:rPr lang="en-US" dirty="0" err="1"/>
              <a:t>Quiasit</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err="1"/>
              <a:t>Risus</a:t>
            </a:r>
            <a:r>
              <a:rPr lang="en-US" dirty="0"/>
              <a:t> </a:t>
            </a:r>
            <a:r>
              <a:rPr lang="en-US" dirty="0" err="1"/>
              <a:t>pretium</a:t>
            </a:r>
            <a:r>
              <a:rPr lang="en-US" dirty="0"/>
              <a:t> </a:t>
            </a:r>
            <a:r>
              <a:rPr lang="en-US" dirty="0" err="1"/>
              <a:t>quam</a:t>
            </a:r>
            <a:r>
              <a:rPr lang="en-US" dirty="0"/>
              <a:t> </a:t>
            </a:r>
            <a:r>
              <a:rPr lang="en-US" dirty="0" err="1"/>
              <a:t>vulputate</a:t>
            </a:r>
            <a:r>
              <a:rPr lang="en-US" dirty="0"/>
              <a:t> </a:t>
            </a:r>
            <a:r>
              <a:rPr lang="en-US" dirty="0" err="1"/>
              <a:t>dignissim</a:t>
            </a:r>
            <a:r>
              <a:rPr lang="en-US" dirty="0"/>
              <a:t>. </a:t>
            </a:r>
            <a:r>
              <a:rPr lang="en-US" dirty="0" err="1"/>
              <a:t>Lectus</a:t>
            </a:r>
            <a:r>
              <a:rPr lang="en-US" dirty="0"/>
              <a:t> </a:t>
            </a:r>
            <a:r>
              <a:rPr lang="en-US" dirty="0" err="1"/>
              <a:t>quam</a:t>
            </a:r>
            <a:r>
              <a:rPr lang="en-US" dirty="0"/>
              <a:t> id </a:t>
            </a:r>
            <a:r>
              <a:rPr lang="en-US" dirty="0" err="1"/>
              <a:t>leo</a:t>
            </a:r>
            <a:r>
              <a:rPr lang="en-US" dirty="0"/>
              <a:t> in vitae </a:t>
            </a:r>
            <a:r>
              <a:rPr lang="en-US" dirty="0" err="1"/>
              <a:t>turpis</a:t>
            </a:r>
            <a:r>
              <a:rPr lang="en-US" dirty="0"/>
              <a:t> </a:t>
            </a:r>
            <a:r>
              <a:rPr lang="en-US" dirty="0" err="1"/>
              <a:t>massa</a:t>
            </a:r>
            <a:r>
              <a:rPr lang="en-US" dirty="0"/>
              <a:t> sed. Sed libero </a:t>
            </a:r>
            <a:r>
              <a:rPr lang="en-US" dirty="0" err="1"/>
              <a:t>enim</a:t>
            </a:r>
            <a:r>
              <a:rPr lang="en-US" dirty="0"/>
              <a:t> sed </a:t>
            </a:r>
            <a:r>
              <a:rPr lang="en-US" dirty="0" err="1"/>
              <a:t>faucibus</a:t>
            </a:r>
            <a:r>
              <a:rPr lang="en-US" dirty="0"/>
              <a:t> </a:t>
            </a:r>
            <a:r>
              <a:rPr lang="en-US" dirty="0" err="1"/>
              <a:t>turpis</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p>
          <a:p>
            <a:pPr lvl="0"/>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a:t>
            </a:r>
          </a:p>
        </p:txBody>
      </p:sp>
      <p:sp>
        <p:nvSpPr>
          <p:cNvPr id="15" name="TextBox 14">
            <a:extLst>
              <a:ext uri="{FF2B5EF4-FFF2-40B4-BE49-F238E27FC236}">
                <a16:creationId xmlns:a16="http://schemas.microsoft.com/office/drawing/2014/main" id="{2404FEA6-5118-4EA3-9360-E99CC30B748F}"/>
              </a:ext>
            </a:extLst>
          </p:cNvPr>
          <p:cNvSpPr txBox="1"/>
          <p:nvPr userDrawn="1"/>
        </p:nvSpPr>
        <p:spPr>
          <a:xfrm>
            <a:off x="9807389" y="3442526"/>
            <a:ext cx="1813112" cy="2000548"/>
          </a:xfrm>
          <a:prstGeom prst="rect">
            <a:avLst/>
          </a:prstGeom>
          <a:noFill/>
        </p:spPr>
        <p:txBody>
          <a:bodyPr wrap="square" lIns="0" tIns="0" rIns="0" bIns="0" rtlCol="0" anchor="b">
            <a:spAutoFit/>
          </a:bodyPr>
          <a:lstStyle/>
          <a:p>
            <a: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t>Lincoln Financial Group is the </a:t>
            </a:r>
            <a:b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br>
            <a: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t>marketing name for Lincoln National Corporation and </a:t>
            </a:r>
            <a:b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br>
            <a: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t>its affiliates. </a:t>
            </a:r>
            <a:b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br>
            <a:b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br>
            <a: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t>Affiliates are separately </a:t>
            </a:r>
            <a:b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br>
            <a:r>
              <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rPr>
              <a:t>responsible for their own financial and contractual obligations.</a:t>
            </a:r>
          </a:p>
          <a:p>
            <a:endParaRPr lang="en-US" sz="1000" b="0" kern="1200" dirty="0">
              <a:solidFill>
                <a:schemeClr val="tx1"/>
              </a:solidFill>
              <a:effectLst/>
              <a:latin typeface="Calibri" panose="020F0502020204030204" pitchFamily="34" charset="0"/>
              <a:ea typeface="Roboto" panose="02000000000000000000" pitchFamily="2" charset="0"/>
              <a:cs typeface="Calibri" panose="020F0502020204030204" pitchFamily="34" charset="0"/>
            </a:endParaRPr>
          </a:p>
          <a:p>
            <a:r>
              <a:rPr lang="en-US" sz="1000" dirty="0">
                <a:latin typeface="Calibri" panose="020F0502020204030204" pitchFamily="34" charset="0"/>
                <a:ea typeface="Roboto" panose="02000000000000000000" pitchFamily="2" charset="0"/>
                <a:cs typeface="Calibri" panose="020F0502020204030204" pitchFamily="34" charset="0"/>
              </a:rPr>
              <a:t>Order code: WAC-DES-PPT001</a:t>
            </a:r>
          </a:p>
          <a:p>
            <a:r>
              <a:rPr lang="en-US" sz="1000" dirty="0">
                <a:latin typeface="Calibri" panose="020F0502020204030204" pitchFamily="34" charset="0"/>
                <a:ea typeface="Roboto" panose="02000000000000000000" pitchFamily="2" charset="0"/>
                <a:cs typeface="Calibri" panose="020F0502020204030204" pitchFamily="34" charset="0"/>
              </a:rPr>
              <a:t>1/23  Z01</a:t>
            </a:r>
            <a:br>
              <a:rPr lang="en-US" sz="1000" dirty="0">
                <a:latin typeface="Calibri" panose="020F0502020204030204" pitchFamily="34" charset="0"/>
                <a:ea typeface="Roboto" panose="02000000000000000000" pitchFamily="2" charset="0"/>
                <a:cs typeface="Calibri" panose="020F0502020204030204" pitchFamily="34" charset="0"/>
              </a:rPr>
            </a:br>
            <a:endParaRPr lang="en-US" sz="1000" dirty="0">
              <a:latin typeface="Calibri" panose="020F0502020204030204" pitchFamily="34" charset="0"/>
              <a:ea typeface="Roboto" panose="02000000000000000000" pitchFamily="2" charset="0"/>
              <a:cs typeface="Calibri" panose="020F0502020204030204" pitchFamily="34" charset="0"/>
            </a:endParaRPr>
          </a:p>
          <a:p>
            <a:pPr algn="l">
              <a:lnSpc>
                <a:spcPct val="100000"/>
              </a:lnSpc>
              <a:spcAft>
                <a:spcPts val="0"/>
              </a:spcAft>
            </a:pPr>
            <a:r>
              <a:rPr lang="en-US" sz="1000" b="1" dirty="0" err="1">
                <a:latin typeface="Calibri" panose="020F0502020204030204" pitchFamily="34" charset="0"/>
                <a:ea typeface="Roboto" panose="02000000000000000000" pitchFamily="2" charset="0"/>
                <a:cs typeface="Calibri" panose="020F0502020204030204" pitchFamily="34" charset="0"/>
              </a:rPr>
              <a:t>LincolnFinancial.com</a:t>
            </a:r>
            <a:endParaRPr lang="en-US" sz="1000" b="1" dirty="0">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17" name="Table 16">
            <a:extLst>
              <a:ext uri="{FF2B5EF4-FFF2-40B4-BE49-F238E27FC236}">
                <a16:creationId xmlns:a16="http://schemas.microsoft.com/office/drawing/2014/main" id="{280F7843-BF8B-44F7-B021-2556A96A5010}"/>
              </a:ext>
            </a:extLst>
          </p:cNvPr>
          <p:cNvGraphicFramePr>
            <a:graphicFrameLocks noGrp="1"/>
          </p:cNvGraphicFramePr>
          <p:nvPr userDrawn="1">
            <p:extLst>
              <p:ext uri="{D42A27DB-BD31-4B8C-83A1-F6EECF244321}">
                <p14:modId xmlns:p14="http://schemas.microsoft.com/office/powerpoint/2010/main" val="3066393218"/>
              </p:ext>
            </p:extLst>
          </p:nvPr>
        </p:nvGraphicFramePr>
        <p:xfrm>
          <a:off x="9807389" y="2078455"/>
          <a:ext cx="1813112" cy="1255940"/>
        </p:xfrm>
        <a:graphic>
          <a:graphicData uri="http://schemas.openxmlformats.org/drawingml/2006/table">
            <a:tbl>
              <a:tblPr firstRow="1" bandRow="1">
                <a:tableStyleId>{5C22544A-7EE6-4342-B048-85BDC9FD1C3A}</a:tableStyleId>
              </a:tblPr>
              <a:tblGrid>
                <a:gridCol w="1813112">
                  <a:extLst>
                    <a:ext uri="{9D8B030D-6E8A-4147-A177-3AD203B41FA5}">
                      <a16:colId xmlns:a16="http://schemas.microsoft.com/office/drawing/2014/main" val="1814319551"/>
                    </a:ext>
                  </a:extLst>
                </a:gridCol>
              </a:tblGrid>
              <a:tr h="1016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alibri" panose="020F0502020204030204" pitchFamily="34" charset="0"/>
                          <a:ea typeface="Roboto" panose="02000000000000000000" pitchFamily="2" charset="0"/>
                          <a:cs typeface="Calibri" panose="020F0502020204030204" pitchFamily="34" charset="0"/>
                        </a:rPr>
                        <a:t>Not a deposit</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2084945"/>
                  </a:ext>
                </a:extLst>
              </a:tr>
              <a:tr h="1016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alibri" panose="020F0502020204030204" pitchFamily="34" charset="0"/>
                          <a:ea typeface="Roboto" panose="02000000000000000000" pitchFamily="2" charset="0"/>
                          <a:cs typeface="Calibri" panose="020F0502020204030204" pitchFamily="34" charset="0"/>
                        </a:rPr>
                        <a:t>Not FIDIC Insured</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2388087"/>
                  </a:ext>
                </a:extLst>
              </a:tr>
              <a:tr h="1836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alibri" panose="020F0502020204030204" pitchFamily="34" charset="0"/>
                          <a:ea typeface="Roboto" panose="02000000000000000000" pitchFamily="2" charset="0"/>
                          <a:cs typeface="Calibri" panose="020F0502020204030204" pitchFamily="34" charset="0"/>
                        </a:rPr>
                        <a:t>May go down  in value</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4006970"/>
                  </a:ext>
                </a:extLst>
              </a:tr>
              <a:tr h="265647">
                <a:tc>
                  <a:txBody>
                    <a:bodyPr/>
                    <a:lstStyle/>
                    <a:p>
                      <a:pPr>
                        <a:lnSpc>
                          <a:spcPct val="100000"/>
                        </a:lnSpc>
                      </a:pPr>
                      <a:r>
                        <a:rPr lang="en-US" sz="1000" b="0" dirty="0">
                          <a:solidFill>
                            <a:schemeClr val="tx1"/>
                          </a:solidFill>
                          <a:latin typeface="Calibri" panose="020F0502020204030204" pitchFamily="34" charset="0"/>
                          <a:ea typeface="Roboto" panose="02000000000000000000" pitchFamily="2" charset="0"/>
                          <a:cs typeface="Calibri" panose="020F0502020204030204" pitchFamily="34" charset="0"/>
                        </a:rPr>
                        <a:t>Not insured by any federal government agency</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6648019"/>
                  </a:ext>
                </a:extLst>
              </a:tr>
              <a:tr h="347636">
                <a:tc>
                  <a:txBody>
                    <a:bodyPr/>
                    <a:lstStyle/>
                    <a:p>
                      <a:pPr>
                        <a:lnSpc>
                          <a:spcPct val="100000"/>
                        </a:lnSpc>
                      </a:pPr>
                      <a:r>
                        <a:rPr lang="en-US" sz="1000" b="0" dirty="0">
                          <a:solidFill>
                            <a:schemeClr val="tx1"/>
                          </a:solidFill>
                          <a:latin typeface="Calibri" panose="020F0502020204030204" pitchFamily="34" charset="0"/>
                          <a:ea typeface="Roboto" panose="02000000000000000000" pitchFamily="2" charset="0"/>
                          <a:cs typeface="Calibri" panose="020F0502020204030204" pitchFamily="34" charset="0"/>
                        </a:rPr>
                        <a:t>Not guaranteed by any bank or savings association</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9583598"/>
                  </a:ext>
                </a:extLst>
              </a:tr>
            </a:tbl>
          </a:graphicData>
        </a:graphic>
      </p:graphicFrame>
      <p:sp>
        <p:nvSpPr>
          <p:cNvPr id="8" name="Title Placeholder 1">
            <a:extLst>
              <a:ext uri="{FF2B5EF4-FFF2-40B4-BE49-F238E27FC236}">
                <a16:creationId xmlns:a16="http://schemas.microsoft.com/office/drawing/2014/main" id="{A4531194-E59D-1B4C-8D9B-466F73A2FADF}"/>
              </a:ext>
            </a:extLst>
          </p:cNvPr>
          <p:cNvSpPr>
            <a:spLocks noGrp="1"/>
          </p:cNvSpPr>
          <p:nvPr>
            <p:ph type="title"/>
          </p:nvPr>
        </p:nvSpPr>
        <p:spPr>
          <a:xfrm>
            <a:off x="571499" y="94129"/>
            <a:ext cx="11353801" cy="911711"/>
          </a:xfrm>
          <a:prstGeom prst="rect">
            <a:avLst/>
          </a:prstGeom>
        </p:spPr>
        <p:txBody>
          <a:bodyPr vert="horz" lIns="0" tIns="0" rIns="0" bIns="0" rtlCol="0" anchor="b">
            <a:normAutofit/>
          </a:bodyPr>
          <a:lstStyle/>
          <a:p>
            <a:r>
              <a:rPr lang="en-US" dirty="0"/>
              <a:t>Click to edit Master title style</a:t>
            </a:r>
          </a:p>
        </p:txBody>
      </p:sp>
    </p:spTree>
    <p:extLst>
      <p:ext uri="{BB962C8B-B14F-4D97-AF65-F5344CB8AC3E}">
        <p14:creationId xmlns:p14="http://schemas.microsoft.com/office/powerpoint/2010/main" val="1889122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Tree>
    <p:extLst>
      <p:ext uri="{BB962C8B-B14F-4D97-AF65-F5344CB8AC3E}">
        <p14:creationId xmlns:p14="http://schemas.microsoft.com/office/powerpoint/2010/main" val="346540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15290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8089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Image Grid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accent2"/>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accent2"/>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accent2"/>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accent2"/>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Tree>
    <p:extLst>
      <p:ext uri="{BB962C8B-B14F-4D97-AF65-F5344CB8AC3E}">
        <p14:creationId xmlns:p14="http://schemas.microsoft.com/office/powerpoint/2010/main" val="986804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6D8DAFB-9171-CA44-BA30-944776A2C29E}"/>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Tree>
    <p:extLst>
      <p:ext uri="{BB962C8B-B14F-4D97-AF65-F5344CB8AC3E}">
        <p14:creationId xmlns:p14="http://schemas.microsoft.com/office/powerpoint/2010/main" val="2737739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1664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mp; Image Grid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rgbClr val="244F8B"/>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rgbClr val="244F8B"/>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rgbClr val="244F8B"/>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rgbClr val="244F8B"/>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Tree>
    <p:extLst>
      <p:ext uri="{BB962C8B-B14F-4D97-AF65-F5344CB8AC3E}">
        <p14:creationId xmlns:p14="http://schemas.microsoft.com/office/powerpoint/2010/main" val="2809354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sclosu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7F8205-333F-4048-B78C-357FF2146C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48672" y="5677891"/>
            <a:ext cx="1289171" cy="409400"/>
          </a:xfrm>
          <a:prstGeom prst="rect">
            <a:avLst/>
          </a:prstGeom>
        </p:spPr>
      </p:pic>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Enter disclosure title here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640" y="1514038"/>
            <a:ext cx="9198864" cy="4573255"/>
          </a:xfrm>
        </p:spPr>
        <p:txBody>
          <a:bodyPr numCol="2" spcCol="182880"/>
          <a:lstStyle>
            <a:lvl1pPr marL="0" indent="0">
              <a:lnSpc>
                <a:spcPts val="1200"/>
              </a:lnSpc>
              <a:spcAft>
                <a:spcPts val="1000"/>
              </a:spcAft>
              <a:buNone/>
              <a:defRPr sz="1000"/>
            </a:lvl1pPr>
            <a:lvl2pPr marL="182875" indent="0">
              <a:spcAft>
                <a:spcPts val="800"/>
              </a:spcAft>
              <a:buNone/>
              <a:defRPr/>
            </a:lvl2pPr>
            <a:lvl3pPr marL="512051" indent="0">
              <a:spcAft>
                <a:spcPts val="800"/>
              </a:spcAft>
              <a:buNone/>
              <a:defRPr/>
            </a:lvl3pPr>
            <a:lvl4pPr marL="685783" indent="0">
              <a:spcAft>
                <a:spcPts val="800"/>
              </a:spcAft>
              <a:buNone/>
              <a:defRPr/>
            </a:lvl4pPr>
            <a:lvl5pPr marL="859515" indent="0">
              <a:spcAft>
                <a:spcPts val="800"/>
              </a:spcAft>
              <a:buNone/>
              <a:defRPr/>
            </a:lvl5pPr>
          </a:lstStyle>
          <a:p>
            <a:pPr lvl="0"/>
            <a:r>
              <a:rPr lang="en-US" dirty="0"/>
              <a:t>Enter disclosure text here. Text will automatically flow to the second column. </a:t>
            </a:r>
            <a:r>
              <a:rPr lang="en-US" dirty="0" err="1"/>
              <a:t>Fugia</a:t>
            </a:r>
            <a:r>
              <a:rPr lang="en-US" dirty="0"/>
              <a:t> </a:t>
            </a:r>
            <a:r>
              <a:rPr lang="en-US" dirty="0" err="1"/>
              <a:t>nes</a:t>
            </a:r>
            <a:r>
              <a:rPr lang="en-US" dirty="0"/>
              <a:t> </a:t>
            </a:r>
            <a:r>
              <a:rPr lang="en-US" dirty="0" err="1"/>
              <a:t>ilit</a:t>
            </a:r>
            <a:r>
              <a:rPr lang="en-US" dirty="0"/>
              <a:t>, </a:t>
            </a:r>
            <a:r>
              <a:rPr lang="en-US" dirty="0" err="1"/>
              <a:t>ut</a:t>
            </a:r>
            <a:r>
              <a:rPr lang="en-US" dirty="0"/>
              <a:t> </a:t>
            </a:r>
            <a:r>
              <a:rPr lang="en-US" dirty="0" err="1"/>
              <a:t>officil</a:t>
            </a:r>
            <a:r>
              <a:rPr lang="en-US" dirty="0"/>
              <a:t> </a:t>
            </a:r>
            <a:r>
              <a:rPr lang="en-US" dirty="0" err="1"/>
              <a:t>iquias</a:t>
            </a:r>
            <a:r>
              <a:rPr lang="en-US" dirty="0"/>
              <a:t> </a:t>
            </a:r>
            <a:r>
              <a:rPr lang="en-US" dirty="0" err="1"/>
              <a:t>assit</a:t>
            </a:r>
            <a:r>
              <a:rPr lang="en-US" dirty="0"/>
              <a:t>, </a:t>
            </a:r>
            <a:r>
              <a:rPr lang="en-US" dirty="0" err="1"/>
              <a:t>offictur</a:t>
            </a:r>
            <a:r>
              <a:rPr lang="en-US" dirty="0"/>
              <a:t>? </a:t>
            </a:r>
            <a:r>
              <a:rPr lang="en-US" dirty="0" err="1"/>
              <a:t>Quiasit</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err="1"/>
              <a:t>Risus</a:t>
            </a:r>
            <a:r>
              <a:rPr lang="en-US" dirty="0"/>
              <a:t> </a:t>
            </a:r>
            <a:r>
              <a:rPr lang="en-US" dirty="0" err="1"/>
              <a:t>pretium</a:t>
            </a:r>
            <a:r>
              <a:rPr lang="en-US" dirty="0"/>
              <a:t> </a:t>
            </a:r>
            <a:r>
              <a:rPr lang="en-US" dirty="0" err="1"/>
              <a:t>quam</a:t>
            </a:r>
            <a:r>
              <a:rPr lang="en-US" dirty="0"/>
              <a:t> </a:t>
            </a:r>
            <a:r>
              <a:rPr lang="en-US" dirty="0" err="1"/>
              <a:t>vulputate</a:t>
            </a:r>
            <a:r>
              <a:rPr lang="en-US" dirty="0"/>
              <a:t> </a:t>
            </a:r>
            <a:r>
              <a:rPr lang="en-US" dirty="0" err="1"/>
              <a:t>dignissim</a:t>
            </a:r>
            <a:r>
              <a:rPr lang="en-US" dirty="0"/>
              <a:t>. </a:t>
            </a:r>
            <a:r>
              <a:rPr lang="en-US" dirty="0" err="1"/>
              <a:t>Lectus</a:t>
            </a:r>
            <a:r>
              <a:rPr lang="en-US" dirty="0"/>
              <a:t> </a:t>
            </a:r>
            <a:r>
              <a:rPr lang="en-US" dirty="0" err="1"/>
              <a:t>quam</a:t>
            </a:r>
            <a:r>
              <a:rPr lang="en-US" dirty="0"/>
              <a:t> id </a:t>
            </a:r>
            <a:r>
              <a:rPr lang="en-US" dirty="0" err="1"/>
              <a:t>leo</a:t>
            </a:r>
            <a:r>
              <a:rPr lang="en-US" dirty="0"/>
              <a:t> in vitae </a:t>
            </a:r>
            <a:r>
              <a:rPr lang="en-US" dirty="0" err="1"/>
              <a:t>turpis</a:t>
            </a:r>
            <a:r>
              <a:rPr lang="en-US" dirty="0"/>
              <a:t> </a:t>
            </a:r>
            <a:r>
              <a:rPr lang="en-US" dirty="0" err="1"/>
              <a:t>massa</a:t>
            </a:r>
            <a:r>
              <a:rPr lang="en-US" dirty="0"/>
              <a:t> sed. Sed libero </a:t>
            </a:r>
            <a:r>
              <a:rPr lang="en-US" dirty="0" err="1"/>
              <a:t>enim</a:t>
            </a:r>
            <a:r>
              <a:rPr lang="en-US" dirty="0"/>
              <a:t> sed </a:t>
            </a:r>
            <a:r>
              <a:rPr lang="en-US" dirty="0" err="1"/>
              <a:t>faucibus</a:t>
            </a:r>
            <a:r>
              <a:rPr lang="en-US" dirty="0"/>
              <a:t> </a:t>
            </a:r>
            <a:r>
              <a:rPr lang="en-US" dirty="0" err="1"/>
              <a:t>turpis</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p>
          <a:p>
            <a:pPr lvl="0"/>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a:t>
            </a:r>
          </a:p>
        </p:txBody>
      </p:sp>
      <p:sp>
        <p:nvSpPr>
          <p:cNvPr id="15" name="TextBox 14">
            <a:extLst>
              <a:ext uri="{FF2B5EF4-FFF2-40B4-BE49-F238E27FC236}">
                <a16:creationId xmlns:a16="http://schemas.microsoft.com/office/drawing/2014/main" id="{2404FEA6-5118-4EA3-9360-E99CC30B748F}"/>
              </a:ext>
            </a:extLst>
          </p:cNvPr>
          <p:cNvSpPr txBox="1"/>
          <p:nvPr userDrawn="1"/>
        </p:nvSpPr>
        <p:spPr>
          <a:xfrm>
            <a:off x="9949459" y="4429226"/>
            <a:ext cx="1658991" cy="1000274"/>
          </a:xfrm>
          <a:prstGeom prst="rect">
            <a:avLst/>
          </a:prstGeom>
          <a:noFill/>
        </p:spPr>
        <p:txBody>
          <a:bodyPr wrap="square" lIns="0" tIns="0" rIns="0" bIns="0" rtlCol="0">
            <a:spAutoFit/>
          </a:bodyPr>
          <a:lstStyle/>
          <a:p>
            <a:pPr algn="l">
              <a:lnSpc>
                <a:spcPct val="100000"/>
              </a:lnSpc>
              <a:spcAft>
                <a:spcPts val="300"/>
              </a:spcAft>
            </a:pPr>
            <a:r>
              <a:rPr lang="en-US" sz="1000" dirty="0">
                <a:cs typeface="Arial" panose="020B0604020202020204" pitchFamily="34" charset="0"/>
              </a:rPr>
              <a:t>Insurance products issued by:</a:t>
            </a:r>
          </a:p>
          <a:p>
            <a:pPr algn="l">
              <a:lnSpc>
                <a:spcPct val="100000"/>
              </a:lnSpc>
              <a:spcAft>
                <a:spcPts val="300"/>
              </a:spcAft>
            </a:pPr>
            <a:r>
              <a:rPr lang="en-US" sz="1000" dirty="0">
                <a:cs typeface="Arial" panose="020B0604020202020204" pitchFamily="34" charset="0"/>
              </a:rPr>
              <a:t>The Lincoln National Life Insurance Company Lincoln Life &amp; Annuity Company of </a:t>
            </a:r>
            <a:br>
              <a:rPr lang="en-US" sz="1000" dirty="0">
                <a:cs typeface="Arial" panose="020B0604020202020204" pitchFamily="34" charset="0"/>
              </a:rPr>
            </a:br>
            <a:r>
              <a:rPr lang="en-US" sz="1000" dirty="0">
                <a:cs typeface="Arial" panose="020B0604020202020204" pitchFamily="34" charset="0"/>
              </a:rPr>
              <a:t>New York</a:t>
            </a:r>
          </a:p>
          <a:p>
            <a:pPr algn="l">
              <a:lnSpc>
                <a:spcPct val="100000"/>
              </a:lnSpc>
              <a:spcAft>
                <a:spcPts val="0"/>
              </a:spcAft>
            </a:pPr>
            <a:r>
              <a:rPr lang="en-US" sz="1000" b="1" dirty="0" err="1">
                <a:cs typeface="Arial" panose="020B0604020202020204" pitchFamily="34" charset="0"/>
              </a:rPr>
              <a:t>www.lincolnfinancial.com</a:t>
            </a:r>
            <a:endParaRPr lang="en-US" sz="1000" b="1" dirty="0">
              <a:cs typeface="Arial" panose="020B0604020202020204" pitchFamily="34" charset="0"/>
            </a:endParaRPr>
          </a:p>
        </p:txBody>
      </p:sp>
      <p:graphicFrame>
        <p:nvGraphicFramePr>
          <p:cNvPr id="17" name="Table 16">
            <a:extLst>
              <a:ext uri="{FF2B5EF4-FFF2-40B4-BE49-F238E27FC236}">
                <a16:creationId xmlns:a16="http://schemas.microsoft.com/office/drawing/2014/main" id="{280F7843-BF8B-44F7-B021-2556A96A5010}"/>
              </a:ext>
            </a:extLst>
          </p:cNvPr>
          <p:cNvGraphicFramePr>
            <a:graphicFrameLocks noGrp="1"/>
          </p:cNvGraphicFramePr>
          <p:nvPr userDrawn="1"/>
        </p:nvGraphicFramePr>
        <p:xfrm>
          <a:off x="9948672" y="3389245"/>
          <a:ext cx="1659776" cy="901331"/>
        </p:xfrm>
        <a:graphic>
          <a:graphicData uri="http://schemas.openxmlformats.org/drawingml/2006/table">
            <a:tbl>
              <a:tblPr firstRow="1" bandRow="1">
                <a:tableStyleId>{5C22544A-7EE6-4342-B048-85BDC9FD1C3A}</a:tableStyleId>
              </a:tblPr>
              <a:tblGrid>
                <a:gridCol w="553259">
                  <a:extLst>
                    <a:ext uri="{9D8B030D-6E8A-4147-A177-3AD203B41FA5}">
                      <a16:colId xmlns:a16="http://schemas.microsoft.com/office/drawing/2014/main" val="1814319551"/>
                    </a:ext>
                  </a:extLst>
                </a:gridCol>
                <a:gridCol w="553259">
                  <a:extLst>
                    <a:ext uri="{9D8B030D-6E8A-4147-A177-3AD203B41FA5}">
                      <a16:colId xmlns:a16="http://schemas.microsoft.com/office/drawing/2014/main" val="3471738954"/>
                    </a:ext>
                  </a:extLst>
                </a:gridCol>
                <a:gridCol w="553259">
                  <a:extLst>
                    <a:ext uri="{9D8B030D-6E8A-4147-A177-3AD203B41FA5}">
                      <a16:colId xmlns:a16="http://schemas.microsoft.com/office/drawing/2014/main" val="2696429058"/>
                    </a:ext>
                  </a:extLst>
                </a:gridCol>
              </a:tblGrid>
              <a:tr h="331640">
                <a:tc>
                  <a:txBody>
                    <a:bodyPr/>
                    <a:lstStyle/>
                    <a:p>
                      <a:pPr algn="ctr">
                        <a:lnSpc>
                          <a:spcPct val="80000"/>
                        </a:lnSpc>
                      </a:pPr>
                      <a:r>
                        <a:rPr lang="en-US" sz="800" b="0" dirty="0">
                          <a:solidFill>
                            <a:schemeClr val="tx1"/>
                          </a:solidFill>
                          <a:latin typeface="Calibri" panose="020F0502020204030204" pitchFamily="34" charset="0"/>
                          <a:cs typeface="Calibri" panose="020F0502020204030204" pitchFamily="34" charset="0"/>
                        </a:rPr>
                        <a:t>Not a deposit</a:t>
                      </a:r>
                    </a:p>
                  </a:txBody>
                  <a:tcPr marL="27432" marR="27432" marT="18288" marB="18288"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algn="ctr">
                        <a:lnSpc>
                          <a:spcPct val="80000"/>
                        </a:lnSpc>
                      </a:pPr>
                      <a:r>
                        <a:rPr lang="en-US" sz="800" b="0" dirty="0">
                          <a:solidFill>
                            <a:schemeClr val="tx1"/>
                          </a:solidFill>
                          <a:latin typeface="Calibri" panose="020F0502020204030204" pitchFamily="34" charset="0"/>
                          <a:cs typeface="Calibri" panose="020F0502020204030204" pitchFamily="34" charset="0"/>
                        </a:rPr>
                        <a:t>Not FIDIC Insured</a:t>
                      </a:r>
                    </a:p>
                  </a:txBody>
                  <a:tcPr marL="27432" marR="27432" marT="18288" marB="18288"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algn="ctr">
                        <a:lnSpc>
                          <a:spcPct val="80000"/>
                        </a:lnSpc>
                      </a:pPr>
                      <a:r>
                        <a:rPr lang="en-US" sz="800" b="0" dirty="0">
                          <a:solidFill>
                            <a:schemeClr val="tx1"/>
                          </a:solidFill>
                          <a:latin typeface="Calibri" panose="020F0502020204030204" pitchFamily="34" charset="0"/>
                          <a:cs typeface="Calibri" panose="020F0502020204030204" pitchFamily="34" charset="0"/>
                        </a:rPr>
                        <a:t>May go down  in value</a:t>
                      </a:r>
                    </a:p>
                  </a:txBody>
                  <a:tcPr marL="27432" marR="27432" marT="18288" marB="18288"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290061972"/>
                  </a:ext>
                </a:extLst>
              </a:tr>
              <a:tr h="284845">
                <a:tc gridSpan="3">
                  <a:txBody>
                    <a:bodyPr/>
                    <a:lstStyle/>
                    <a:p>
                      <a:pPr algn="ctr">
                        <a:lnSpc>
                          <a:spcPct val="80000"/>
                        </a:lnSpc>
                      </a:pPr>
                      <a:r>
                        <a:rPr lang="en-US" sz="800" b="0" dirty="0">
                          <a:solidFill>
                            <a:schemeClr val="tx1"/>
                          </a:solidFill>
                          <a:latin typeface="Calibri" panose="020F0502020204030204" pitchFamily="34" charset="0"/>
                          <a:cs typeface="Calibri" panose="020F0502020204030204" pitchFamily="34" charset="0"/>
                        </a:rPr>
                        <a:t>Not insured by any federal government agency</a:t>
                      </a:r>
                    </a:p>
                  </a:txBody>
                  <a:tcPr marL="27432" marR="27432" marT="18288" marB="18288"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hMerge="1">
                  <a:txBody>
                    <a:bodyPr/>
                    <a:lstStyle/>
                    <a:p>
                      <a:endParaRPr lang="en-US" sz="600" b="0" dirty="0">
                        <a:solidFill>
                          <a:schemeClr val="tx1"/>
                        </a:solidFill>
                        <a:latin typeface="Calibri" panose="020F0502020204030204" pitchFamily="34" charset="0"/>
                        <a:cs typeface="Calibri" panose="020F0502020204030204" pitchFamily="34" charset="0"/>
                      </a:endParaRPr>
                    </a:p>
                  </a:txBody>
                  <a:tcP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hMerge="1">
                  <a:txBody>
                    <a:bodyPr/>
                    <a:lstStyle/>
                    <a:p>
                      <a:endParaRPr lang="en-US" sz="600" b="0" dirty="0">
                        <a:solidFill>
                          <a:schemeClr val="tx1"/>
                        </a:solidFill>
                        <a:latin typeface="Calibri" panose="020F0502020204030204" pitchFamily="34" charset="0"/>
                        <a:cs typeface="Calibri" panose="020F0502020204030204" pitchFamily="34" charset="0"/>
                      </a:endParaRPr>
                    </a:p>
                  </a:txBody>
                  <a:tcP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506648019"/>
                  </a:ext>
                </a:extLst>
              </a:tr>
              <a:tr h="284845">
                <a:tc gridSpan="3">
                  <a:txBody>
                    <a:bodyPr/>
                    <a:lstStyle/>
                    <a:p>
                      <a:pPr algn="ctr">
                        <a:lnSpc>
                          <a:spcPct val="80000"/>
                        </a:lnSpc>
                      </a:pPr>
                      <a:r>
                        <a:rPr lang="en-US" sz="800" b="0" dirty="0">
                          <a:solidFill>
                            <a:schemeClr val="tx1"/>
                          </a:solidFill>
                          <a:latin typeface="Calibri" panose="020F0502020204030204" pitchFamily="34" charset="0"/>
                          <a:cs typeface="Calibri" panose="020F0502020204030204" pitchFamily="34" charset="0"/>
                        </a:rPr>
                        <a:t>Not guaranteed by any bank or savings association</a:t>
                      </a:r>
                    </a:p>
                  </a:txBody>
                  <a:tcPr marL="27432" marR="27432" marT="18288" marB="18288"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hMerge="1">
                  <a:txBody>
                    <a:bodyPr/>
                    <a:lstStyle/>
                    <a:p>
                      <a:endParaRPr lang="en-US" sz="600" b="0" dirty="0">
                        <a:solidFill>
                          <a:schemeClr val="tx1"/>
                        </a:solidFill>
                        <a:latin typeface="Calibri" panose="020F0502020204030204" pitchFamily="34" charset="0"/>
                        <a:cs typeface="Calibri" panose="020F0502020204030204" pitchFamily="34" charset="0"/>
                      </a:endParaRPr>
                    </a:p>
                  </a:txBody>
                  <a:tcP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hMerge="1">
                  <a:txBody>
                    <a:bodyPr/>
                    <a:lstStyle/>
                    <a:p>
                      <a:endParaRPr lang="en-US" sz="600" b="0" dirty="0">
                        <a:solidFill>
                          <a:schemeClr val="tx1"/>
                        </a:solidFill>
                        <a:latin typeface="Calibri" panose="020F0502020204030204" pitchFamily="34" charset="0"/>
                        <a:cs typeface="Calibri" panose="020F0502020204030204" pitchFamily="34" charset="0"/>
                      </a:endParaRPr>
                    </a:p>
                  </a:txBody>
                  <a:tcP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469583598"/>
                  </a:ext>
                </a:extLst>
              </a:tr>
            </a:tbl>
          </a:graphicData>
        </a:graphic>
      </p:graphicFrame>
    </p:spTree>
    <p:extLst>
      <p:ext uri="{BB962C8B-B14F-4D97-AF65-F5344CB8AC3E}">
        <p14:creationId xmlns:p14="http://schemas.microsoft.com/office/powerpoint/2010/main" val="18779520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56E265CF-BF59-4093-86B7-2D2FA76253A1}"/>
              </a:ext>
            </a:extLst>
          </p:cNvPr>
          <p:cNvSpPr>
            <a:spLocks noGrp="1"/>
          </p:cNvSpPr>
          <p:nvPr>
            <p:ph type="body" sz="quarter" idx="25" hasCustomPrompt="1"/>
          </p:nvPr>
        </p:nvSpPr>
        <p:spPr>
          <a:xfrm>
            <a:off x="6281928" y="573313"/>
            <a:ext cx="5330952" cy="5394960"/>
          </a:xfrm>
          <a:solidFill>
            <a:schemeClr val="accent1"/>
          </a:solidFill>
        </p:spPr>
        <p:txBody>
          <a:bodyPr/>
          <a:lstStyle>
            <a:lvl1pPr marL="0" indent="0">
              <a:buNone/>
              <a:defRPr/>
            </a:lvl1pPr>
          </a:lstStyle>
          <a:p>
            <a:pPr lvl="0"/>
            <a:r>
              <a:rPr lang="en-US" dirty="0"/>
              <a:t> </a:t>
            </a:r>
          </a:p>
        </p:txBody>
      </p:sp>
      <p:sp>
        <p:nvSpPr>
          <p:cNvPr id="3" name="Text Placeholder 2"/>
          <p:cNvSpPr>
            <a:spLocks noGrp="1"/>
          </p:cNvSpPr>
          <p:nvPr>
            <p:ph type="body" idx="1" hasCustomPrompt="1"/>
          </p:nvPr>
        </p:nvSpPr>
        <p:spPr>
          <a:xfrm>
            <a:off x="6811391" y="1600201"/>
            <a:ext cx="4270248" cy="1087755"/>
          </a:xfrm>
        </p:spPr>
        <p:txBody>
          <a:bodyPr anchor="b" anchorCtr="0"/>
          <a:lstStyle>
            <a:lvl1pPr marL="0" indent="0">
              <a:lnSpc>
                <a:spcPts val="4000"/>
              </a:lnSpc>
              <a:spcBef>
                <a:spcPts val="0"/>
              </a:spcBef>
              <a:spcAft>
                <a:spcPts val="0"/>
              </a:spcAft>
              <a:buNone/>
              <a:defRPr sz="4200" kern="400" baseline="0">
                <a:solidFill>
                  <a:schemeClr val="bg1"/>
                </a:solidFill>
                <a:latin typeface="Georgia" panose="02040502050405020303" pitchFamily="18"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presentation title</a:t>
            </a:r>
          </a:p>
        </p:txBody>
      </p:sp>
      <p:sp>
        <p:nvSpPr>
          <p:cNvPr id="5" name="Title 1"/>
          <p:cNvSpPr>
            <a:spLocks noGrp="1"/>
          </p:cNvSpPr>
          <p:nvPr>
            <p:ph type="ctrTitle" hasCustomPrompt="1"/>
          </p:nvPr>
        </p:nvSpPr>
        <p:spPr>
          <a:xfrm>
            <a:off x="6811391" y="2716325"/>
            <a:ext cx="4270248" cy="543067"/>
          </a:xfrm>
        </p:spPr>
        <p:txBody>
          <a:bodyPr anchor="t" anchorCtr="0">
            <a:noAutofit/>
          </a:bodyPr>
          <a:lstStyle>
            <a:lvl1pPr>
              <a:lnSpc>
                <a:spcPct val="100000"/>
              </a:lnSpc>
              <a:spcBef>
                <a:spcPts val="0"/>
              </a:spcBef>
              <a:defRPr sz="1700" b="1" kern="400" baseline="0">
                <a:solidFill>
                  <a:schemeClr val="bg1"/>
                </a:solidFill>
                <a:latin typeface="Georgia" panose="02040502050405020303" pitchFamily="18" charset="0"/>
              </a:defRPr>
            </a:lvl1pPr>
          </a:lstStyle>
          <a:p>
            <a:r>
              <a:rPr lang="en-US" dirty="0"/>
              <a:t>Click to edit subtitle</a:t>
            </a:r>
          </a:p>
        </p:txBody>
      </p:sp>
      <p:pic>
        <p:nvPicPr>
          <p:cNvPr id="9" name="Picture 8">
            <a:extLst>
              <a:ext uri="{FF2B5EF4-FFF2-40B4-BE49-F238E27FC236}">
                <a16:creationId xmlns:a16="http://schemas.microsoft.com/office/drawing/2014/main" id="{4FAAA8F2-B1CD-4C8B-9291-A6FD6271475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2239" y="571501"/>
            <a:ext cx="1389888" cy="441315"/>
          </a:xfrm>
          <a:prstGeom prst="rect">
            <a:avLst/>
          </a:prstGeom>
        </p:spPr>
      </p:pic>
      <p:sp>
        <p:nvSpPr>
          <p:cNvPr id="4" name="Text Placeholder 3">
            <a:extLst>
              <a:ext uri="{FF2B5EF4-FFF2-40B4-BE49-F238E27FC236}">
                <a16:creationId xmlns:a16="http://schemas.microsoft.com/office/drawing/2014/main" id="{5582D39B-10E4-4D0A-BB54-776D60C46D74}"/>
              </a:ext>
            </a:extLst>
          </p:cNvPr>
          <p:cNvSpPr>
            <a:spLocks noGrp="1"/>
          </p:cNvSpPr>
          <p:nvPr>
            <p:ph type="body" sz="quarter" idx="10" hasCustomPrompt="1"/>
          </p:nvPr>
        </p:nvSpPr>
        <p:spPr>
          <a:xfrm>
            <a:off x="6814952" y="1087755"/>
            <a:ext cx="4270248" cy="155448"/>
          </a:xfrm>
        </p:spPr>
        <p:txBody>
          <a:bodyPr/>
          <a:lstStyle>
            <a:lvl1pPr marL="0" indent="0">
              <a:spcAft>
                <a:spcPts val="0"/>
              </a:spcAft>
              <a:buNone/>
              <a:defRPr sz="1000" b="1" cap="all" baseline="0">
                <a:solidFill>
                  <a:schemeClr val="bg1"/>
                </a:solidFill>
              </a:defRPr>
            </a:lvl1pPr>
          </a:lstStyle>
          <a:p>
            <a:pPr lvl="0"/>
            <a:r>
              <a:rPr lang="en-US" dirty="0"/>
              <a:t>Click to edit heading</a:t>
            </a:r>
          </a:p>
        </p:txBody>
      </p:sp>
      <p:sp>
        <p:nvSpPr>
          <p:cNvPr id="21" name="Text Placeholder 20">
            <a:extLst>
              <a:ext uri="{FF2B5EF4-FFF2-40B4-BE49-F238E27FC236}">
                <a16:creationId xmlns:a16="http://schemas.microsoft.com/office/drawing/2014/main" id="{4F0646D4-310F-4A27-BAF4-6ABA1CC70A47}"/>
              </a:ext>
            </a:extLst>
          </p:cNvPr>
          <p:cNvSpPr>
            <a:spLocks noGrp="1"/>
          </p:cNvSpPr>
          <p:nvPr>
            <p:ph type="body" sz="quarter" idx="11" hasCustomPrompt="1"/>
          </p:nvPr>
        </p:nvSpPr>
        <p:spPr>
          <a:xfrm>
            <a:off x="6811391" y="3912419"/>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23" name="Text Placeholder 22">
            <a:extLst>
              <a:ext uri="{FF2B5EF4-FFF2-40B4-BE49-F238E27FC236}">
                <a16:creationId xmlns:a16="http://schemas.microsoft.com/office/drawing/2014/main" id="{C8A6FE63-9A19-4471-837E-102F7C69EEFD}"/>
              </a:ext>
            </a:extLst>
          </p:cNvPr>
          <p:cNvSpPr>
            <a:spLocks noGrp="1"/>
          </p:cNvSpPr>
          <p:nvPr>
            <p:ph type="body" sz="quarter" idx="12" hasCustomPrompt="1"/>
          </p:nvPr>
        </p:nvSpPr>
        <p:spPr>
          <a:xfrm>
            <a:off x="6811391" y="407498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24" name="Text Placeholder 20">
            <a:extLst>
              <a:ext uri="{FF2B5EF4-FFF2-40B4-BE49-F238E27FC236}">
                <a16:creationId xmlns:a16="http://schemas.microsoft.com/office/drawing/2014/main" id="{D2FFAA9F-912F-4D43-8E52-009A0F004691}"/>
              </a:ext>
            </a:extLst>
          </p:cNvPr>
          <p:cNvSpPr>
            <a:spLocks noGrp="1"/>
          </p:cNvSpPr>
          <p:nvPr>
            <p:ph type="body" sz="quarter" idx="13" hasCustomPrompt="1"/>
          </p:nvPr>
        </p:nvSpPr>
        <p:spPr>
          <a:xfrm>
            <a:off x="9212460" y="3912419"/>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25" name="Text Placeholder 22">
            <a:extLst>
              <a:ext uri="{FF2B5EF4-FFF2-40B4-BE49-F238E27FC236}">
                <a16:creationId xmlns:a16="http://schemas.microsoft.com/office/drawing/2014/main" id="{320EAC49-E003-4D91-B362-59C642D854BA}"/>
              </a:ext>
            </a:extLst>
          </p:cNvPr>
          <p:cNvSpPr>
            <a:spLocks noGrp="1"/>
          </p:cNvSpPr>
          <p:nvPr>
            <p:ph type="body" sz="quarter" idx="14" hasCustomPrompt="1"/>
          </p:nvPr>
        </p:nvSpPr>
        <p:spPr>
          <a:xfrm>
            <a:off x="9212460" y="407498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26" name="Text Placeholder 20">
            <a:extLst>
              <a:ext uri="{FF2B5EF4-FFF2-40B4-BE49-F238E27FC236}">
                <a16:creationId xmlns:a16="http://schemas.microsoft.com/office/drawing/2014/main" id="{E57B773A-E0E0-492C-97A2-433EEF6238CF}"/>
              </a:ext>
            </a:extLst>
          </p:cNvPr>
          <p:cNvSpPr>
            <a:spLocks noGrp="1"/>
          </p:cNvSpPr>
          <p:nvPr>
            <p:ph type="body" sz="quarter" idx="15" hasCustomPrompt="1"/>
          </p:nvPr>
        </p:nvSpPr>
        <p:spPr>
          <a:xfrm>
            <a:off x="6811391" y="4469899"/>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27" name="Text Placeholder 22">
            <a:extLst>
              <a:ext uri="{FF2B5EF4-FFF2-40B4-BE49-F238E27FC236}">
                <a16:creationId xmlns:a16="http://schemas.microsoft.com/office/drawing/2014/main" id="{1A5638FC-B04C-4E0A-B76C-345C7E8D5E90}"/>
              </a:ext>
            </a:extLst>
          </p:cNvPr>
          <p:cNvSpPr>
            <a:spLocks noGrp="1"/>
          </p:cNvSpPr>
          <p:nvPr>
            <p:ph type="body" sz="quarter" idx="16" hasCustomPrompt="1"/>
          </p:nvPr>
        </p:nvSpPr>
        <p:spPr>
          <a:xfrm>
            <a:off x="6811391" y="463246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28" name="Text Placeholder 20">
            <a:extLst>
              <a:ext uri="{FF2B5EF4-FFF2-40B4-BE49-F238E27FC236}">
                <a16:creationId xmlns:a16="http://schemas.microsoft.com/office/drawing/2014/main" id="{CC50E0DB-CB67-4B7A-A6D3-D0329E687BB3}"/>
              </a:ext>
            </a:extLst>
          </p:cNvPr>
          <p:cNvSpPr>
            <a:spLocks noGrp="1"/>
          </p:cNvSpPr>
          <p:nvPr>
            <p:ph type="body" sz="quarter" idx="17" hasCustomPrompt="1"/>
          </p:nvPr>
        </p:nvSpPr>
        <p:spPr>
          <a:xfrm>
            <a:off x="9212460" y="4469899"/>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29" name="Text Placeholder 22">
            <a:extLst>
              <a:ext uri="{FF2B5EF4-FFF2-40B4-BE49-F238E27FC236}">
                <a16:creationId xmlns:a16="http://schemas.microsoft.com/office/drawing/2014/main" id="{47B70715-31B3-448E-A6B6-6F63808B2A71}"/>
              </a:ext>
            </a:extLst>
          </p:cNvPr>
          <p:cNvSpPr>
            <a:spLocks noGrp="1"/>
          </p:cNvSpPr>
          <p:nvPr>
            <p:ph type="body" sz="quarter" idx="18" hasCustomPrompt="1"/>
          </p:nvPr>
        </p:nvSpPr>
        <p:spPr>
          <a:xfrm>
            <a:off x="9212460" y="463246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31" name="Text Placeholder 30">
            <a:extLst>
              <a:ext uri="{FF2B5EF4-FFF2-40B4-BE49-F238E27FC236}">
                <a16:creationId xmlns:a16="http://schemas.microsoft.com/office/drawing/2014/main" id="{302B7CA0-A557-4BF7-A15C-98D10E2F8C58}"/>
              </a:ext>
            </a:extLst>
          </p:cNvPr>
          <p:cNvSpPr>
            <a:spLocks noGrp="1"/>
          </p:cNvSpPr>
          <p:nvPr>
            <p:ph type="body" sz="quarter" idx="19" hasCustomPrompt="1"/>
          </p:nvPr>
        </p:nvSpPr>
        <p:spPr>
          <a:xfrm>
            <a:off x="6811391" y="5369052"/>
            <a:ext cx="2286000" cy="155448"/>
          </a:xfrm>
        </p:spPr>
        <p:txBody>
          <a:bodyPr/>
          <a:lstStyle>
            <a:lvl1pPr marL="0" indent="0">
              <a:spcAft>
                <a:spcPts val="0"/>
              </a:spcAft>
              <a:buNone/>
              <a:defRPr sz="1000" b="1">
                <a:solidFill>
                  <a:schemeClr val="bg1"/>
                </a:solidFill>
              </a:defRPr>
            </a:lvl1pPr>
          </a:lstStyle>
          <a:p>
            <a:pPr lvl="0"/>
            <a:r>
              <a:rPr lang="en-US" dirty="0"/>
              <a:t>Month, xx, 20xx</a:t>
            </a:r>
          </a:p>
        </p:txBody>
      </p:sp>
    </p:spTree>
    <p:extLst>
      <p:ext uri="{BB962C8B-B14F-4D97-AF65-F5344CB8AC3E}">
        <p14:creationId xmlns:p14="http://schemas.microsoft.com/office/powerpoint/2010/main" val="3568744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1" y="1526419"/>
            <a:ext cx="3695700" cy="4663440"/>
          </a:xfrm>
        </p:spPr>
        <p:txBody>
          <a:bodyPr/>
          <a:lstStyle>
            <a:lvl1pPr marL="301744" indent="-301744">
              <a:spcBef>
                <a:spcPts val="600"/>
              </a:spcBef>
              <a:spcAft>
                <a:spcPts val="200"/>
              </a:spcAft>
              <a:buClr>
                <a:schemeClr val="accent1"/>
              </a:buClr>
              <a:buFont typeface="+mj-lt"/>
              <a:buAutoNum type="arabicPeriod"/>
              <a:defRPr b="1"/>
            </a:lvl1pPr>
            <a:lvl2pPr marL="301744" indent="0">
              <a:spcBef>
                <a:spcPts val="0"/>
              </a:spcBef>
              <a:spcAft>
                <a:spcPts val="300"/>
              </a:spcAft>
              <a:buClr>
                <a:schemeClr val="accent1"/>
              </a:buClr>
              <a:buFontTx/>
              <a:buNone/>
              <a:defRPr sz="1200" b="0"/>
            </a:lvl2pPr>
            <a:lvl3pPr marL="854943" indent="-342891">
              <a:spcBef>
                <a:spcPts val="600"/>
              </a:spcBef>
              <a:spcAft>
                <a:spcPts val="0"/>
              </a:spcAft>
              <a:buClr>
                <a:schemeClr val="accent1"/>
              </a:buClr>
              <a:buFont typeface="+mj-lt"/>
              <a:buAutoNum type="arabicPeriod"/>
              <a:defRPr b="1"/>
            </a:lvl3pPr>
            <a:lvl4pPr marL="1028674" indent="-342891">
              <a:spcBef>
                <a:spcPts val="600"/>
              </a:spcBef>
              <a:spcAft>
                <a:spcPts val="0"/>
              </a:spcAft>
              <a:buClr>
                <a:schemeClr val="accent1"/>
              </a:buClr>
              <a:buFont typeface="+mj-lt"/>
              <a:buAutoNum type="arabicPeriod"/>
              <a:defRPr b="1"/>
            </a:lvl4pPr>
            <a:lvl5pPr marL="1202406" indent="-342891">
              <a:spcBef>
                <a:spcPts val="600"/>
              </a:spcBef>
              <a:spcAft>
                <a:spcPts val="0"/>
              </a:spcAft>
              <a:buClr>
                <a:schemeClr val="accent1"/>
              </a:buClr>
              <a:buFont typeface="+mj-lt"/>
              <a:buAutoNum type="arabicPeriod"/>
              <a:defRPr b="1"/>
            </a:lvl5pPr>
          </a:lstStyle>
          <a:p>
            <a:pPr lvl="0"/>
            <a:r>
              <a:rPr lang="en-US" dirty="0"/>
              <a:t>Click to enter text</a:t>
            </a:r>
          </a:p>
          <a:p>
            <a:pPr lvl="1"/>
            <a:r>
              <a:rPr lang="en-US" dirty="0"/>
              <a:t>Click to enter text</a:t>
            </a:r>
          </a:p>
          <a:p>
            <a:pPr lvl="0"/>
            <a:r>
              <a:rPr lang="en-US" dirty="0"/>
              <a:t>Click to enter text</a:t>
            </a:r>
          </a:p>
          <a:p>
            <a:pPr lvl="1"/>
            <a:r>
              <a:rPr lang="en-US" dirty="0"/>
              <a:t>Click to enter text</a:t>
            </a:r>
          </a:p>
        </p:txBody>
      </p:sp>
      <p:sp>
        <p:nvSpPr>
          <p:cNvPr id="9" name="Text Placeholder 6">
            <a:extLst>
              <a:ext uri="{FF2B5EF4-FFF2-40B4-BE49-F238E27FC236}">
                <a16:creationId xmlns:a16="http://schemas.microsoft.com/office/drawing/2014/main" id="{6FDE5A25-09D0-4A77-89A8-60DFF4F0EEFC}"/>
              </a:ext>
            </a:extLst>
          </p:cNvPr>
          <p:cNvSpPr>
            <a:spLocks noGrp="1"/>
          </p:cNvSpPr>
          <p:nvPr>
            <p:ph type="body" sz="quarter" idx="12" hasCustomPrompt="1"/>
          </p:nvPr>
        </p:nvSpPr>
        <p:spPr>
          <a:xfrm>
            <a:off x="4704589" y="1526419"/>
            <a:ext cx="3695700" cy="4663440"/>
          </a:xfrm>
        </p:spPr>
        <p:txBody>
          <a:bodyPr/>
          <a:lstStyle>
            <a:lvl1pPr marL="301744" indent="-301744">
              <a:spcBef>
                <a:spcPts val="600"/>
              </a:spcBef>
              <a:spcAft>
                <a:spcPts val="200"/>
              </a:spcAft>
              <a:buClr>
                <a:schemeClr val="accent1"/>
              </a:buClr>
              <a:buFont typeface="+mj-lt"/>
              <a:buAutoNum type="arabicPeriod" startAt="9"/>
              <a:defRPr b="1"/>
            </a:lvl1pPr>
            <a:lvl2pPr marL="301744" indent="0">
              <a:spcBef>
                <a:spcPts val="0"/>
              </a:spcBef>
              <a:spcAft>
                <a:spcPts val="300"/>
              </a:spcAft>
              <a:buClr>
                <a:schemeClr val="accent1"/>
              </a:buClr>
              <a:buFontTx/>
              <a:buNone/>
              <a:defRPr sz="1200" b="0"/>
            </a:lvl2pPr>
            <a:lvl3pPr marL="854943" indent="-342891">
              <a:spcBef>
                <a:spcPts val="600"/>
              </a:spcBef>
              <a:spcAft>
                <a:spcPts val="0"/>
              </a:spcAft>
              <a:buClr>
                <a:schemeClr val="accent1"/>
              </a:buClr>
              <a:buFont typeface="+mj-lt"/>
              <a:buAutoNum type="arabicPeriod"/>
              <a:defRPr b="1"/>
            </a:lvl3pPr>
            <a:lvl4pPr marL="1028674" indent="-342891">
              <a:spcBef>
                <a:spcPts val="600"/>
              </a:spcBef>
              <a:spcAft>
                <a:spcPts val="0"/>
              </a:spcAft>
              <a:buClr>
                <a:schemeClr val="accent1"/>
              </a:buClr>
              <a:buFont typeface="+mj-lt"/>
              <a:buAutoNum type="arabicPeriod"/>
              <a:defRPr b="1"/>
            </a:lvl4pPr>
            <a:lvl5pPr marL="1202406" indent="-342891">
              <a:spcBef>
                <a:spcPts val="600"/>
              </a:spcBef>
              <a:spcAft>
                <a:spcPts val="0"/>
              </a:spcAft>
              <a:buClr>
                <a:schemeClr val="accent1"/>
              </a:buClr>
              <a:buFont typeface="+mj-lt"/>
              <a:buAutoNum type="arabicPeriod"/>
              <a:defRPr b="1"/>
            </a:lvl5pPr>
          </a:lstStyle>
          <a:p>
            <a:pPr lvl="0"/>
            <a:r>
              <a:rPr lang="en-US" dirty="0"/>
              <a:t>To change the List Number place your cursor here, right-click and select “Numbering / Bullets and Numbering”, and enter a “Start at:” number.</a:t>
            </a:r>
          </a:p>
          <a:p>
            <a:pPr lvl="1"/>
            <a:r>
              <a:rPr lang="en-US" dirty="0"/>
              <a:t>Click to enter text</a:t>
            </a:r>
          </a:p>
          <a:p>
            <a:pPr lvl="0"/>
            <a:r>
              <a:rPr lang="en-US" dirty="0"/>
              <a:t>Click to enter text</a:t>
            </a:r>
          </a:p>
          <a:p>
            <a:pPr lvl="1"/>
            <a:r>
              <a:rPr lang="en-US" dirty="0"/>
              <a:t>Click to enter text</a:t>
            </a:r>
          </a:p>
        </p:txBody>
      </p:sp>
    </p:spTree>
    <p:extLst>
      <p:ext uri="{BB962C8B-B14F-4D97-AF65-F5344CB8AC3E}">
        <p14:creationId xmlns:p14="http://schemas.microsoft.com/office/powerpoint/2010/main" val="819867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7124842" y="484632"/>
            <a:ext cx="4457559" cy="521208"/>
          </a:xfrm>
        </p:spPr>
        <p:txBody>
          <a:bodyPr/>
          <a:lstStyle>
            <a:lvl1pPr>
              <a:defRPr/>
            </a:lvl1pPr>
          </a:lstStyle>
          <a:p>
            <a:r>
              <a:rPr lang="en-US" dirty="0"/>
              <a:t>Click to enter title</a:t>
            </a:r>
          </a:p>
        </p:txBody>
      </p:sp>
      <p:sp>
        <p:nvSpPr>
          <p:cNvPr id="9" name="Picture Placeholder 8">
            <a:extLst>
              <a:ext uri="{FF2B5EF4-FFF2-40B4-BE49-F238E27FC236}">
                <a16:creationId xmlns:a16="http://schemas.microsoft.com/office/drawing/2014/main" id="{87C45F50-3233-4AAB-BCDC-9D733AEFCBF4}"/>
              </a:ext>
            </a:extLst>
          </p:cNvPr>
          <p:cNvSpPr>
            <a:spLocks noGrp="1"/>
          </p:cNvSpPr>
          <p:nvPr>
            <p:ph type="pic" sz="quarter" idx="10" hasCustomPrompt="1"/>
          </p:nvPr>
        </p:nvSpPr>
        <p:spPr>
          <a:xfrm>
            <a:off x="0" y="576433"/>
            <a:ext cx="5959736" cy="5394063"/>
          </a:xfrm>
          <a:solidFill>
            <a:schemeClr val="tx2"/>
          </a:solidFill>
        </p:spPr>
        <p:txBody>
          <a:bodyPr lIns="548640" tIns="1920240" rIns="0"/>
          <a:lstStyle>
            <a:lvl1pPr marL="0" indent="0">
              <a:spcAft>
                <a:spcPts val="0"/>
              </a:spcAft>
              <a:buNone/>
              <a:defRPr sz="3200" b="1" cap="all" baseline="0">
                <a:solidFill>
                  <a:srgbClr val="FF289F"/>
                </a:solidFill>
              </a:defRPr>
            </a:lvl1pPr>
          </a:lstStyle>
          <a:p>
            <a:r>
              <a:rPr lang="en-US" dirty="0"/>
              <a:t>Click icon</a:t>
            </a:r>
            <a:br>
              <a:rPr lang="en-US" dirty="0"/>
            </a:br>
            <a:r>
              <a:rPr lang="en-US" dirty="0"/>
              <a:t>To insert</a:t>
            </a:r>
            <a:br>
              <a:rPr lang="en-US" dirty="0"/>
            </a:br>
            <a:r>
              <a:rPr lang="en-US" dirty="0"/>
              <a:t>image</a:t>
            </a:r>
          </a:p>
        </p:txBody>
      </p:sp>
      <p:sp>
        <p:nvSpPr>
          <p:cNvPr id="5" name="Text Placeholder 6">
            <a:extLst>
              <a:ext uri="{FF2B5EF4-FFF2-40B4-BE49-F238E27FC236}">
                <a16:creationId xmlns:a16="http://schemas.microsoft.com/office/drawing/2014/main" id="{0F481563-88FF-46F2-9F14-8B43D1B26B14}"/>
              </a:ext>
            </a:extLst>
          </p:cNvPr>
          <p:cNvSpPr>
            <a:spLocks noGrp="1"/>
          </p:cNvSpPr>
          <p:nvPr>
            <p:ph type="body" sz="quarter" idx="11" hasCustomPrompt="1"/>
          </p:nvPr>
        </p:nvSpPr>
        <p:spPr>
          <a:xfrm>
            <a:off x="7124842" y="1526419"/>
            <a:ext cx="3695700" cy="4663440"/>
          </a:xfrm>
        </p:spPr>
        <p:txBody>
          <a:bodyPr/>
          <a:lstStyle>
            <a:lvl1pPr marL="301744" indent="-301744">
              <a:spcBef>
                <a:spcPts val="600"/>
              </a:spcBef>
              <a:spcAft>
                <a:spcPts val="200"/>
              </a:spcAft>
              <a:buClr>
                <a:schemeClr val="accent1"/>
              </a:buClr>
              <a:buFont typeface="+mj-lt"/>
              <a:buAutoNum type="arabicPeriod"/>
              <a:defRPr b="1"/>
            </a:lvl1pPr>
            <a:lvl2pPr marL="301744" indent="0">
              <a:spcBef>
                <a:spcPts val="0"/>
              </a:spcBef>
              <a:spcAft>
                <a:spcPts val="300"/>
              </a:spcAft>
              <a:buClr>
                <a:schemeClr val="accent1"/>
              </a:buClr>
              <a:buFontTx/>
              <a:buNone/>
              <a:defRPr sz="1200" b="0"/>
            </a:lvl2pPr>
            <a:lvl3pPr marL="854943" indent="-342891">
              <a:spcBef>
                <a:spcPts val="600"/>
              </a:spcBef>
              <a:spcAft>
                <a:spcPts val="0"/>
              </a:spcAft>
              <a:buClr>
                <a:schemeClr val="accent1"/>
              </a:buClr>
              <a:buFont typeface="+mj-lt"/>
              <a:buAutoNum type="arabicPeriod"/>
              <a:defRPr b="1"/>
            </a:lvl3pPr>
            <a:lvl4pPr marL="1028674" indent="-342891">
              <a:spcBef>
                <a:spcPts val="600"/>
              </a:spcBef>
              <a:spcAft>
                <a:spcPts val="0"/>
              </a:spcAft>
              <a:buClr>
                <a:schemeClr val="accent1"/>
              </a:buClr>
              <a:buFont typeface="+mj-lt"/>
              <a:buAutoNum type="arabicPeriod"/>
              <a:defRPr b="1"/>
            </a:lvl4pPr>
            <a:lvl5pPr marL="1202406" indent="-342891">
              <a:spcBef>
                <a:spcPts val="600"/>
              </a:spcBef>
              <a:spcAft>
                <a:spcPts val="0"/>
              </a:spcAft>
              <a:buClr>
                <a:schemeClr val="accent1"/>
              </a:buClr>
              <a:buFont typeface="+mj-lt"/>
              <a:buAutoNum type="arabicPeriod"/>
              <a:defRPr b="1"/>
            </a:lvl5pPr>
          </a:lstStyle>
          <a:p>
            <a:pPr lvl="0"/>
            <a:r>
              <a:rPr lang="en-US" dirty="0"/>
              <a:t>Click enter text</a:t>
            </a:r>
          </a:p>
          <a:p>
            <a:pPr lvl="1"/>
            <a:r>
              <a:rPr lang="en-US" dirty="0"/>
              <a:t>Click to enter text</a:t>
            </a:r>
          </a:p>
        </p:txBody>
      </p:sp>
    </p:spTree>
    <p:extLst>
      <p:ext uri="{BB962C8B-B14F-4D97-AF65-F5344CB8AC3E}">
        <p14:creationId xmlns:p14="http://schemas.microsoft.com/office/powerpoint/2010/main" val="1839774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77596" y="1427019"/>
            <a:ext cx="11036808" cy="704088"/>
          </a:xfrm>
        </p:spPr>
        <p:txBody>
          <a:bodyPr anchor="b"/>
          <a:lstStyle>
            <a:lvl1pPr marL="0" indent="0">
              <a:lnSpc>
                <a:spcPct val="100000"/>
              </a:lnSpc>
              <a:spcBef>
                <a:spcPts val="0"/>
              </a:spcBef>
              <a:spcAft>
                <a:spcPts val="0"/>
              </a:spcAft>
              <a:buNone/>
              <a:defRPr sz="4600" kern="400" baseline="0">
                <a:solidFill>
                  <a:schemeClr val="accent1"/>
                </a:solidFill>
                <a:latin typeface="Georgia" panose="02040502050405020303" pitchFamily="18"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sv-SE" dirty="0"/>
              <a:t>Click to enter section title</a:t>
            </a:r>
          </a:p>
        </p:txBody>
      </p:sp>
      <p:sp>
        <p:nvSpPr>
          <p:cNvPr id="6" name="Text Placeholder 2">
            <a:extLst>
              <a:ext uri="{FF2B5EF4-FFF2-40B4-BE49-F238E27FC236}">
                <a16:creationId xmlns:a16="http://schemas.microsoft.com/office/drawing/2014/main" id="{41007DCE-1055-4E96-9E4E-11119A20A5B3}"/>
              </a:ext>
            </a:extLst>
          </p:cNvPr>
          <p:cNvSpPr>
            <a:spLocks noGrp="1"/>
          </p:cNvSpPr>
          <p:nvPr>
            <p:ph type="body" idx="10" hasCustomPrompt="1"/>
          </p:nvPr>
        </p:nvSpPr>
        <p:spPr>
          <a:xfrm>
            <a:off x="577596" y="2178627"/>
            <a:ext cx="11036808" cy="310896"/>
          </a:xfrm>
        </p:spPr>
        <p:txBody>
          <a:bodyPr anchor="b"/>
          <a:lstStyle>
            <a:lvl1pPr marL="0" indent="0">
              <a:lnSpc>
                <a:spcPct val="100000"/>
              </a:lnSpc>
              <a:spcBef>
                <a:spcPts val="0"/>
              </a:spcBef>
              <a:spcAft>
                <a:spcPts val="0"/>
              </a:spcAft>
              <a:buNone/>
              <a:defRPr sz="2000" b="1" kern="400" baseline="0">
                <a:solidFill>
                  <a:schemeClr val="tx1"/>
                </a:solidFill>
                <a:latin typeface="Georgia" panose="02040502050405020303" pitchFamily="18"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sv-SE" dirty="0"/>
              <a:t>Click to enter subtitle</a:t>
            </a:r>
          </a:p>
        </p:txBody>
      </p:sp>
    </p:spTree>
    <p:extLst>
      <p:ext uri="{BB962C8B-B14F-4D97-AF65-F5344CB8AC3E}">
        <p14:creationId xmlns:p14="http://schemas.microsoft.com/office/powerpoint/2010/main" val="3527581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amp; Imag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70242" y="512384"/>
            <a:ext cx="5268559" cy="3831016"/>
          </a:xfrm>
        </p:spPr>
        <p:txBody>
          <a:bodyPr anchor="t" anchorCtr="0"/>
          <a:lstStyle>
            <a:lvl1pPr marL="225420" indent="-225420">
              <a:lnSpc>
                <a:spcPts val="4200"/>
              </a:lnSpc>
              <a:spcAft>
                <a:spcPts val="0"/>
              </a:spcAft>
              <a:buNone/>
              <a:defRPr sz="3800" kern="400" baseline="0">
                <a:solidFill>
                  <a:schemeClr val="accent1"/>
                </a:solidFill>
                <a:latin typeface="Georgia" panose="02040502050405020303" pitchFamily="18" charset="0"/>
              </a:defRPr>
            </a:lvl1pPr>
            <a:lvl2pPr marL="274313" indent="0">
              <a:lnSpc>
                <a:spcPts val="3600"/>
              </a:lnSpc>
              <a:spcBef>
                <a:spcPts val="0"/>
              </a:spcBef>
              <a:spcAft>
                <a:spcPts val="0"/>
              </a:spcAft>
              <a:buNone/>
              <a:defRPr sz="3200">
                <a:solidFill>
                  <a:schemeClr val="tx1"/>
                </a:solidFill>
                <a:latin typeface="Arial Black" panose="020B0A04020102020204" pitchFamily="34" charset="0"/>
              </a:defRPr>
            </a:lvl2pPr>
            <a:lvl3pPr marL="548626" indent="0">
              <a:lnSpc>
                <a:spcPts val="3600"/>
              </a:lnSpc>
              <a:spcAft>
                <a:spcPts val="0"/>
              </a:spcAft>
              <a:buNone/>
              <a:defRPr sz="3200">
                <a:solidFill>
                  <a:schemeClr val="tx1"/>
                </a:solidFill>
                <a:latin typeface="Arial Black" panose="020B0A04020102020204" pitchFamily="34" charset="0"/>
              </a:defRPr>
            </a:lvl3pPr>
            <a:lvl4pPr marL="822939" indent="0">
              <a:buNone/>
              <a:defRPr/>
            </a:lvl4pPr>
            <a:lvl5pPr marL="1097253" indent="0">
              <a:buNone/>
              <a:defRPr/>
            </a:lvl5pPr>
          </a:lstStyle>
          <a:p>
            <a:pPr lvl="0"/>
            <a:r>
              <a:rPr lang="en-US" dirty="0"/>
              <a:t>“Click here to enter quote text. Enter the first quote mark and then the text. The following lines of text will indent automatically.”</a:t>
            </a:r>
          </a:p>
        </p:txBody>
      </p:sp>
      <p:sp>
        <p:nvSpPr>
          <p:cNvPr id="13" name="Text Placeholder 12"/>
          <p:cNvSpPr>
            <a:spLocks noGrp="1"/>
          </p:cNvSpPr>
          <p:nvPr>
            <p:ph type="body" sz="quarter" idx="11" hasCustomPrompt="1"/>
          </p:nvPr>
        </p:nvSpPr>
        <p:spPr>
          <a:xfrm>
            <a:off x="576072" y="4471416"/>
            <a:ext cx="5062728" cy="219456"/>
          </a:xfrm>
        </p:spPr>
        <p:txBody>
          <a:bodyPr/>
          <a:lstStyle>
            <a:lvl1pPr marL="0" indent="0">
              <a:lnSpc>
                <a:spcPct val="100000"/>
              </a:lnSpc>
              <a:spcAft>
                <a:spcPts val="0"/>
              </a:spcAft>
              <a:buNone/>
              <a:defRPr sz="1400" b="1" kern="400" baseline="0">
                <a:solidFill>
                  <a:schemeClr val="tx1"/>
                </a:solidFill>
                <a:latin typeface="+mn-lt"/>
              </a:defRPr>
            </a:lvl1pPr>
          </a:lstStyle>
          <a:p>
            <a:pPr lvl="0"/>
            <a:r>
              <a:rPr lang="en-US" dirty="0"/>
              <a:t>Click to enter Source Name</a:t>
            </a:r>
          </a:p>
        </p:txBody>
      </p:sp>
      <p:sp>
        <p:nvSpPr>
          <p:cNvPr id="7" name="Text Placeholder 12">
            <a:extLst>
              <a:ext uri="{FF2B5EF4-FFF2-40B4-BE49-F238E27FC236}">
                <a16:creationId xmlns:a16="http://schemas.microsoft.com/office/drawing/2014/main" id="{74E009F0-E8BB-4115-9C50-FE3EAFA7DCEA}"/>
              </a:ext>
            </a:extLst>
          </p:cNvPr>
          <p:cNvSpPr>
            <a:spLocks noGrp="1"/>
          </p:cNvSpPr>
          <p:nvPr>
            <p:ph type="body" sz="quarter" idx="12" hasCustomPrompt="1"/>
          </p:nvPr>
        </p:nvSpPr>
        <p:spPr>
          <a:xfrm>
            <a:off x="576072" y="4681728"/>
            <a:ext cx="5062728" cy="728472"/>
          </a:xfrm>
        </p:spPr>
        <p:txBody>
          <a:bodyPr/>
          <a:lstStyle>
            <a:lvl1pPr marL="0" indent="0">
              <a:lnSpc>
                <a:spcPct val="100000"/>
              </a:lnSpc>
              <a:spcAft>
                <a:spcPts val="0"/>
              </a:spcAft>
              <a:buNone/>
              <a:defRPr sz="1400" b="0" i="1" kern="400" baseline="0">
                <a:solidFill>
                  <a:schemeClr val="tx1"/>
                </a:solidFill>
                <a:latin typeface="+mn-lt"/>
              </a:defRPr>
            </a:lvl1pPr>
          </a:lstStyle>
          <a:p>
            <a:pPr lvl="0"/>
            <a:r>
              <a:rPr lang="en-US" dirty="0"/>
              <a:t>Click to enter source information.</a:t>
            </a:r>
            <a:br>
              <a:rPr lang="en-US" dirty="0"/>
            </a:br>
            <a:r>
              <a:rPr lang="en-US" dirty="0"/>
              <a:t>If needed, raise or lower the Source Name and Information to adjust for the amount of quote text. </a:t>
            </a:r>
          </a:p>
        </p:txBody>
      </p:sp>
      <p:sp>
        <p:nvSpPr>
          <p:cNvPr id="8" name="Picture Placeholder 8">
            <a:extLst>
              <a:ext uri="{FF2B5EF4-FFF2-40B4-BE49-F238E27FC236}">
                <a16:creationId xmlns:a16="http://schemas.microsoft.com/office/drawing/2014/main" id="{F0D1F40A-8FC2-4ABA-B1B1-7BFBA6CA273B}"/>
              </a:ext>
            </a:extLst>
          </p:cNvPr>
          <p:cNvSpPr>
            <a:spLocks noGrp="1"/>
          </p:cNvSpPr>
          <p:nvPr>
            <p:ph type="pic" sz="quarter" idx="13" hasCustomPrompt="1"/>
          </p:nvPr>
        </p:nvSpPr>
        <p:spPr>
          <a:xfrm>
            <a:off x="6211613" y="0"/>
            <a:ext cx="5980387" cy="5980176"/>
          </a:xfrm>
          <a:solidFill>
            <a:schemeClr val="tx2"/>
          </a:solidFill>
        </p:spPr>
        <p:txBody>
          <a:bodyPr lIns="548640" tIns="2194560" rIns="0"/>
          <a:lstStyle>
            <a:lvl1pPr marL="0" indent="0">
              <a:spcAft>
                <a:spcPts val="0"/>
              </a:spcAft>
              <a:buNone/>
              <a:defRPr sz="3200" b="1" cap="all" baseline="0">
                <a:solidFill>
                  <a:srgbClr val="FF289F"/>
                </a:solidFill>
              </a:defRPr>
            </a:lvl1pPr>
          </a:lstStyle>
          <a:p>
            <a:r>
              <a:rPr lang="en-US" dirty="0"/>
              <a:t>Click icon</a:t>
            </a:r>
            <a:br>
              <a:rPr lang="en-US" dirty="0"/>
            </a:br>
            <a:r>
              <a:rPr lang="en-US" dirty="0"/>
              <a:t>To insert</a:t>
            </a:r>
            <a:br>
              <a:rPr lang="en-US" dirty="0"/>
            </a:br>
            <a:r>
              <a:rPr lang="en-US" dirty="0"/>
              <a:t>image</a:t>
            </a:r>
          </a:p>
        </p:txBody>
      </p:sp>
    </p:spTree>
    <p:extLst>
      <p:ext uri="{BB962C8B-B14F-4D97-AF65-F5344CB8AC3E}">
        <p14:creationId xmlns:p14="http://schemas.microsoft.com/office/powerpoint/2010/main" val="3559983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5257800" y="2034066"/>
            <a:ext cx="6350649" cy="3959352"/>
          </a:xfrm>
          <a:solidFill>
            <a:schemeClr val="tx2"/>
          </a:solidFill>
        </p:spPr>
        <p:txBody>
          <a:bodyPr lIns="640080" tIns="1188720" rIns="0"/>
          <a:lstStyle>
            <a:lvl1pPr marL="0" indent="0">
              <a:spcAft>
                <a:spcPts val="0"/>
              </a:spcAft>
              <a:buNone/>
              <a:defRPr sz="32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1439961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70243" y="457205"/>
            <a:ext cx="8961120" cy="3505196"/>
          </a:xfrm>
        </p:spPr>
        <p:txBody>
          <a:bodyPr anchor="t" anchorCtr="0"/>
          <a:lstStyle>
            <a:lvl1pPr marL="225420" indent="-225420">
              <a:lnSpc>
                <a:spcPts val="5400"/>
              </a:lnSpc>
              <a:spcAft>
                <a:spcPts val="0"/>
              </a:spcAft>
              <a:buNone/>
              <a:defRPr sz="4600" kern="400" baseline="0">
                <a:solidFill>
                  <a:schemeClr val="accent1"/>
                </a:solidFill>
                <a:latin typeface="Georgia" panose="02040502050405020303" pitchFamily="18" charset="0"/>
              </a:defRPr>
            </a:lvl1pPr>
            <a:lvl2pPr marL="274313" indent="0">
              <a:lnSpc>
                <a:spcPts val="3600"/>
              </a:lnSpc>
              <a:spcBef>
                <a:spcPts val="0"/>
              </a:spcBef>
              <a:spcAft>
                <a:spcPts val="0"/>
              </a:spcAft>
              <a:buNone/>
              <a:defRPr sz="3200">
                <a:solidFill>
                  <a:schemeClr val="tx1"/>
                </a:solidFill>
                <a:latin typeface="Arial Black" panose="020B0A04020102020204" pitchFamily="34" charset="0"/>
              </a:defRPr>
            </a:lvl2pPr>
            <a:lvl3pPr marL="548626" indent="0">
              <a:lnSpc>
                <a:spcPts val="3600"/>
              </a:lnSpc>
              <a:spcAft>
                <a:spcPts val="0"/>
              </a:spcAft>
              <a:buNone/>
              <a:defRPr sz="3200">
                <a:solidFill>
                  <a:schemeClr val="tx1"/>
                </a:solidFill>
                <a:latin typeface="Arial Black" panose="020B0A04020102020204" pitchFamily="34" charset="0"/>
              </a:defRPr>
            </a:lvl3pPr>
            <a:lvl4pPr marL="822939" indent="0">
              <a:buNone/>
              <a:defRPr/>
            </a:lvl4pPr>
            <a:lvl5pPr marL="1097253" indent="0">
              <a:buNone/>
              <a:defRPr/>
            </a:lvl5pPr>
          </a:lstStyle>
          <a:p>
            <a:pPr lvl="0"/>
            <a:r>
              <a:rPr lang="en-US" dirty="0"/>
              <a:t>“Click here to enter quote text. Enter the first quote mark, the text, and end with the last quote mark. The lines of text will indent automatically.”</a:t>
            </a:r>
          </a:p>
        </p:txBody>
      </p:sp>
      <p:sp>
        <p:nvSpPr>
          <p:cNvPr id="13" name="Text Placeholder 12"/>
          <p:cNvSpPr>
            <a:spLocks noGrp="1"/>
          </p:cNvSpPr>
          <p:nvPr>
            <p:ph type="body" sz="quarter" idx="11" hasCustomPrompt="1"/>
          </p:nvPr>
        </p:nvSpPr>
        <p:spPr>
          <a:xfrm>
            <a:off x="576072" y="4207935"/>
            <a:ext cx="5065776" cy="219456"/>
          </a:xfrm>
        </p:spPr>
        <p:txBody>
          <a:bodyPr/>
          <a:lstStyle>
            <a:lvl1pPr marL="0" indent="0">
              <a:lnSpc>
                <a:spcPct val="100000"/>
              </a:lnSpc>
              <a:spcAft>
                <a:spcPts val="0"/>
              </a:spcAft>
              <a:buNone/>
              <a:defRPr sz="1400" b="1" kern="400" baseline="0">
                <a:solidFill>
                  <a:schemeClr val="tx1"/>
                </a:solidFill>
                <a:latin typeface="+mn-lt"/>
              </a:defRPr>
            </a:lvl1pPr>
          </a:lstStyle>
          <a:p>
            <a:pPr lvl="0"/>
            <a:r>
              <a:rPr lang="en-US" dirty="0"/>
              <a:t>Click to enter Source Name</a:t>
            </a:r>
          </a:p>
        </p:txBody>
      </p:sp>
      <p:sp>
        <p:nvSpPr>
          <p:cNvPr id="7" name="Text Placeholder 12">
            <a:extLst>
              <a:ext uri="{FF2B5EF4-FFF2-40B4-BE49-F238E27FC236}">
                <a16:creationId xmlns:a16="http://schemas.microsoft.com/office/drawing/2014/main" id="{74E009F0-E8BB-4115-9C50-FE3EAFA7DCEA}"/>
              </a:ext>
            </a:extLst>
          </p:cNvPr>
          <p:cNvSpPr>
            <a:spLocks noGrp="1"/>
          </p:cNvSpPr>
          <p:nvPr>
            <p:ph type="body" sz="quarter" idx="12" hasCustomPrompt="1"/>
          </p:nvPr>
        </p:nvSpPr>
        <p:spPr>
          <a:xfrm>
            <a:off x="576072" y="4417693"/>
            <a:ext cx="5065776" cy="731520"/>
          </a:xfrm>
        </p:spPr>
        <p:txBody>
          <a:bodyPr/>
          <a:lstStyle>
            <a:lvl1pPr marL="0" indent="0">
              <a:lnSpc>
                <a:spcPct val="100000"/>
              </a:lnSpc>
              <a:spcAft>
                <a:spcPts val="0"/>
              </a:spcAft>
              <a:buNone/>
              <a:defRPr sz="1400" b="0" i="1" kern="400" baseline="0">
                <a:solidFill>
                  <a:schemeClr val="tx1"/>
                </a:solidFill>
                <a:latin typeface="+mn-lt"/>
              </a:defRPr>
            </a:lvl1pPr>
          </a:lstStyle>
          <a:p>
            <a:pPr lvl="0"/>
            <a:r>
              <a:rPr lang="en-US" dirty="0"/>
              <a:t>Click to enter source information.</a:t>
            </a:r>
            <a:br>
              <a:rPr lang="en-US" dirty="0"/>
            </a:br>
            <a:r>
              <a:rPr lang="en-US" dirty="0"/>
              <a:t>If needed, raise or lower the Source Name and Information to adjust for the amount of quote text. </a:t>
            </a:r>
          </a:p>
        </p:txBody>
      </p:sp>
    </p:spTree>
    <p:extLst>
      <p:ext uri="{BB962C8B-B14F-4D97-AF65-F5344CB8AC3E}">
        <p14:creationId xmlns:p14="http://schemas.microsoft.com/office/powerpoint/2010/main" val="539513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6748272"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99834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17390612-9893-42C2-82B9-D54A277015E1}"/>
              </a:ext>
            </a:extLst>
          </p:cNvPr>
          <p:cNvSpPr>
            <a:spLocks noGrp="1"/>
          </p:cNvSpPr>
          <p:nvPr>
            <p:ph type="body" sz="quarter" idx="12" hasCustomPrompt="1"/>
          </p:nvPr>
        </p:nvSpPr>
        <p:spPr>
          <a:xfrm>
            <a:off x="5261480" y="2001012"/>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69526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ft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1" y="2002536"/>
            <a:ext cx="415290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2261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5257801" y="2034065"/>
            <a:ext cx="6350649" cy="3959352"/>
          </a:xfrm>
          <a:solidFill>
            <a:schemeClr val="tx2"/>
          </a:solidFill>
        </p:spPr>
        <p:txBody>
          <a:bodyPr lIns="640080" tIns="1188720" rIns="0"/>
          <a:lstStyle>
            <a:lvl1pPr marL="0" indent="0">
              <a:spcAft>
                <a:spcPts val="0"/>
              </a:spcAft>
              <a:buNone/>
              <a:defRPr sz="32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19396559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612648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612648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7132321" y="580914"/>
            <a:ext cx="4476129" cy="5412505"/>
          </a:xfrm>
          <a:solidFill>
            <a:schemeClr val="tx2"/>
          </a:solidFill>
        </p:spPr>
        <p:txBody>
          <a:bodyPr lIns="182880" tIns="2011680" rIns="0"/>
          <a:lstStyle>
            <a:lvl1pPr marL="0" indent="0">
              <a:spcAft>
                <a:spcPts val="0"/>
              </a:spcAft>
              <a:buNone/>
              <a:defRPr sz="28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1081679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530352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5303520" cy="274320"/>
          </a:xfrm>
        </p:spPr>
        <p:txBody>
          <a:bodyPr/>
          <a:lstStyle>
            <a:lvl1pPr marL="0" indent="0">
              <a:spcAft>
                <a:spcPts val="0"/>
              </a:spcAft>
              <a:buNone/>
              <a:defRPr b="1">
                <a:latin typeface="Georgia" panose="02040502050405020303" pitchFamily="18" charset="0"/>
              </a:defRPr>
            </a:lvl1pPr>
          </a:lstStyle>
          <a:p>
            <a:pPr lvl="0"/>
            <a:r>
              <a:rPr lang="en-US" dirty="0"/>
              <a:t>Click to enter text</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6211613" y="1"/>
            <a:ext cx="5980387" cy="5969876"/>
          </a:xfrm>
          <a:solidFill>
            <a:schemeClr val="tx2"/>
          </a:solidFill>
        </p:spPr>
        <p:txBody>
          <a:bodyPr lIns="457200" tIns="2194560" rIns="0"/>
          <a:lstStyle>
            <a:lvl1pPr marL="0" indent="0">
              <a:spcAft>
                <a:spcPts val="0"/>
              </a:spcAft>
              <a:buNone/>
              <a:defRPr sz="32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2845421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mp; Image Gri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bg2"/>
          </a:solidFill>
        </p:spPr>
        <p:txBody>
          <a:bodyPr lIns="100584" rIns="100584" bIns="137160" anchor="b" anchorCtr="0"/>
          <a:lstStyle>
            <a:lvl1pPr marL="0" indent="0">
              <a:spcAft>
                <a:spcPts val="0"/>
              </a:spcAft>
              <a:buNone/>
              <a:defRPr sz="951" b="0">
                <a:solidFill>
                  <a:schemeClr val="tx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bg2"/>
          </a:solidFill>
        </p:spPr>
        <p:txBody>
          <a:bodyPr lIns="100584" rIns="100584" bIns="137160" anchor="b" anchorCtr="0"/>
          <a:lstStyle>
            <a:lvl1pPr marL="0" indent="0">
              <a:spcAft>
                <a:spcPts val="0"/>
              </a:spcAft>
              <a:buNone/>
              <a:defRPr sz="951" b="0">
                <a:solidFill>
                  <a:schemeClr val="tx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bg2"/>
          </a:solidFill>
        </p:spPr>
        <p:txBody>
          <a:bodyPr lIns="100584" rIns="100584" bIns="137160" anchor="b" anchorCtr="0"/>
          <a:lstStyle>
            <a:lvl1pPr marL="0" indent="0">
              <a:spcAft>
                <a:spcPts val="0"/>
              </a:spcAft>
              <a:buNone/>
              <a:defRPr sz="951" b="0">
                <a:solidFill>
                  <a:schemeClr val="tx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bg2"/>
          </a:solidFill>
        </p:spPr>
        <p:txBody>
          <a:bodyPr lIns="100584" rIns="100584" bIns="137160" anchor="b" anchorCtr="0"/>
          <a:lstStyle>
            <a:lvl1pPr marL="0" indent="0">
              <a:spcAft>
                <a:spcPts val="0"/>
              </a:spcAft>
              <a:buNone/>
              <a:defRPr sz="951" b="0">
                <a:solidFill>
                  <a:schemeClr val="tx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Tree>
    <p:extLst>
      <p:ext uri="{BB962C8B-B14F-4D97-AF65-F5344CB8AC3E}">
        <p14:creationId xmlns:p14="http://schemas.microsoft.com/office/powerpoint/2010/main" val="2755132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mp; Image Gri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accent1"/>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accent1"/>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accent1"/>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accent1"/>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Tree>
    <p:extLst>
      <p:ext uri="{BB962C8B-B14F-4D97-AF65-F5344CB8AC3E}">
        <p14:creationId xmlns:p14="http://schemas.microsoft.com/office/powerpoint/2010/main" val="22038119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mp; Image Grid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accent5"/>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accent5"/>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accent5"/>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accent5"/>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Tree>
    <p:extLst>
      <p:ext uri="{BB962C8B-B14F-4D97-AF65-F5344CB8AC3E}">
        <p14:creationId xmlns:p14="http://schemas.microsoft.com/office/powerpoint/2010/main" val="2064743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mp;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612648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612648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7132320" y="580913"/>
            <a:ext cx="4476129" cy="5412505"/>
          </a:xfrm>
          <a:solidFill>
            <a:schemeClr val="tx2"/>
          </a:solidFill>
        </p:spPr>
        <p:txBody>
          <a:bodyPr lIns="182880" tIns="2011680" rIns="0"/>
          <a:lstStyle>
            <a:lvl1pPr marL="0" indent="0">
              <a:spcAft>
                <a:spcPts val="0"/>
              </a:spcAft>
              <a:buNone/>
              <a:defRPr sz="28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26270928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mp; Image Grid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rgbClr val="00747B"/>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rgbClr val="00747B"/>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rgbClr val="00747B"/>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rgbClr val="00747B"/>
          </a:solidFill>
        </p:spPr>
        <p:txBody>
          <a:bodyPr lIns="100584" rIns="100584" bIns="137160" anchor="b" anchorCtr="0"/>
          <a:lstStyle>
            <a:lvl1pPr marL="0" indent="0">
              <a:spcAft>
                <a:spcPts val="0"/>
              </a:spcAft>
              <a:buNone/>
              <a:defRPr sz="951"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Tree>
    <p:extLst>
      <p:ext uri="{BB962C8B-B14F-4D97-AF65-F5344CB8AC3E}">
        <p14:creationId xmlns:p14="http://schemas.microsoft.com/office/powerpoint/2010/main" val="10073291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LT Text &amp; Image Gri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2" y="573314"/>
            <a:ext cx="3127829" cy="2692401"/>
          </a:xfrm>
          <a:noFill/>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8" y="573314"/>
            <a:ext cx="3127829" cy="2692401"/>
          </a:xfrm>
          <a:noFill/>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2" y="3268981"/>
            <a:ext cx="3127829" cy="2692401"/>
          </a:xfrm>
          <a:noFill/>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8" y="3268981"/>
            <a:ext cx="3127829" cy="2692401"/>
          </a:xfrm>
          <a:noFill/>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22" name="Picture Placeholder 8">
            <a:extLst>
              <a:ext uri="{FF2B5EF4-FFF2-40B4-BE49-F238E27FC236}">
                <a16:creationId xmlns:a16="http://schemas.microsoft.com/office/drawing/2014/main" id="{AB2D8200-1620-471E-8D18-D5CBD36AA7CC}"/>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30" name="Picture Placeholder 8">
            <a:extLst>
              <a:ext uri="{FF2B5EF4-FFF2-40B4-BE49-F238E27FC236}">
                <a16:creationId xmlns:a16="http://schemas.microsoft.com/office/drawing/2014/main" id="{D7EEE9FB-ACE8-4CFE-ADD6-0B178E8DED54}"/>
              </a:ext>
            </a:extLst>
          </p:cNvPr>
          <p:cNvSpPr>
            <a:spLocks noGrp="1"/>
          </p:cNvSpPr>
          <p:nvPr>
            <p:ph type="pic" sz="quarter" idx="26" hasCustomPrompt="1"/>
          </p:nvPr>
        </p:nvSpPr>
        <p:spPr>
          <a:xfrm>
            <a:off x="6196351" y="3598451"/>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31" name="Picture Placeholder 8">
            <a:extLst>
              <a:ext uri="{FF2B5EF4-FFF2-40B4-BE49-F238E27FC236}">
                <a16:creationId xmlns:a16="http://schemas.microsoft.com/office/drawing/2014/main" id="{60F714B4-0CDC-498E-9FE9-5CF0100BF9E1}"/>
              </a:ext>
            </a:extLst>
          </p:cNvPr>
          <p:cNvSpPr>
            <a:spLocks noGrp="1"/>
          </p:cNvSpPr>
          <p:nvPr>
            <p:ph type="pic" sz="quarter" idx="27" hasCustomPrompt="1"/>
          </p:nvPr>
        </p:nvSpPr>
        <p:spPr>
          <a:xfrm>
            <a:off x="9325065" y="3598451"/>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29" name="Picture Placeholder 8">
            <a:extLst>
              <a:ext uri="{FF2B5EF4-FFF2-40B4-BE49-F238E27FC236}">
                <a16:creationId xmlns:a16="http://schemas.microsoft.com/office/drawing/2014/main" id="{77116F17-A99C-4B7F-9F7E-291FB22112F7}"/>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3068698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LT Text &amp; Image Gri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2" y="573314"/>
            <a:ext cx="3127829" cy="2692401"/>
          </a:xfrm>
          <a:noFill/>
          <a:ln w="12700">
            <a:solidFill>
              <a:srgbClr val="AAAAAA"/>
            </a:solid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8" y="573314"/>
            <a:ext cx="3127829" cy="2692401"/>
          </a:xfrm>
          <a:noFill/>
          <a:ln w="12700">
            <a:solidFill>
              <a:srgbClr val="AAAAAA"/>
            </a:solid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2" y="3268981"/>
            <a:ext cx="3127829" cy="2692401"/>
          </a:xfrm>
          <a:noFill/>
          <a:ln w="12700">
            <a:solidFill>
              <a:srgbClr val="AAAAAA"/>
            </a:solid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8" y="3268981"/>
            <a:ext cx="3127829" cy="2692401"/>
          </a:xfrm>
          <a:noFill/>
          <a:ln w="12700">
            <a:solidFill>
              <a:srgbClr val="AAAAAA"/>
            </a:solid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13" name="Picture Placeholder 8">
            <a:extLst>
              <a:ext uri="{FF2B5EF4-FFF2-40B4-BE49-F238E27FC236}">
                <a16:creationId xmlns:a16="http://schemas.microsoft.com/office/drawing/2014/main" id="{3C313BC2-28EE-4D94-9DDB-03D7E2DCFAE4}"/>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4" name="Picture Placeholder 8">
            <a:extLst>
              <a:ext uri="{FF2B5EF4-FFF2-40B4-BE49-F238E27FC236}">
                <a16:creationId xmlns:a16="http://schemas.microsoft.com/office/drawing/2014/main" id="{01522FF3-3F77-44E8-AE71-EC8E7703B545}"/>
              </a:ext>
            </a:extLst>
          </p:cNvPr>
          <p:cNvSpPr>
            <a:spLocks noGrp="1"/>
          </p:cNvSpPr>
          <p:nvPr>
            <p:ph type="pic" sz="quarter" idx="26" hasCustomPrompt="1"/>
          </p:nvPr>
        </p:nvSpPr>
        <p:spPr>
          <a:xfrm>
            <a:off x="6196351" y="3598451"/>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6" name="Picture Placeholder 8">
            <a:extLst>
              <a:ext uri="{FF2B5EF4-FFF2-40B4-BE49-F238E27FC236}">
                <a16:creationId xmlns:a16="http://schemas.microsoft.com/office/drawing/2014/main" id="{7B120181-463D-45DC-A261-EDA480EEA7AB}"/>
              </a:ext>
            </a:extLst>
          </p:cNvPr>
          <p:cNvSpPr>
            <a:spLocks noGrp="1"/>
          </p:cNvSpPr>
          <p:nvPr>
            <p:ph type="pic" sz="quarter" idx="27" hasCustomPrompt="1"/>
          </p:nvPr>
        </p:nvSpPr>
        <p:spPr>
          <a:xfrm>
            <a:off x="9325065" y="3598451"/>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7" name="Picture Placeholder 8">
            <a:extLst>
              <a:ext uri="{FF2B5EF4-FFF2-40B4-BE49-F238E27FC236}">
                <a16:creationId xmlns:a16="http://schemas.microsoft.com/office/drawing/2014/main" id="{D74CC01C-E405-4EDF-9761-AE67E8DCDC01}"/>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256971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LT Text &amp; Image Grid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2" y="573314"/>
            <a:ext cx="3127829" cy="2692401"/>
          </a:xfrm>
          <a:solidFill>
            <a:srgbClr val="EDEDEE"/>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8" y="573314"/>
            <a:ext cx="3127829" cy="2692401"/>
          </a:xfrm>
          <a:solidFill>
            <a:srgbClr val="EDEDEE"/>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2" y="3268981"/>
            <a:ext cx="3127829" cy="2692401"/>
          </a:xfrm>
          <a:solidFill>
            <a:srgbClr val="EDEDEE"/>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8" y="3268981"/>
            <a:ext cx="3127829" cy="2692401"/>
          </a:xfrm>
          <a:solidFill>
            <a:srgbClr val="EDEDEE"/>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13" name="Picture Placeholder 8">
            <a:extLst>
              <a:ext uri="{FF2B5EF4-FFF2-40B4-BE49-F238E27FC236}">
                <a16:creationId xmlns:a16="http://schemas.microsoft.com/office/drawing/2014/main" id="{B26B9894-A069-4D9A-874B-A0FF72F351BC}"/>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4" name="Picture Placeholder 8">
            <a:extLst>
              <a:ext uri="{FF2B5EF4-FFF2-40B4-BE49-F238E27FC236}">
                <a16:creationId xmlns:a16="http://schemas.microsoft.com/office/drawing/2014/main" id="{92118627-97C2-4000-9E51-3352E1FCB6A0}"/>
              </a:ext>
            </a:extLst>
          </p:cNvPr>
          <p:cNvSpPr>
            <a:spLocks noGrp="1"/>
          </p:cNvSpPr>
          <p:nvPr>
            <p:ph type="pic" sz="quarter" idx="26" hasCustomPrompt="1"/>
          </p:nvPr>
        </p:nvSpPr>
        <p:spPr>
          <a:xfrm>
            <a:off x="6196351" y="3598451"/>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6" name="Picture Placeholder 8">
            <a:extLst>
              <a:ext uri="{FF2B5EF4-FFF2-40B4-BE49-F238E27FC236}">
                <a16:creationId xmlns:a16="http://schemas.microsoft.com/office/drawing/2014/main" id="{0BF1F3D8-2060-4053-9485-B04F18086AE3}"/>
              </a:ext>
            </a:extLst>
          </p:cNvPr>
          <p:cNvSpPr>
            <a:spLocks noGrp="1"/>
          </p:cNvSpPr>
          <p:nvPr>
            <p:ph type="pic" sz="quarter" idx="27" hasCustomPrompt="1"/>
          </p:nvPr>
        </p:nvSpPr>
        <p:spPr>
          <a:xfrm>
            <a:off x="9325065" y="3598451"/>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7" name="Picture Placeholder 8">
            <a:extLst>
              <a:ext uri="{FF2B5EF4-FFF2-40B4-BE49-F238E27FC236}">
                <a16:creationId xmlns:a16="http://schemas.microsoft.com/office/drawing/2014/main" id="{36CD2F72-AF12-4711-9917-F1E2DAB2F2A3}"/>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1906757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LT Text &amp; Image Grid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2" y="573314"/>
            <a:ext cx="3127829" cy="2692401"/>
          </a:xfrm>
          <a:solidFill>
            <a:schemeClr val="accent1"/>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8" y="573314"/>
            <a:ext cx="3127829" cy="2692401"/>
          </a:xfrm>
          <a:solidFill>
            <a:schemeClr val="accent4"/>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2" y="3268981"/>
            <a:ext cx="3127829" cy="2692401"/>
          </a:xfrm>
          <a:solidFill>
            <a:schemeClr val="accent4"/>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8" y="3268981"/>
            <a:ext cx="3127829" cy="2692401"/>
          </a:xfrm>
          <a:solidFill>
            <a:schemeClr val="accent1"/>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13" name="Picture Placeholder 8">
            <a:extLst>
              <a:ext uri="{FF2B5EF4-FFF2-40B4-BE49-F238E27FC236}">
                <a16:creationId xmlns:a16="http://schemas.microsoft.com/office/drawing/2014/main" id="{BC5A716F-0A54-44EB-884E-0AF6CEEEF812}"/>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4" name="Picture Placeholder 8">
            <a:extLst>
              <a:ext uri="{FF2B5EF4-FFF2-40B4-BE49-F238E27FC236}">
                <a16:creationId xmlns:a16="http://schemas.microsoft.com/office/drawing/2014/main" id="{EAB8EB34-5CDF-4D4E-BB82-81072932FDD2}"/>
              </a:ext>
            </a:extLst>
          </p:cNvPr>
          <p:cNvSpPr>
            <a:spLocks noGrp="1"/>
          </p:cNvSpPr>
          <p:nvPr>
            <p:ph type="pic" sz="quarter" idx="26" hasCustomPrompt="1"/>
          </p:nvPr>
        </p:nvSpPr>
        <p:spPr>
          <a:xfrm>
            <a:off x="6196351" y="3598451"/>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6" name="Picture Placeholder 8">
            <a:extLst>
              <a:ext uri="{FF2B5EF4-FFF2-40B4-BE49-F238E27FC236}">
                <a16:creationId xmlns:a16="http://schemas.microsoft.com/office/drawing/2014/main" id="{1444009B-5991-4F30-A529-1672BBE81A14}"/>
              </a:ext>
            </a:extLst>
          </p:cNvPr>
          <p:cNvSpPr>
            <a:spLocks noGrp="1"/>
          </p:cNvSpPr>
          <p:nvPr>
            <p:ph type="pic" sz="quarter" idx="27" hasCustomPrompt="1"/>
          </p:nvPr>
        </p:nvSpPr>
        <p:spPr>
          <a:xfrm>
            <a:off x="9325065" y="3598451"/>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7" name="Picture Placeholder 8">
            <a:extLst>
              <a:ext uri="{FF2B5EF4-FFF2-40B4-BE49-F238E27FC236}">
                <a16:creationId xmlns:a16="http://schemas.microsoft.com/office/drawing/2014/main" id="{46F2CBA8-4BA4-4378-9B0C-2E3CD659D15F}"/>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74501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LT Text &amp; Image Grid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2" y="573314"/>
            <a:ext cx="3127829" cy="2692401"/>
          </a:xfrm>
          <a:solidFill>
            <a:schemeClr val="accent2"/>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8" y="573314"/>
            <a:ext cx="3127829" cy="2692401"/>
          </a:xfrm>
          <a:solidFill>
            <a:schemeClr val="accent5"/>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2" y="3268981"/>
            <a:ext cx="3127829" cy="2692401"/>
          </a:xfrm>
          <a:solidFill>
            <a:schemeClr val="accent5"/>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8" y="3268981"/>
            <a:ext cx="3127829" cy="2692401"/>
          </a:xfrm>
          <a:solidFill>
            <a:schemeClr val="accent2"/>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13" name="Picture Placeholder 8">
            <a:extLst>
              <a:ext uri="{FF2B5EF4-FFF2-40B4-BE49-F238E27FC236}">
                <a16:creationId xmlns:a16="http://schemas.microsoft.com/office/drawing/2014/main" id="{5374E6CA-3235-4EA9-BFAF-0BE0EAD3562D}"/>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4" name="Picture Placeholder 8">
            <a:extLst>
              <a:ext uri="{FF2B5EF4-FFF2-40B4-BE49-F238E27FC236}">
                <a16:creationId xmlns:a16="http://schemas.microsoft.com/office/drawing/2014/main" id="{94E15D69-4395-460A-A18E-E6572B8D49F5}"/>
              </a:ext>
            </a:extLst>
          </p:cNvPr>
          <p:cNvSpPr>
            <a:spLocks noGrp="1"/>
          </p:cNvSpPr>
          <p:nvPr>
            <p:ph type="pic" sz="quarter" idx="26" hasCustomPrompt="1"/>
          </p:nvPr>
        </p:nvSpPr>
        <p:spPr>
          <a:xfrm>
            <a:off x="6196351" y="3598451"/>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6" name="Picture Placeholder 8">
            <a:extLst>
              <a:ext uri="{FF2B5EF4-FFF2-40B4-BE49-F238E27FC236}">
                <a16:creationId xmlns:a16="http://schemas.microsoft.com/office/drawing/2014/main" id="{AFC4BC5B-82A0-481D-BEB2-1AFB5A964D73}"/>
              </a:ext>
            </a:extLst>
          </p:cNvPr>
          <p:cNvSpPr>
            <a:spLocks noGrp="1"/>
          </p:cNvSpPr>
          <p:nvPr>
            <p:ph type="pic" sz="quarter" idx="27" hasCustomPrompt="1"/>
          </p:nvPr>
        </p:nvSpPr>
        <p:spPr>
          <a:xfrm>
            <a:off x="9325065" y="3598451"/>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7" name="Picture Placeholder 8">
            <a:extLst>
              <a:ext uri="{FF2B5EF4-FFF2-40B4-BE49-F238E27FC236}">
                <a16:creationId xmlns:a16="http://schemas.microsoft.com/office/drawing/2014/main" id="{BCA829BA-405F-43D3-B0A9-BF62DC75D459}"/>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42922207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LT Text &amp; Image Grid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2" y="573314"/>
            <a:ext cx="3127829" cy="2692401"/>
          </a:xfrm>
          <a:solidFill>
            <a:srgbClr val="244F8B"/>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8" y="573314"/>
            <a:ext cx="3127829" cy="2692401"/>
          </a:xfrm>
          <a:solidFill>
            <a:srgbClr val="41C4E7"/>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2" y="3268981"/>
            <a:ext cx="3127829" cy="2692401"/>
          </a:xfrm>
          <a:solidFill>
            <a:srgbClr val="41C4E7"/>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8" y="3268981"/>
            <a:ext cx="3127829" cy="2692401"/>
          </a:xfrm>
          <a:solidFill>
            <a:srgbClr val="244F8B"/>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13" name="Picture Placeholder 8">
            <a:extLst>
              <a:ext uri="{FF2B5EF4-FFF2-40B4-BE49-F238E27FC236}">
                <a16:creationId xmlns:a16="http://schemas.microsoft.com/office/drawing/2014/main" id="{CF68CBE3-FC6F-4D2E-B0FF-F78DE6257B54}"/>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4" name="Picture Placeholder 8">
            <a:extLst>
              <a:ext uri="{FF2B5EF4-FFF2-40B4-BE49-F238E27FC236}">
                <a16:creationId xmlns:a16="http://schemas.microsoft.com/office/drawing/2014/main" id="{E36C67B0-D804-476A-9344-AEF90188A230}"/>
              </a:ext>
            </a:extLst>
          </p:cNvPr>
          <p:cNvSpPr>
            <a:spLocks noGrp="1"/>
          </p:cNvSpPr>
          <p:nvPr>
            <p:ph type="pic" sz="quarter" idx="26" hasCustomPrompt="1"/>
          </p:nvPr>
        </p:nvSpPr>
        <p:spPr>
          <a:xfrm>
            <a:off x="6196351" y="3598451"/>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6" name="Picture Placeholder 8">
            <a:extLst>
              <a:ext uri="{FF2B5EF4-FFF2-40B4-BE49-F238E27FC236}">
                <a16:creationId xmlns:a16="http://schemas.microsoft.com/office/drawing/2014/main" id="{62EEC0DB-2CEE-4837-B2C4-2487A26563F3}"/>
              </a:ext>
            </a:extLst>
          </p:cNvPr>
          <p:cNvSpPr>
            <a:spLocks noGrp="1"/>
          </p:cNvSpPr>
          <p:nvPr>
            <p:ph type="pic" sz="quarter" idx="27" hasCustomPrompt="1"/>
          </p:nvPr>
        </p:nvSpPr>
        <p:spPr>
          <a:xfrm>
            <a:off x="9325065" y="3598451"/>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7" name="Picture Placeholder 8">
            <a:extLst>
              <a:ext uri="{FF2B5EF4-FFF2-40B4-BE49-F238E27FC236}">
                <a16:creationId xmlns:a16="http://schemas.microsoft.com/office/drawing/2014/main" id="{B82B41FB-D5B0-4A0D-986E-327065E49A61}"/>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1805973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LT Text &amp; Image Grid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2" y="573314"/>
            <a:ext cx="3127829" cy="2692401"/>
          </a:xfrm>
          <a:solidFill>
            <a:srgbClr val="00747B"/>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8" y="573314"/>
            <a:ext cx="3127829" cy="2692401"/>
          </a:xfrm>
          <a:solidFill>
            <a:srgbClr val="5DCAB9"/>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2" y="3268981"/>
            <a:ext cx="3127829" cy="2692401"/>
          </a:xfrm>
          <a:solidFill>
            <a:srgbClr val="5DCAB9"/>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8" y="3268981"/>
            <a:ext cx="3127829" cy="2692401"/>
          </a:xfrm>
          <a:solidFill>
            <a:srgbClr val="00747B"/>
          </a:solidFill>
          <a:ln w="12700">
            <a:noFill/>
          </a:ln>
        </p:spPr>
        <p:txBody>
          <a:bodyPr lIns="91440" tIns="91440" rIns="91440" bIns="347472" anchor="b" anchorCtr="0"/>
          <a:lstStyle>
            <a:lvl1pPr marL="0" marR="0" indent="0" algn="ctr" defTabSz="914377"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1"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13" name="Picture Placeholder 8">
            <a:extLst>
              <a:ext uri="{FF2B5EF4-FFF2-40B4-BE49-F238E27FC236}">
                <a16:creationId xmlns:a16="http://schemas.microsoft.com/office/drawing/2014/main" id="{A7D97F46-4C3A-4112-BAE0-E43A7A216DA2}"/>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4" name="Picture Placeholder 8">
            <a:extLst>
              <a:ext uri="{FF2B5EF4-FFF2-40B4-BE49-F238E27FC236}">
                <a16:creationId xmlns:a16="http://schemas.microsoft.com/office/drawing/2014/main" id="{F86838DA-421D-44B8-8CDD-955CB1B9DA09}"/>
              </a:ext>
            </a:extLst>
          </p:cNvPr>
          <p:cNvSpPr>
            <a:spLocks noGrp="1"/>
          </p:cNvSpPr>
          <p:nvPr>
            <p:ph type="pic" sz="quarter" idx="26" hasCustomPrompt="1"/>
          </p:nvPr>
        </p:nvSpPr>
        <p:spPr>
          <a:xfrm>
            <a:off x="6196351" y="3598451"/>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6" name="Picture Placeholder 8">
            <a:extLst>
              <a:ext uri="{FF2B5EF4-FFF2-40B4-BE49-F238E27FC236}">
                <a16:creationId xmlns:a16="http://schemas.microsoft.com/office/drawing/2014/main" id="{AE0414D7-D3D2-406E-B1A6-5520321C0B31}"/>
              </a:ext>
            </a:extLst>
          </p:cNvPr>
          <p:cNvSpPr>
            <a:spLocks noGrp="1"/>
          </p:cNvSpPr>
          <p:nvPr>
            <p:ph type="pic" sz="quarter" idx="27" hasCustomPrompt="1"/>
          </p:nvPr>
        </p:nvSpPr>
        <p:spPr>
          <a:xfrm>
            <a:off x="9325065" y="3598451"/>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7" name="Picture Placeholder 8">
            <a:extLst>
              <a:ext uri="{FF2B5EF4-FFF2-40B4-BE49-F238E27FC236}">
                <a16:creationId xmlns:a16="http://schemas.microsoft.com/office/drawing/2014/main" id="{28C8B582-C7BA-49DE-A9C4-43E1E3228909}"/>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36760022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ow of 4 Imag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2"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2" y="4680205"/>
            <a:ext cx="2597151"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10"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10"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8"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8"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6"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33590949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ow of 4 Imag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2"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2" y="4680205"/>
            <a:ext cx="2597151"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10"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10"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8"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8"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6"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a:ln w="12700">
            <a:solidFill>
              <a:schemeClr val="tx2"/>
            </a:solidFill>
          </a:ln>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a:ln w="12700">
            <a:solidFill>
              <a:schemeClr val="tx2"/>
            </a:solid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a:ln w="12700">
            <a:solidFill>
              <a:schemeClr val="tx2"/>
            </a:solidFill>
          </a:ln>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a:ln w="12700">
            <a:solidFill>
              <a:schemeClr val="tx2"/>
            </a:solidFill>
          </a:ln>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655196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530352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5303520" cy="274320"/>
          </a:xfrm>
        </p:spPr>
        <p:txBody>
          <a:bodyPr/>
          <a:lstStyle>
            <a:lvl1pPr marL="0" indent="0">
              <a:spcAft>
                <a:spcPts val="0"/>
              </a:spcAft>
              <a:buNone/>
              <a:defRPr b="1">
                <a:latin typeface="Georgia" panose="02040502050405020303" pitchFamily="18" charset="0"/>
              </a:defRPr>
            </a:lvl1pPr>
          </a:lstStyle>
          <a:p>
            <a:pPr lvl="0"/>
            <a:r>
              <a:rPr lang="en-US" dirty="0"/>
              <a:t>Click to enter text</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6211614" y="0"/>
            <a:ext cx="5980386" cy="5969876"/>
          </a:xfrm>
          <a:solidFill>
            <a:schemeClr val="tx2"/>
          </a:solidFill>
        </p:spPr>
        <p:txBody>
          <a:bodyPr lIns="457200" tIns="2194560" rIns="0"/>
          <a:lstStyle>
            <a:lvl1pPr marL="0" indent="0">
              <a:spcAft>
                <a:spcPts val="0"/>
              </a:spcAft>
              <a:buNone/>
              <a:defRPr sz="32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436174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ow of 4 Imag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2"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2" y="4680205"/>
            <a:ext cx="2597151"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10"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10"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8"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8"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6"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a:solidFill>
            <a:schemeClr val="bg2"/>
          </a:solidFill>
          <a:ln w="12700">
            <a:noFill/>
          </a:ln>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a:solidFill>
            <a:schemeClr val="bg2"/>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a:solidFill>
            <a:schemeClr val="bg2"/>
          </a:solidFill>
          <a:ln w="12700">
            <a:noFill/>
          </a:ln>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a:solidFill>
            <a:schemeClr val="bg2"/>
          </a:solidFill>
          <a:ln w="12700">
            <a:noFill/>
          </a:ln>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7161972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ow of 4 Imag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2"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2" y="4680205"/>
            <a:ext cx="2597151"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10"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10"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8"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8"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6"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a:solidFill>
            <a:schemeClr val="accent1"/>
          </a:solidFill>
          <a:ln w="12700">
            <a:noFill/>
          </a:ln>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a:solidFill>
            <a:schemeClr val="accent4"/>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a:solidFill>
            <a:schemeClr val="accent1"/>
          </a:solidFill>
          <a:ln w="12700">
            <a:noFill/>
          </a:ln>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a:solidFill>
            <a:schemeClr val="accent4"/>
          </a:solidFill>
          <a:ln w="12700">
            <a:noFill/>
          </a:ln>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30748094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ow of 4 Image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2"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2" y="4680205"/>
            <a:ext cx="2597151"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10"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10"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8"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8"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6"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a:solidFill>
            <a:schemeClr val="accent2"/>
          </a:solidFill>
          <a:ln w="12700">
            <a:noFill/>
          </a:ln>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a:solidFill>
            <a:schemeClr val="accent5"/>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a:solidFill>
            <a:schemeClr val="accent2"/>
          </a:solidFill>
          <a:ln w="12700">
            <a:noFill/>
          </a:ln>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a:solidFill>
            <a:schemeClr val="accent5"/>
          </a:solidFill>
          <a:ln w="12700">
            <a:noFill/>
          </a:ln>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42210982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ow of 4 Images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2"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2" y="4680205"/>
            <a:ext cx="2597151"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10"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10"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8"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8"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6"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a:solidFill>
            <a:srgbClr val="244F8B"/>
          </a:solidFill>
          <a:ln w="12700">
            <a:noFill/>
          </a:ln>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a:solidFill>
            <a:srgbClr val="41C4E7"/>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a:solidFill>
            <a:srgbClr val="244F8B"/>
          </a:solidFill>
          <a:ln w="12700">
            <a:noFill/>
          </a:ln>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a:solidFill>
            <a:srgbClr val="41C4E7"/>
          </a:solidFill>
          <a:ln w="12700">
            <a:noFill/>
          </a:ln>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12226887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ow of 4 Images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2"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2" y="4680205"/>
            <a:ext cx="2597151"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10"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10"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8"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8"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1"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6" y="4680205"/>
            <a:ext cx="2597151"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a:solidFill>
            <a:srgbClr val="00747B"/>
          </a:solidFill>
          <a:ln w="12700">
            <a:noFill/>
          </a:ln>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a:solidFill>
            <a:srgbClr val="5DCAB9"/>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a:solidFill>
            <a:srgbClr val="00747B"/>
          </a:solidFill>
          <a:ln w="12700">
            <a:noFill/>
          </a:ln>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a:solidFill>
            <a:srgbClr val="5DCAB9"/>
          </a:solidFill>
          <a:ln w="12700">
            <a:noFill/>
          </a:ln>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17438382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ow of 4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4" name="Picture Placeholder 15">
            <a:extLst>
              <a:ext uri="{FF2B5EF4-FFF2-40B4-BE49-F238E27FC236}">
                <a16:creationId xmlns:a16="http://schemas.microsoft.com/office/drawing/2014/main" id="{29B77757-CAB0-4BE3-952D-1031024C1DFC}"/>
              </a:ext>
            </a:extLst>
          </p:cNvPr>
          <p:cNvSpPr>
            <a:spLocks noGrp="1"/>
          </p:cNvSpPr>
          <p:nvPr>
            <p:ph type="pic" sz="quarter" idx="11" hasCustomPrompt="1"/>
          </p:nvPr>
        </p:nvSpPr>
        <p:spPr>
          <a:xfrm>
            <a:off x="3384009" y="2045971"/>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2045971"/>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7" name="Picture Placeholder 15">
            <a:extLst>
              <a:ext uri="{FF2B5EF4-FFF2-40B4-BE49-F238E27FC236}">
                <a16:creationId xmlns:a16="http://schemas.microsoft.com/office/drawing/2014/main" id="{578A28A4-CF63-4FB0-93A7-EBBA66EDC75C}"/>
              </a:ext>
            </a:extLst>
          </p:cNvPr>
          <p:cNvSpPr>
            <a:spLocks noGrp="1"/>
          </p:cNvSpPr>
          <p:nvPr>
            <p:ph type="pic" sz="quarter" idx="13" hasCustomPrompt="1"/>
          </p:nvPr>
        </p:nvSpPr>
        <p:spPr>
          <a:xfrm>
            <a:off x="6196377" y="2045971"/>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8" name="Picture Placeholder 15">
            <a:extLst>
              <a:ext uri="{FF2B5EF4-FFF2-40B4-BE49-F238E27FC236}">
                <a16:creationId xmlns:a16="http://schemas.microsoft.com/office/drawing/2014/main" id="{A841DA15-CC85-4203-A8F1-D114A658115E}"/>
              </a:ext>
            </a:extLst>
          </p:cNvPr>
          <p:cNvSpPr>
            <a:spLocks noGrp="1"/>
          </p:cNvSpPr>
          <p:nvPr>
            <p:ph type="pic" sz="quarter" idx="14" hasCustomPrompt="1"/>
          </p:nvPr>
        </p:nvSpPr>
        <p:spPr>
          <a:xfrm>
            <a:off x="9008745" y="2045971"/>
            <a:ext cx="2599704"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2" y="4482892"/>
            <a:ext cx="2597151"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2" y="4680205"/>
            <a:ext cx="2597151"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10" y="4482892"/>
            <a:ext cx="2597151"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10" y="4680205"/>
            <a:ext cx="2597151"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8" y="4482892"/>
            <a:ext cx="2597151"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8" y="4680205"/>
            <a:ext cx="2597151"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08746" y="4482892"/>
            <a:ext cx="2597151"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6" y="4680205"/>
            <a:ext cx="2597151"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Tree>
    <p:extLst>
      <p:ext uri="{BB962C8B-B14F-4D97-AF65-F5344CB8AC3E}">
        <p14:creationId xmlns:p14="http://schemas.microsoft.com/office/powerpoint/2010/main" val="10676718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ow of 3 Imag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3"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3" y="2043303"/>
            <a:ext cx="3538728" cy="3191256"/>
          </a:xfrm>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21418521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ow of 3 Imag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3"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a:ln w="12700">
            <a:solidFill>
              <a:schemeClr val="tx2"/>
            </a:solidFill>
          </a:ln>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3" y="2043303"/>
            <a:ext cx="3538728" cy="3191256"/>
          </a:xfrm>
          <a:ln w="12700">
            <a:solidFill>
              <a:schemeClr val="tx2"/>
            </a:solidFill>
          </a:ln>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a:ln w="12700">
            <a:solidFill>
              <a:schemeClr val="tx2"/>
            </a:solid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13414212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ow of 3 Imag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3"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a:solidFill>
            <a:schemeClr val="bg2"/>
          </a:solidFill>
          <a:ln w="12700">
            <a:noFill/>
          </a:ln>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3" y="2043303"/>
            <a:ext cx="3538728" cy="3191256"/>
          </a:xfrm>
          <a:solidFill>
            <a:schemeClr val="bg2"/>
          </a:solidFill>
          <a:ln w="12700">
            <a:noFill/>
          </a:ln>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a:solidFill>
            <a:schemeClr val="bg2"/>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9587862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ow of 3 Imag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3"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a:solidFill>
            <a:schemeClr val="accent1"/>
          </a:solidFill>
          <a:ln w="12700">
            <a:noFill/>
          </a:ln>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3" y="2043303"/>
            <a:ext cx="3538728" cy="3191256"/>
          </a:xfrm>
          <a:solidFill>
            <a:schemeClr val="accent4"/>
          </a:solidFill>
          <a:ln w="12700">
            <a:noFill/>
          </a:ln>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a:solidFill>
            <a:schemeClr val="accent1"/>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405045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ow of 4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4" name="Picture Placeholder 15">
            <a:extLst>
              <a:ext uri="{FF2B5EF4-FFF2-40B4-BE49-F238E27FC236}">
                <a16:creationId xmlns:a16="http://schemas.microsoft.com/office/drawing/2014/main" id="{29B77757-CAB0-4BE3-952D-1031024C1DFC}"/>
              </a:ext>
            </a:extLst>
          </p:cNvPr>
          <p:cNvSpPr>
            <a:spLocks noGrp="1"/>
          </p:cNvSpPr>
          <p:nvPr>
            <p:ph type="pic" sz="quarter" idx="11" hasCustomPrompt="1"/>
          </p:nvPr>
        </p:nvSpPr>
        <p:spPr>
          <a:xfrm>
            <a:off x="3384009" y="2045970"/>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2045970"/>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7" name="Picture Placeholder 15">
            <a:extLst>
              <a:ext uri="{FF2B5EF4-FFF2-40B4-BE49-F238E27FC236}">
                <a16:creationId xmlns:a16="http://schemas.microsoft.com/office/drawing/2014/main" id="{578A28A4-CF63-4FB0-93A7-EBBA66EDC75C}"/>
              </a:ext>
            </a:extLst>
          </p:cNvPr>
          <p:cNvSpPr>
            <a:spLocks noGrp="1"/>
          </p:cNvSpPr>
          <p:nvPr>
            <p:ph type="pic" sz="quarter" idx="13" hasCustomPrompt="1"/>
          </p:nvPr>
        </p:nvSpPr>
        <p:spPr>
          <a:xfrm>
            <a:off x="6196377" y="2045970"/>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8" name="Picture Placeholder 15">
            <a:extLst>
              <a:ext uri="{FF2B5EF4-FFF2-40B4-BE49-F238E27FC236}">
                <a16:creationId xmlns:a16="http://schemas.microsoft.com/office/drawing/2014/main" id="{A841DA15-CC85-4203-A8F1-D114A658115E}"/>
              </a:ext>
            </a:extLst>
          </p:cNvPr>
          <p:cNvSpPr>
            <a:spLocks noGrp="1"/>
          </p:cNvSpPr>
          <p:nvPr>
            <p:ph type="pic" sz="quarter" idx="14" hasCustomPrompt="1"/>
          </p:nvPr>
        </p:nvSpPr>
        <p:spPr>
          <a:xfrm>
            <a:off x="9008745" y="2045970"/>
            <a:ext cx="2599704"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4482892"/>
            <a:ext cx="2597150"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818751"/>
            <a:ext cx="2597150" cy="1162813"/>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09" y="4482892"/>
            <a:ext cx="2597150"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09" y="4818751"/>
            <a:ext cx="2597150" cy="1162813"/>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7" y="4482892"/>
            <a:ext cx="2597150"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7" y="4818751"/>
            <a:ext cx="2597150" cy="1162813"/>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08745" y="4482892"/>
            <a:ext cx="2597150"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5" y="4818751"/>
            <a:ext cx="2597150" cy="1162813"/>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Tree>
    <p:extLst>
      <p:ext uri="{BB962C8B-B14F-4D97-AF65-F5344CB8AC3E}">
        <p14:creationId xmlns:p14="http://schemas.microsoft.com/office/powerpoint/2010/main" val="12071198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ow of 3 Image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3"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a:solidFill>
            <a:schemeClr val="accent2"/>
          </a:solidFill>
          <a:ln w="12700">
            <a:noFill/>
          </a:ln>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3" y="2043303"/>
            <a:ext cx="3538728" cy="3191256"/>
          </a:xfrm>
          <a:solidFill>
            <a:schemeClr val="accent5"/>
          </a:solidFill>
          <a:ln w="12700">
            <a:noFill/>
          </a:ln>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a:solidFill>
            <a:schemeClr val="accent2"/>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2184691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ow of 3 Images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3"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a:solidFill>
            <a:srgbClr val="244F8B"/>
          </a:solidFill>
          <a:ln w="12700">
            <a:noFill/>
          </a:ln>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3" y="2043303"/>
            <a:ext cx="3538728" cy="3191256"/>
          </a:xfrm>
          <a:solidFill>
            <a:srgbClr val="41C4E7"/>
          </a:solidFill>
          <a:ln w="12700">
            <a:noFill/>
          </a:ln>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a:solidFill>
            <a:srgbClr val="244F8B"/>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41090577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ow of 3 Images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3"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9"/>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a:solidFill>
            <a:srgbClr val="00747B"/>
          </a:solidFill>
          <a:ln w="12700">
            <a:noFill/>
          </a:ln>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3" y="2043303"/>
            <a:ext cx="3538728" cy="3191256"/>
          </a:xfrm>
          <a:solidFill>
            <a:srgbClr val="5DCAB9"/>
          </a:solidFill>
          <a:ln w="12700">
            <a:noFill/>
          </a:ln>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a:solidFill>
            <a:srgbClr val="00747B"/>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1086826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ow of 3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4" name="Picture Placeholder 15">
            <a:extLst>
              <a:ext uri="{FF2B5EF4-FFF2-40B4-BE49-F238E27FC236}">
                <a16:creationId xmlns:a16="http://schemas.microsoft.com/office/drawing/2014/main" id="{29B77757-CAB0-4BE3-952D-1031024C1DFC}"/>
              </a:ext>
            </a:extLst>
          </p:cNvPr>
          <p:cNvSpPr>
            <a:spLocks noGrp="1"/>
          </p:cNvSpPr>
          <p:nvPr>
            <p:ph type="pic" sz="quarter" idx="11" hasCustomPrompt="1"/>
          </p:nvPr>
        </p:nvSpPr>
        <p:spPr>
          <a:xfrm>
            <a:off x="4321563" y="2045969"/>
            <a:ext cx="3538728" cy="3191256"/>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2045969"/>
            <a:ext cx="3538728" cy="3191256"/>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8" name="Picture Placeholder 15">
            <a:extLst>
              <a:ext uri="{FF2B5EF4-FFF2-40B4-BE49-F238E27FC236}">
                <a16:creationId xmlns:a16="http://schemas.microsoft.com/office/drawing/2014/main" id="{A841DA15-CC85-4203-A8F1-D114A658115E}"/>
              </a:ext>
            </a:extLst>
          </p:cNvPr>
          <p:cNvSpPr>
            <a:spLocks noGrp="1"/>
          </p:cNvSpPr>
          <p:nvPr>
            <p:ph type="pic" sz="quarter" idx="14" hasCustomPrompt="1"/>
          </p:nvPr>
        </p:nvSpPr>
        <p:spPr>
          <a:xfrm>
            <a:off x="8071487" y="2045971"/>
            <a:ext cx="3536964" cy="3192780"/>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9"/>
            <a:ext cx="353872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563" y="5466047"/>
            <a:ext cx="353872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563" y="5663359"/>
            <a:ext cx="353872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1487" y="5466047"/>
            <a:ext cx="353872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1487" y="5663359"/>
            <a:ext cx="353872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Tree>
    <p:extLst>
      <p:ext uri="{BB962C8B-B14F-4D97-AF65-F5344CB8AC3E}">
        <p14:creationId xmlns:p14="http://schemas.microsoft.com/office/powerpoint/2010/main" val="10299680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ow of 6 Imag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1"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1"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7" y="2043303"/>
            <a:ext cx="1682496" cy="1517904"/>
          </a:xfrm>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35270697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ow of 6 Imag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1"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1"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a:ln w="12700">
            <a:solidFill>
              <a:schemeClr val="tx2"/>
            </a:solidFill>
          </a:ln>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a:ln w="12700">
            <a:solidFill>
              <a:schemeClr val="tx2"/>
            </a:solidFill>
          </a:ln>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a:ln w="12700">
            <a:solidFill>
              <a:schemeClr val="tx2"/>
            </a:solidFill>
          </a:ln>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7" y="2043303"/>
            <a:ext cx="1682496" cy="1517904"/>
          </a:xfrm>
          <a:ln w="12700">
            <a:solidFill>
              <a:schemeClr val="tx2"/>
            </a:solidFill>
          </a:ln>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a:ln w="12700">
            <a:solidFill>
              <a:schemeClr val="tx2"/>
            </a:solidFill>
          </a:ln>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a:ln w="12700">
            <a:solidFill>
              <a:schemeClr val="tx2"/>
            </a:solidFill>
          </a:ln>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25913409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Row of 6 Imag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1"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1"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a:solidFill>
            <a:schemeClr val="bg2"/>
          </a:solidFill>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a:solidFill>
            <a:schemeClr val="bg2"/>
          </a:solidFill>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a:solidFill>
            <a:schemeClr val="bg2"/>
          </a:solidFill>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7" y="2043303"/>
            <a:ext cx="1682496" cy="1517904"/>
          </a:xfrm>
          <a:solidFill>
            <a:schemeClr val="bg2"/>
          </a:solidFill>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a:solidFill>
            <a:schemeClr val="bg2"/>
          </a:solidFill>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a:solidFill>
            <a:schemeClr val="bg2"/>
          </a:solidFill>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29847606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Row of 6 Imag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1"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1"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a:solidFill>
            <a:schemeClr val="accent1"/>
          </a:solidFill>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a:solidFill>
            <a:schemeClr val="accent4"/>
          </a:solidFill>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a:solidFill>
            <a:schemeClr val="accent1"/>
          </a:solidFill>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7" y="2043303"/>
            <a:ext cx="1682496" cy="1517904"/>
          </a:xfrm>
          <a:solidFill>
            <a:schemeClr val="accent4"/>
          </a:solidFill>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a:solidFill>
            <a:schemeClr val="accent1"/>
          </a:solidFill>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a:solidFill>
            <a:schemeClr val="accent4"/>
          </a:solidFill>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23540790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ow of 6 Image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1"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1"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a:solidFill>
            <a:schemeClr val="accent2"/>
          </a:solidFill>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a:solidFill>
            <a:schemeClr val="accent5"/>
          </a:solidFill>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a:solidFill>
            <a:schemeClr val="accent2"/>
          </a:solidFill>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7" y="2043303"/>
            <a:ext cx="1682496" cy="1517904"/>
          </a:xfrm>
          <a:solidFill>
            <a:schemeClr val="accent5"/>
          </a:solidFill>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a:solidFill>
            <a:schemeClr val="accent2"/>
          </a:solidFill>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a:solidFill>
            <a:schemeClr val="accent5"/>
          </a:solidFill>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13018489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ow of 6 Images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1"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1"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a:solidFill>
            <a:srgbClr val="244F8B"/>
          </a:solidFill>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a:solidFill>
            <a:srgbClr val="41C4E7"/>
          </a:solidFill>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a:solidFill>
            <a:srgbClr val="244F8B"/>
          </a:solidFill>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7" y="2043303"/>
            <a:ext cx="1682496" cy="1517904"/>
          </a:xfrm>
          <a:solidFill>
            <a:srgbClr val="41C4E7"/>
          </a:solidFill>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a:solidFill>
            <a:srgbClr val="244F8B"/>
          </a:solidFill>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a:solidFill>
            <a:srgbClr val="41C4E7"/>
          </a:solidFill>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2037373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ow of 3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4" name="Picture Placeholder 15">
            <a:extLst>
              <a:ext uri="{FF2B5EF4-FFF2-40B4-BE49-F238E27FC236}">
                <a16:creationId xmlns:a16="http://schemas.microsoft.com/office/drawing/2014/main" id="{29B77757-CAB0-4BE3-952D-1031024C1DFC}"/>
              </a:ext>
            </a:extLst>
          </p:cNvPr>
          <p:cNvSpPr>
            <a:spLocks noGrp="1"/>
          </p:cNvSpPr>
          <p:nvPr>
            <p:ph type="pic" sz="quarter" idx="11" hasCustomPrompt="1"/>
          </p:nvPr>
        </p:nvSpPr>
        <p:spPr>
          <a:xfrm>
            <a:off x="4321563" y="1832609"/>
            <a:ext cx="3538728" cy="3191256"/>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1832609"/>
            <a:ext cx="3538728" cy="3191256"/>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8" name="Picture Placeholder 15">
            <a:extLst>
              <a:ext uri="{FF2B5EF4-FFF2-40B4-BE49-F238E27FC236}">
                <a16:creationId xmlns:a16="http://schemas.microsoft.com/office/drawing/2014/main" id="{A841DA15-CC85-4203-A8F1-D114A658115E}"/>
              </a:ext>
            </a:extLst>
          </p:cNvPr>
          <p:cNvSpPr>
            <a:spLocks noGrp="1"/>
          </p:cNvSpPr>
          <p:nvPr>
            <p:ph type="pic" sz="quarter" idx="14" hasCustomPrompt="1"/>
          </p:nvPr>
        </p:nvSpPr>
        <p:spPr>
          <a:xfrm>
            <a:off x="8071486" y="1832610"/>
            <a:ext cx="3536964" cy="3192780"/>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211122"/>
            <a:ext cx="3538728"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519273"/>
            <a:ext cx="3538728" cy="553867"/>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563" y="5211122"/>
            <a:ext cx="3538728"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563" y="5519273"/>
            <a:ext cx="3538728" cy="553867"/>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1486" y="5211122"/>
            <a:ext cx="3538728" cy="182880"/>
          </a:xfrm>
        </p:spPr>
        <p:txBody>
          <a:bodyPr/>
          <a:lstStyle>
            <a:lvl1pPr marL="0" indent="0">
              <a:spcAft>
                <a:spcPts val="0"/>
              </a:spcAft>
              <a:buNone/>
              <a:defRPr sz="1800" b="1">
                <a:solidFill>
                  <a:schemeClr val="accent1"/>
                </a:solidFill>
                <a:latin typeface="Georgia" panose="02040502050405020303" pitchFamily="18" charset="0"/>
              </a:defRPr>
            </a:lvl1pPr>
          </a:lstStyle>
          <a:p>
            <a:pPr lvl="0"/>
            <a:r>
              <a:rPr lang="en-US" dirty="0"/>
              <a:t>Edit title</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1486" y="5519273"/>
            <a:ext cx="3538728" cy="553867"/>
          </a:xfrm>
        </p:spPr>
        <p:txBody>
          <a:bodyPr/>
          <a:lstStyle>
            <a:lvl1pPr marL="0" indent="0">
              <a:spcAft>
                <a:spcPts val="0"/>
              </a:spcAft>
              <a:buNone/>
              <a:defRPr sz="1400" b="0">
                <a:solidFill>
                  <a:schemeClr val="tx1"/>
                </a:solidFill>
                <a:latin typeface="+mn-lt"/>
              </a:defRPr>
            </a:lvl1pPr>
          </a:lstStyle>
          <a:p>
            <a:pPr lvl="0"/>
            <a:r>
              <a:rPr lang="en-US" dirty="0"/>
              <a:t>Edit info line 1</a:t>
            </a:r>
            <a:br>
              <a:rPr lang="en-US" dirty="0"/>
            </a:br>
            <a:r>
              <a:rPr lang="en-US" dirty="0"/>
              <a:t>Edit info line 2</a:t>
            </a:r>
          </a:p>
        </p:txBody>
      </p:sp>
    </p:spTree>
    <p:extLst>
      <p:ext uri="{BB962C8B-B14F-4D97-AF65-F5344CB8AC3E}">
        <p14:creationId xmlns:p14="http://schemas.microsoft.com/office/powerpoint/2010/main" val="13701995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ow of 6 Images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1"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1"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9"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8"/>
            <a:ext cx="1682139"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a:solidFill>
            <a:srgbClr val="00747B"/>
          </a:solidFill>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a:solidFill>
            <a:srgbClr val="5DCAB9"/>
          </a:solidFill>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a:solidFill>
            <a:srgbClr val="00747B"/>
          </a:solidFill>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7" y="2043303"/>
            <a:ext cx="1682496" cy="1517904"/>
          </a:xfrm>
          <a:solidFill>
            <a:srgbClr val="5DCAB9"/>
          </a:solidFill>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a:solidFill>
            <a:srgbClr val="00747B"/>
          </a:solidFill>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a:solidFill>
            <a:srgbClr val="5DCAB9"/>
          </a:solidFill>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40448679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ow of 6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2" y="2045972"/>
            <a:ext cx="1681975"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9"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8"/>
            <a:ext cx="1682139"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8" name="Picture Placeholder 15">
            <a:extLst>
              <a:ext uri="{FF2B5EF4-FFF2-40B4-BE49-F238E27FC236}">
                <a16:creationId xmlns:a16="http://schemas.microsoft.com/office/drawing/2014/main" id="{FC62AE94-F79E-4583-B8BD-55DC2B03B496}"/>
              </a:ext>
            </a:extLst>
          </p:cNvPr>
          <p:cNvSpPr>
            <a:spLocks noGrp="1"/>
          </p:cNvSpPr>
          <p:nvPr>
            <p:ph type="pic" sz="quarter" idx="17" hasCustomPrompt="1"/>
          </p:nvPr>
        </p:nvSpPr>
        <p:spPr>
          <a:xfrm>
            <a:off x="2442642" y="2045972"/>
            <a:ext cx="1681975"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9"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8"/>
            <a:ext cx="1682139"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1" name="Picture Placeholder 15">
            <a:extLst>
              <a:ext uri="{FF2B5EF4-FFF2-40B4-BE49-F238E27FC236}">
                <a16:creationId xmlns:a16="http://schemas.microsoft.com/office/drawing/2014/main" id="{9AACB5DD-B317-440E-B6A5-F3DE8733615E}"/>
              </a:ext>
            </a:extLst>
          </p:cNvPr>
          <p:cNvSpPr>
            <a:spLocks noGrp="1"/>
          </p:cNvSpPr>
          <p:nvPr>
            <p:ph type="pic" sz="quarter" idx="20" hasCustomPrompt="1"/>
          </p:nvPr>
        </p:nvSpPr>
        <p:spPr>
          <a:xfrm>
            <a:off x="4313642" y="2045972"/>
            <a:ext cx="1681975"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9"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8"/>
            <a:ext cx="1682139"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4" name="Picture Placeholder 15">
            <a:extLst>
              <a:ext uri="{FF2B5EF4-FFF2-40B4-BE49-F238E27FC236}">
                <a16:creationId xmlns:a16="http://schemas.microsoft.com/office/drawing/2014/main" id="{CCD12271-BA7C-473A-A05B-B9A774A70225}"/>
              </a:ext>
            </a:extLst>
          </p:cNvPr>
          <p:cNvSpPr>
            <a:spLocks noGrp="1"/>
          </p:cNvSpPr>
          <p:nvPr>
            <p:ph type="pic" sz="quarter" idx="23" hasCustomPrompt="1"/>
          </p:nvPr>
        </p:nvSpPr>
        <p:spPr>
          <a:xfrm>
            <a:off x="6184642" y="2045972"/>
            <a:ext cx="1681975"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1" y="3766185"/>
            <a:ext cx="1682139"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1" y="3963498"/>
            <a:ext cx="1682139"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7" name="Picture Placeholder 15">
            <a:extLst>
              <a:ext uri="{FF2B5EF4-FFF2-40B4-BE49-F238E27FC236}">
                <a16:creationId xmlns:a16="http://schemas.microsoft.com/office/drawing/2014/main" id="{9AB5F575-471E-4FFE-A2A9-A1C82BCA802D}"/>
              </a:ext>
            </a:extLst>
          </p:cNvPr>
          <p:cNvSpPr>
            <a:spLocks noGrp="1"/>
          </p:cNvSpPr>
          <p:nvPr>
            <p:ph type="pic" sz="quarter" idx="26" hasCustomPrompt="1"/>
          </p:nvPr>
        </p:nvSpPr>
        <p:spPr>
          <a:xfrm>
            <a:off x="8055642" y="2045972"/>
            <a:ext cx="1681975"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9"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8"/>
            <a:ext cx="1682139"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0" name="Picture Placeholder 15">
            <a:extLst>
              <a:ext uri="{FF2B5EF4-FFF2-40B4-BE49-F238E27FC236}">
                <a16:creationId xmlns:a16="http://schemas.microsoft.com/office/drawing/2014/main" id="{57ECE6A2-D599-47BE-A668-9FFF5ED8FDC0}"/>
              </a:ext>
            </a:extLst>
          </p:cNvPr>
          <p:cNvSpPr>
            <a:spLocks noGrp="1"/>
          </p:cNvSpPr>
          <p:nvPr>
            <p:ph type="pic" sz="quarter" idx="29" hasCustomPrompt="1"/>
          </p:nvPr>
        </p:nvSpPr>
        <p:spPr>
          <a:xfrm>
            <a:off x="9926639" y="2045972"/>
            <a:ext cx="1681975"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475" y="3766185"/>
            <a:ext cx="1682139"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475" y="3963498"/>
            <a:ext cx="1682139"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Tree>
    <p:extLst>
      <p:ext uri="{BB962C8B-B14F-4D97-AF65-F5344CB8AC3E}">
        <p14:creationId xmlns:p14="http://schemas.microsoft.com/office/powerpoint/2010/main" val="35560082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ography 1">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6187437" y="1531504"/>
            <a:ext cx="5433059" cy="4564496"/>
          </a:xfrm>
        </p:spPr>
        <p:txBody>
          <a:bodyPr numCol="1" spcCol="164592"/>
          <a:lstStyle>
            <a:lvl1pPr marL="0" indent="0">
              <a:spcAft>
                <a:spcPts val="1000"/>
              </a:spcAft>
              <a:buNone/>
              <a:defRPr sz="1500"/>
            </a:lvl1pPr>
            <a:lvl2pPr marL="182875" indent="0">
              <a:spcAft>
                <a:spcPts val="800"/>
              </a:spcAft>
              <a:buNone/>
              <a:defRPr/>
            </a:lvl2pPr>
            <a:lvl3pPr marL="512051" indent="0">
              <a:spcAft>
                <a:spcPts val="800"/>
              </a:spcAft>
              <a:buNone/>
              <a:defRPr/>
            </a:lvl3pPr>
            <a:lvl4pPr marL="685783" indent="0">
              <a:spcAft>
                <a:spcPts val="800"/>
              </a:spcAft>
              <a:buNone/>
              <a:defRPr/>
            </a:lvl4pPr>
            <a:lvl5pPr marL="859515" indent="0">
              <a:spcAft>
                <a:spcPts val="800"/>
              </a:spcAft>
              <a:buNone/>
              <a:defRPr/>
            </a:lvl5pPr>
          </a:lstStyle>
          <a:p>
            <a:pPr lvl="0"/>
            <a:r>
              <a:rPr lang="en-US" dirty="0"/>
              <a:t>Enter biography text here. Text will automatically flow to the second column. </a:t>
            </a:r>
            <a:r>
              <a:rPr lang="en-US" dirty="0" err="1"/>
              <a:t>Fugia</a:t>
            </a:r>
            <a:r>
              <a:rPr lang="en-US" dirty="0"/>
              <a:t> </a:t>
            </a:r>
            <a:r>
              <a:rPr lang="en-US" dirty="0" err="1"/>
              <a:t>nes</a:t>
            </a:r>
            <a:r>
              <a:rPr lang="en-US" dirty="0"/>
              <a:t> </a:t>
            </a:r>
            <a:r>
              <a:rPr lang="en-US" dirty="0" err="1"/>
              <a:t>ilit</a:t>
            </a:r>
            <a:r>
              <a:rPr lang="en-US" dirty="0"/>
              <a:t>, </a:t>
            </a:r>
            <a:r>
              <a:rPr lang="en-US" dirty="0" err="1"/>
              <a:t>ut</a:t>
            </a:r>
            <a:r>
              <a:rPr lang="en-US" dirty="0"/>
              <a:t> </a:t>
            </a:r>
            <a:r>
              <a:rPr lang="en-US" dirty="0" err="1"/>
              <a:t>officil</a:t>
            </a:r>
            <a:r>
              <a:rPr lang="en-US" dirty="0"/>
              <a:t> </a:t>
            </a:r>
            <a:r>
              <a:rPr lang="en-US" dirty="0" err="1"/>
              <a:t>iquias</a:t>
            </a:r>
            <a:r>
              <a:rPr lang="en-US" dirty="0"/>
              <a:t> </a:t>
            </a:r>
            <a:r>
              <a:rPr lang="en-US" dirty="0" err="1"/>
              <a:t>assit</a:t>
            </a:r>
            <a:r>
              <a:rPr lang="en-US" dirty="0"/>
              <a:t>, </a:t>
            </a:r>
            <a:r>
              <a:rPr lang="en-US" dirty="0" err="1"/>
              <a:t>offictur</a:t>
            </a:r>
            <a:r>
              <a:rPr lang="en-US" dirty="0"/>
              <a:t>? </a:t>
            </a:r>
            <a:r>
              <a:rPr lang="en-US" dirty="0" err="1"/>
              <a:t>Quiasit</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a:t>
            </a:r>
          </a:p>
          <a:p>
            <a:pPr lvl="0"/>
            <a:r>
              <a:rPr lang="en-US" dirty="0"/>
              <a:t>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a:t>
            </a:r>
            <a:br>
              <a:rPr lang="en-US" dirty="0"/>
            </a:br>
            <a:r>
              <a:rPr lang="en-US" dirty="0"/>
              <a:t>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br>
              <a:rPr lang="en-US" dirty="0"/>
            </a:b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a:t>
            </a:r>
          </a:p>
          <a:p>
            <a:pPr lvl="0"/>
            <a:r>
              <a:rPr lang="en-US" dirty="0"/>
              <a:t>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571500" y="587230"/>
            <a:ext cx="4478672" cy="5385732"/>
          </a:xfrm>
          <a:solidFill>
            <a:schemeClr val="tx2"/>
          </a:solidFill>
        </p:spPr>
        <p:txBody>
          <a:bodyPr lIns="0" tIns="1280160" rIns="0"/>
          <a:lstStyle>
            <a:lvl1pPr marL="0" indent="0" algn="ctr">
              <a:spcAft>
                <a:spcPts val="0"/>
              </a:spcAft>
              <a:buNone/>
              <a:defRPr sz="3200" b="1" cap="all" baseline="0">
                <a:solidFill>
                  <a:srgbClr val="FF289F"/>
                </a:solidFill>
              </a:defRPr>
            </a:lvl1pPr>
          </a:lstStyle>
          <a:p>
            <a:r>
              <a:rPr lang="en-US" dirty="0"/>
              <a:t>Click icon to </a:t>
            </a:r>
            <a:br>
              <a:rPr lang="en-US" dirty="0"/>
            </a:br>
            <a:r>
              <a:rPr lang="en-US" dirty="0"/>
              <a:t>insert image</a:t>
            </a:r>
          </a:p>
        </p:txBody>
      </p:sp>
      <p:sp>
        <p:nvSpPr>
          <p:cNvPr id="8" name="Text Placeholder 8">
            <a:extLst>
              <a:ext uri="{FF2B5EF4-FFF2-40B4-BE49-F238E27FC236}">
                <a16:creationId xmlns:a16="http://schemas.microsoft.com/office/drawing/2014/main" id="{20ABC3A8-5981-4266-AC6C-F83073229E62}"/>
              </a:ext>
            </a:extLst>
          </p:cNvPr>
          <p:cNvSpPr>
            <a:spLocks noGrp="1"/>
          </p:cNvSpPr>
          <p:nvPr>
            <p:ph type="body" sz="quarter" idx="17" hasCustomPrompt="1"/>
          </p:nvPr>
        </p:nvSpPr>
        <p:spPr>
          <a:xfrm>
            <a:off x="6187439" y="488373"/>
            <a:ext cx="5431536" cy="274320"/>
          </a:xfrm>
        </p:spPr>
        <p:txBody>
          <a:bodyPr anchor="b" anchorCtr="0"/>
          <a:lstStyle>
            <a:lvl1pPr marL="0" indent="0">
              <a:lnSpc>
                <a:spcPct val="100000"/>
              </a:lnSpc>
              <a:spcAft>
                <a:spcPts val="0"/>
              </a:spcAft>
              <a:buNone/>
              <a:defRPr sz="1500" b="1" cap="none" baseline="0">
                <a:solidFill>
                  <a:schemeClr val="tx1"/>
                </a:solidFill>
                <a:latin typeface="Georgia" panose="02040502050405020303" pitchFamily="18" charset="0"/>
              </a:defRPr>
            </a:lvl1pPr>
          </a:lstStyle>
          <a:p>
            <a:pPr lvl="0"/>
            <a:r>
              <a:rPr lang="en-US" dirty="0"/>
              <a:t>Click to enter Name</a:t>
            </a:r>
          </a:p>
        </p:txBody>
      </p:sp>
      <p:sp>
        <p:nvSpPr>
          <p:cNvPr id="10" name="Text Placeholder 6">
            <a:extLst>
              <a:ext uri="{FF2B5EF4-FFF2-40B4-BE49-F238E27FC236}">
                <a16:creationId xmlns:a16="http://schemas.microsoft.com/office/drawing/2014/main" id="{397778AB-4F78-4E9E-A3C2-B1BA573D843C}"/>
              </a:ext>
            </a:extLst>
          </p:cNvPr>
          <p:cNvSpPr>
            <a:spLocks noGrp="1"/>
          </p:cNvSpPr>
          <p:nvPr>
            <p:ph type="body" sz="quarter" idx="18" hasCustomPrompt="1"/>
          </p:nvPr>
        </p:nvSpPr>
        <p:spPr>
          <a:xfrm>
            <a:off x="6187439" y="856079"/>
            <a:ext cx="5431536" cy="426884"/>
          </a:xfrm>
        </p:spPr>
        <p:txBody>
          <a:bodyPr/>
          <a:lstStyle>
            <a:lvl1pPr marL="0" indent="0">
              <a:lnSpc>
                <a:spcPct val="100000"/>
              </a:lnSpc>
              <a:spcAft>
                <a:spcPts val="0"/>
              </a:spcAft>
              <a:buNone/>
              <a:defRPr sz="1200" b="1" baseline="0">
                <a:solidFill>
                  <a:schemeClr val="accent1"/>
                </a:solidFill>
              </a:defRPr>
            </a:lvl1pPr>
          </a:lstStyle>
          <a:p>
            <a:pPr lvl="0"/>
            <a:r>
              <a:rPr lang="en-US" dirty="0"/>
              <a:t>Click to enter Position, Division (Bold Italic),</a:t>
            </a:r>
            <a:br>
              <a:rPr lang="en-US" dirty="0"/>
            </a:br>
            <a:r>
              <a:rPr lang="en-US" dirty="0"/>
              <a:t>Click to enter Location, State | Lincoln Financial Group (Bold Non-Italic)</a:t>
            </a:r>
          </a:p>
        </p:txBody>
      </p:sp>
    </p:spTree>
    <p:extLst>
      <p:ext uri="{BB962C8B-B14F-4D97-AF65-F5344CB8AC3E}">
        <p14:creationId xmlns:p14="http://schemas.microsoft.com/office/powerpoint/2010/main" val="20913915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iography 2">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1531504"/>
            <a:ext cx="5433059" cy="4564496"/>
          </a:xfrm>
        </p:spPr>
        <p:txBody>
          <a:bodyPr numCol="1" spcCol="164592"/>
          <a:lstStyle>
            <a:lvl1pPr marL="0" indent="0">
              <a:spcAft>
                <a:spcPts val="1000"/>
              </a:spcAft>
              <a:buNone/>
              <a:defRPr sz="1500"/>
            </a:lvl1pPr>
            <a:lvl2pPr marL="182875" indent="0">
              <a:spcAft>
                <a:spcPts val="800"/>
              </a:spcAft>
              <a:buNone/>
              <a:defRPr/>
            </a:lvl2pPr>
            <a:lvl3pPr marL="512051" indent="0">
              <a:spcAft>
                <a:spcPts val="800"/>
              </a:spcAft>
              <a:buNone/>
              <a:defRPr/>
            </a:lvl3pPr>
            <a:lvl4pPr marL="685783" indent="0">
              <a:spcAft>
                <a:spcPts val="800"/>
              </a:spcAft>
              <a:buNone/>
              <a:defRPr/>
            </a:lvl4pPr>
            <a:lvl5pPr marL="859515" indent="0">
              <a:spcAft>
                <a:spcPts val="800"/>
              </a:spcAft>
              <a:buNone/>
              <a:defRPr/>
            </a:lvl5pPr>
          </a:lstStyle>
          <a:p>
            <a:pPr lvl="0"/>
            <a:r>
              <a:rPr lang="en-US" dirty="0"/>
              <a:t>Enter biography text here. Text will automatically flow to the second column. </a:t>
            </a:r>
            <a:r>
              <a:rPr lang="en-US" dirty="0" err="1"/>
              <a:t>Fugia</a:t>
            </a:r>
            <a:r>
              <a:rPr lang="en-US" dirty="0"/>
              <a:t> </a:t>
            </a:r>
            <a:r>
              <a:rPr lang="en-US" dirty="0" err="1"/>
              <a:t>nes</a:t>
            </a:r>
            <a:r>
              <a:rPr lang="en-US" dirty="0"/>
              <a:t> </a:t>
            </a:r>
            <a:r>
              <a:rPr lang="en-US" dirty="0" err="1"/>
              <a:t>ilit</a:t>
            </a:r>
            <a:r>
              <a:rPr lang="en-US" dirty="0"/>
              <a:t>, </a:t>
            </a:r>
            <a:r>
              <a:rPr lang="en-US" dirty="0" err="1"/>
              <a:t>ut</a:t>
            </a:r>
            <a:r>
              <a:rPr lang="en-US" dirty="0"/>
              <a:t> </a:t>
            </a:r>
            <a:r>
              <a:rPr lang="en-US" dirty="0" err="1"/>
              <a:t>officil</a:t>
            </a:r>
            <a:r>
              <a:rPr lang="en-US" dirty="0"/>
              <a:t> </a:t>
            </a:r>
            <a:r>
              <a:rPr lang="en-US" dirty="0" err="1"/>
              <a:t>iquias</a:t>
            </a:r>
            <a:r>
              <a:rPr lang="en-US" dirty="0"/>
              <a:t> </a:t>
            </a:r>
            <a:r>
              <a:rPr lang="en-US" dirty="0" err="1"/>
              <a:t>assit</a:t>
            </a:r>
            <a:r>
              <a:rPr lang="en-US" dirty="0"/>
              <a:t>, </a:t>
            </a:r>
            <a:r>
              <a:rPr lang="en-US" dirty="0" err="1"/>
              <a:t>offictur</a:t>
            </a:r>
            <a:r>
              <a:rPr lang="en-US" dirty="0"/>
              <a:t>? </a:t>
            </a:r>
            <a:r>
              <a:rPr lang="en-US" dirty="0" err="1"/>
              <a:t>Quiasit</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a:t>
            </a:r>
          </a:p>
          <a:p>
            <a:pPr lvl="0"/>
            <a:r>
              <a:rPr lang="en-US" dirty="0"/>
              <a:t>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a:t>
            </a:r>
            <a:br>
              <a:rPr lang="en-US" dirty="0"/>
            </a:br>
            <a:r>
              <a:rPr lang="en-US" dirty="0"/>
              <a:t>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br>
              <a:rPr lang="en-US" dirty="0"/>
            </a:b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a:t>
            </a:r>
          </a:p>
          <a:p>
            <a:pPr lvl="0"/>
            <a:r>
              <a:rPr lang="en-US" dirty="0"/>
              <a:t>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p>
        </p:txBody>
      </p:sp>
      <p:sp>
        <p:nvSpPr>
          <p:cNvPr id="8" name="Text Placeholder 8">
            <a:extLst>
              <a:ext uri="{FF2B5EF4-FFF2-40B4-BE49-F238E27FC236}">
                <a16:creationId xmlns:a16="http://schemas.microsoft.com/office/drawing/2014/main" id="{20ABC3A8-5981-4266-AC6C-F83073229E62}"/>
              </a:ext>
            </a:extLst>
          </p:cNvPr>
          <p:cNvSpPr>
            <a:spLocks noGrp="1"/>
          </p:cNvSpPr>
          <p:nvPr>
            <p:ph type="body" sz="quarter" idx="17" hasCustomPrompt="1"/>
          </p:nvPr>
        </p:nvSpPr>
        <p:spPr>
          <a:xfrm>
            <a:off x="571500" y="488373"/>
            <a:ext cx="5431536" cy="274320"/>
          </a:xfrm>
        </p:spPr>
        <p:txBody>
          <a:bodyPr anchor="b" anchorCtr="0"/>
          <a:lstStyle>
            <a:lvl1pPr marL="0" indent="0">
              <a:lnSpc>
                <a:spcPct val="100000"/>
              </a:lnSpc>
              <a:spcAft>
                <a:spcPts val="0"/>
              </a:spcAft>
              <a:buNone/>
              <a:defRPr sz="1500" b="1" cap="none" baseline="0">
                <a:solidFill>
                  <a:schemeClr val="tx1"/>
                </a:solidFill>
                <a:latin typeface="Georgia" panose="02040502050405020303" pitchFamily="18" charset="0"/>
              </a:defRPr>
            </a:lvl1pPr>
          </a:lstStyle>
          <a:p>
            <a:pPr lvl="0"/>
            <a:r>
              <a:rPr lang="en-US" dirty="0"/>
              <a:t>Click to enter Name</a:t>
            </a:r>
          </a:p>
        </p:txBody>
      </p:sp>
      <p:sp>
        <p:nvSpPr>
          <p:cNvPr id="10" name="Text Placeholder 6">
            <a:extLst>
              <a:ext uri="{FF2B5EF4-FFF2-40B4-BE49-F238E27FC236}">
                <a16:creationId xmlns:a16="http://schemas.microsoft.com/office/drawing/2014/main" id="{397778AB-4F78-4E9E-A3C2-B1BA573D843C}"/>
              </a:ext>
            </a:extLst>
          </p:cNvPr>
          <p:cNvSpPr>
            <a:spLocks noGrp="1"/>
          </p:cNvSpPr>
          <p:nvPr>
            <p:ph type="body" sz="quarter" idx="18" hasCustomPrompt="1"/>
          </p:nvPr>
        </p:nvSpPr>
        <p:spPr>
          <a:xfrm>
            <a:off x="571500" y="856079"/>
            <a:ext cx="5431536" cy="426884"/>
          </a:xfrm>
        </p:spPr>
        <p:txBody>
          <a:bodyPr/>
          <a:lstStyle>
            <a:lvl1pPr marL="0" indent="0">
              <a:lnSpc>
                <a:spcPct val="100000"/>
              </a:lnSpc>
              <a:spcAft>
                <a:spcPts val="0"/>
              </a:spcAft>
              <a:buNone/>
              <a:defRPr sz="1200" b="1" baseline="0">
                <a:solidFill>
                  <a:schemeClr val="accent1"/>
                </a:solidFill>
              </a:defRPr>
            </a:lvl1pPr>
          </a:lstStyle>
          <a:p>
            <a:pPr lvl="0"/>
            <a:r>
              <a:rPr lang="en-US" dirty="0"/>
              <a:t>Click to enter Position, Division (Bold Italic),</a:t>
            </a:r>
            <a:br>
              <a:rPr lang="en-US" dirty="0"/>
            </a:br>
            <a:r>
              <a:rPr lang="en-US" dirty="0"/>
              <a:t>Click to enter Location, State | Lincoln Financial Group (Bold Non-Italic)</a:t>
            </a:r>
          </a:p>
        </p:txBody>
      </p:sp>
      <p:sp>
        <p:nvSpPr>
          <p:cNvPr id="13" name="Picture Placeholder 8">
            <a:extLst>
              <a:ext uri="{FF2B5EF4-FFF2-40B4-BE49-F238E27FC236}">
                <a16:creationId xmlns:a16="http://schemas.microsoft.com/office/drawing/2014/main" id="{EA826AAF-7B4B-463C-8A39-28F2C189420B}"/>
              </a:ext>
            </a:extLst>
          </p:cNvPr>
          <p:cNvSpPr>
            <a:spLocks noGrp="1"/>
          </p:cNvSpPr>
          <p:nvPr>
            <p:ph type="pic" sz="quarter" idx="19" hasCustomPrompt="1"/>
          </p:nvPr>
        </p:nvSpPr>
        <p:spPr>
          <a:xfrm>
            <a:off x="7140303" y="587230"/>
            <a:ext cx="4478672" cy="5385732"/>
          </a:xfrm>
          <a:solidFill>
            <a:schemeClr val="tx2"/>
          </a:solidFill>
        </p:spPr>
        <p:txBody>
          <a:bodyPr lIns="0" tIns="1280160" rIns="0"/>
          <a:lstStyle>
            <a:lvl1pPr marL="0" indent="0" algn="ctr">
              <a:spcAft>
                <a:spcPts val="0"/>
              </a:spcAft>
              <a:buNone/>
              <a:defRPr sz="3200" b="1" cap="all" baseline="0">
                <a:solidFill>
                  <a:srgbClr val="FF289F"/>
                </a:solidFill>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19077570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ography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8369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2796541" y="3006180"/>
            <a:ext cx="8823959" cy="3090672"/>
          </a:xfrm>
        </p:spPr>
        <p:txBody>
          <a:bodyPr numCol="2" spcCol="164592"/>
          <a:lstStyle>
            <a:lvl1pPr marL="0" indent="0">
              <a:spcAft>
                <a:spcPts val="1000"/>
              </a:spcAft>
              <a:buNone/>
              <a:defRPr sz="1500"/>
            </a:lvl1pPr>
            <a:lvl2pPr marL="182875" indent="0">
              <a:spcAft>
                <a:spcPts val="800"/>
              </a:spcAft>
              <a:buNone/>
              <a:defRPr/>
            </a:lvl2pPr>
            <a:lvl3pPr marL="512051" indent="0">
              <a:spcAft>
                <a:spcPts val="800"/>
              </a:spcAft>
              <a:buNone/>
              <a:defRPr/>
            </a:lvl3pPr>
            <a:lvl4pPr marL="685783" indent="0">
              <a:spcAft>
                <a:spcPts val="800"/>
              </a:spcAft>
              <a:buNone/>
              <a:defRPr/>
            </a:lvl4pPr>
            <a:lvl5pPr marL="859515" indent="0">
              <a:spcAft>
                <a:spcPts val="800"/>
              </a:spcAft>
              <a:buNone/>
              <a:defRPr/>
            </a:lvl5pPr>
          </a:lstStyle>
          <a:p>
            <a:pPr lvl="0"/>
            <a:r>
              <a:rPr lang="en-US" dirty="0"/>
              <a:t>Enter biography text here. Text will automatically flow to the second column. </a:t>
            </a:r>
            <a:r>
              <a:rPr lang="en-US" dirty="0" err="1"/>
              <a:t>Fugia</a:t>
            </a:r>
            <a:r>
              <a:rPr lang="en-US" dirty="0"/>
              <a:t> </a:t>
            </a:r>
            <a:r>
              <a:rPr lang="en-US" dirty="0" err="1"/>
              <a:t>nes</a:t>
            </a:r>
            <a:r>
              <a:rPr lang="en-US" dirty="0"/>
              <a:t> </a:t>
            </a:r>
            <a:r>
              <a:rPr lang="en-US" dirty="0" err="1"/>
              <a:t>ilit</a:t>
            </a:r>
            <a:r>
              <a:rPr lang="en-US" dirty="0"/>
              <a:t>, </a:t>
            </a:r>
            <a:r>
              <a:rPr lang="en-US" dirty="0" err="1"/>
              <a:t>ut</a:t>
            </a:r>
            <a:r>
              <a:rPr lang="en-US" dirty="0"/>
              <a:t> </a:t>
            </a:r>
            <a:r>
              <a:rPr lang="en-US" dirty="0" err="1"/>
              <a:t>officil</a:t>
            </a:r>
            <a:r>
              <a:rPr lang="en-US" dirty="0"/>
              <a:t> </a:t>
            </a:r>
            <a:r>
              <a:rPr lang="en-US" dirty="0" err="1"/>
              <a:t>iquias</a:t>
            </a:r>
            <a:r>
              <a:rPr lang="en-US" dirty="0"/>
              <a:t> </a:t>
            </a:r>
            <a:r>
              <a:rPr lang="en-US" dirty="0" err="1"/>
              <a:t>assit</a:t>
            </a:r>
            <a:r>
              <a:rPr lang="en-US" dirty="0"/>
              <a:t>, </a:t>
            </a:r>
            <a:r>
              <a:rPr lang="en-US" dirty="0" err="1"/>
              <a:t>offictur</a:t>
            </a:r>
            <a:r>
              <a:rPr lang="en-US" dirty="0"/>
              <a:t>? </a:t>
            </a:r>
            <a:r>
              <a:rPr lang="en-US" dirty="0" err="1"/>
              <a:t>Quiasit</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a:t>
            </a:r>
          </a:p>
          <a:p>
            <a:pPr lvl="0"/>
            <a:r>
              <a:rPr lang="en-US" dirty="0"/>
              <a:t>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a:t>
            </a:r>
            <a:br>
              <a:rPr lang="en-US" dirty="0"/>
            </a:br>
            <a:r>
              <a:rPr lang="en-US" dirty="0"/>
              <a:t>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br>
              <a:rPr lang="en-US" dirty="0"/>
            </a:b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a:t>
            </a:r>
          </a:p>
          <a:p>
            <a:pPr lvl="0"/>
            <a:r>
              <a:rPr lang="en-US" dirty="0"/>
              <a:t>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571501" y="2034065"/>
            <a:ext cx="1883664" cy="1883179"/>
          </a:xfrm>
          <a:solidFill>
            <a:schemeClr val="tx2"/>
          </a:solidFill>
        </p:spPr>
        <p:txBody>
          <a:bodyPr lIns="0" tIns="182880" rIns="0"/>
          <a:lstStyle>
            <a:lvl1pPr marL="0" indent="0" algn="ctr">
              <a:spcAft>
                <a:spcPts val="0"/>
              </a:spcAft>
              <a:buNone/>
              <a:defRPr b="1" cap="all" baseline="0">
                <a:solidFill>
                  <a:srgbClr val="FF289F"/>
                </a:solidFill>
              </a:defRPr>
            </a:lvl1pPr>
          </a:lstStyle>
          <a:p>
            <a:r>
              <a:rPr lang="en-US" dirty="0"/>
              <a:t>Click icon to </a:t>
            </a:r>
            <a:br>
              <a:rPr lang="en-US" dirty="0"/>
            </a:br>
            <a:r>
              <a:rPr lang="en-US" dirty="0"/>
              <a:t>insert image</a:t>
            </a:r>
          </a:p>
        </p:txBody>
      </p:sp>
      <p:sp>
        <p:nvSpPr>
          <p:cNvPr id="8" name="Text Placeholder 8">
            <a:extLst>
              <a:ext uri="{FF2B5EF4-FFF2-40B4-BE49-F238E27FC236}">
                <a16:creationId xmlns:a16="http://schemas.microsoft.com/office/drawing/2014/main" id="{20ABC3A8-5981-4266-AC6C-F83073229E62}"/>
              </a:ext>
            </a:extLst>
          </p:cNvPr>
          <p:cNvSpPr>
            <a:spLocks noGrp="1"/>
          </p:cNvSpPr>
          <p:nvPr>
            <p:ph type="body" sz="quarter" idx="17" hasCustomPrompt="1"/>
          </p:nvPr>
        </p:nvSpPr>
        <p:spPr>
          <a:xfrm>
            <a:off x="2796540" y="1963049"/>
            <a:ext cx="4572000" cy="274320"/>
          </a:xfrm>
        </p:spPr>
        <p:txBody>
          <a:bodyPr anchor="b" anchorCtr="0"/>
          <a:lstStyle>
            <a:lvl1pPr marL="0" indent="0">
              <a:lnSpc>
                <a:spcPct val="100000"/>
              </a:lnSpc>
              <a:spcAft>
                <a:spcPts val="0"/>
              </a:spcAft>
              <a:buNone/>
              <a:defRPr sz="1500" b="1" cap="none" baseline="0">
                <a:solidFill>
                  <a:schemeClr val="tx1"/>
                </a:solidFill>
                <a:latin typeface="Georgia" panose="02040502050405020303" pitchFamily="18" charset="0"/>
              </a:defRPr>
            </a:lvl1pPr>
          </a:lstStyle>
          <a:p>
            <a:pPr lvl="0"/>
            <a:r>
              <a:rPr lang="en-US" dirty="0"/>
              <a:t>Click to enter Name</a:t>
            </a:r>
          </a:p>
        </p:txBody>
      </p:sp>
      <p:sp>
        <p:nvSpPr>
          <p:cNvPr id="10" name="Text Placeholder 6">
            <a:extLst>
              <a:ext uri="{FF2B5EF4-FFF2-40B4-BE49-F238E27FC236}">
                <a16:creationId xmlns:a16="http://schemas.microsoft.com/office/drawing/2014/main" id="{397778AB-4F78-4E9E-A3C2-B1BA573D843C}"/>
              </a:ext>
            </a:extLst>
          </p:cNvPr>
          <p:cNvSpPr>
            <a:spLocks noGrp="1"/>
          </p:cNvSpPr>
          <p:nvPr>
            <p:ph type="body" sz="quarter" idx="18" hasCustomPrompt="1"/>
          </p:nvPr>
        </p:nvSpPr>
        <p:spPr>
          <a:xfrm>
            <a:off x="2796540" y="2330755"/>
            <a:ext cx="4572000" cy="426884"/>
          </a:xfrm>
        </p:spPr>
        <p:txBody>
          <a:bodyPr/>
          <a:lstStyle>
            <a:lvl1pPr marL="0" indent="0">
              <a:lnSpc>
                <a:spcPct val="100000"/>
              </a:lnSpc>
              <a:spcAft>
                <a:spcPts val="0"/>
              </a:spcAft>
              <a:buNone/>
              <a:defRPr sz="1200" b="1" baseline="0">
                <a:solidFill>
                  <a:schemeClr val="accent1"/>
                </a:solidFill>
              </a:defRPr>
            </a:lvl1pPr>
          </a:lstStyle>
          <a:p>
            <a:pPr lvl="0"/>
            <a:r>
              <a:rPr lang="en-US" dirty="0"/>
              <a:t>Click to enter Position, Division (Bold Italic),</a:t>
            </a:r>
            <a:br>
              <a:rPr lang="en-US" dirty="0"/>
            </a:br>
            <a:r>
              <a:rPr lang="en-US" dirty="0"/>
              <a:t>Click to enter Location, State | Lincoln Financial Group (Bold Non-Italic)</a:t>
            </a:r>
          </a:p>
        </p:txBody>
      </p:sp>
    </p:spTree>
    <p:extLst>
      <p:ext uri="{BB962C8B-B14F-4D97-AF65-F5344CB8AC3E}">
        <p14:creationId xmlns:p14="http://schemas.microsoft.com/office/powerpoint/2010/main" val="23510930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Important information. Please read.</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642" y="1514038"/>
            <a:ext cx="9110241" cy="4573255"/>
          </a:xfrm>
        </p:spPr>
        <p:txBody>
          <a:bodyPr numCol="2" spcCol="182880"/>
          <a:lstStyle>
            <a:lvl1pPr marL="0" indent="0">
              <a:lnSpc>
                <a:spcPts val="1200"/>
              </a:lnSpc>
              <a:spcAft>
                <a:spcPts val="1000"/>
              </a:spcAft>
              <a:buNone/>
              <a:defRPr sz="800"/>
            </a:lvl1pPr>
            <a:lvl2pPr marL="182875" indent="0">
              <a:spcAft>
                <a:spcPts val="800"/>
              </a:spcAft>
              <a:buNone/>
              <a:defRPr/>
            </a:lvl2pPr>
            <a:lvl3pPr marL="512051" indent="0">
              <a:spcAft>
                <a:spcPts val="800"/>
              </a:spcAft>
              <a:buNone/>
              <a:defRPr/>
            </a:lvl3pPr>
            <a:lvl4pPr marL="685783" indent="0">
              <a:spcAft>
                <a:spcPts val="800"/>
              </a:spcAft>
              <a:buNone/>
              <a:defRPr/>
            </a:lvl4pPr>
            <a:lvl5pPr marL="859515" indent="0">
              <a:spcAft>
                <a:spcPts val="800"/>
              </a:spcAft>
              <a:buNone/>
              <a:defRPr/>
            </a:lvl5pPr>
          </a:lstStyle>
          <a:p>
            <a:pPr lvl="0"/>
            <a:r>
              <a:rPr lang="en-US" dirty="0"/>
              <a:t>Enter disclosure text here. Text will automatically flow to the second column. </a:t>
            </a:r>
            <a:r>
              <a:rPr lang="en-US" dirty="0" err="1"/>
              <a:t>Fugia</a:t>
            </a:r>
            <a:r>
              <a:rPr lang="en-US" dirty="0"/>
              <a:t> </a:t>
            </a:r>
            <a:r>
              <a:rPr lang="en-US" dirty="0" err="1"/>
              <a:t>nes</a:t>
            </a:r>
            <a:r>
              <a:rPr lang="en-US" dirty="0"/>
              <a:t> </a:t>
            </a:r>
            <a:r>
              <a:rPr lang="en-US" dirty="0" err="1"/>
              <a:t>ilit</a:t>
            </a:r>
            <a:r>
              <a:rPr lang="en-US" dirty="0"/>
              <a:t>, </a:t>
            </a:r>
            <a:r>
              <a:rPr lang="en-US" dirty="0" err="1"/>
              <a:t>ut</a:t>
            </a:r>
            <a:r>
              <a:rPr lang="en-US" dirty="0"/>
              <a:t> </a:t>
            </a:r>
            <a:r>
              <a:rPr lang="en-US" dirty="0" err="1"/>
              <a:t>officil</a:t>
            </a:r>
            <a:r>
              <a:rPr lang="en-US" dirty="0"/>
              <a:t> </a:t>
            </a:r>
            <a:r>
              <a:rPr lang="en-US" dirty="0" err="1"/>
              <a:t>iquias</a:t>
            </a:r>
            <a:r>
              <a:rPr lang="en-US" dirty="0"/>
              <a:t> </a:t>
            </a:r>
            <a:r>
              <a:rPr lang="en-US" dirty="0" err="1"/>
              <a:t>assit</a:t>
            </a:r>
            <a:r>
              <a:rPr lang="en-US" dirty="0"/>
              <a:t>, </a:t>
            </a:r>
            <a:r>
              <a:rPr lang="en-US" dirty="0" err="1"/>
              <a:t>offictur</a:t>
            </a:r>
            <a:r>
              <a:rPr lang="en-US" dirty="0"/>
              <a:t>? </a:t>
            </a:r>
            <a:r>
              <a:rPr lang="en-US" dirty="0" err="1"/>
              <a:t>Quiasit</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err="1"/>
              <a:t>Risus</a:t>
            </a:r>
            <a:r>
              <a:rPr lang="en-US" dirty="0"/>
              <a:t> </a:t>
            </a:r>
            <a:r>
              <a:rPr lang="en-US" dirty="0" err="1"/>
              <a:t>pretium</a:t>
            </a:r>
            <a:r>
              <a:rPr lang="en-US" dirty="0"/>
              <a:t> </a:t>
            </a:r>
            <a:r>
              <a:rPr lang="en-US" dirty="0" err="1"/>
              <a:t>quam</a:t>
            </a:r>
            <a:r>
              <a:rPr lang="en-US" dirty="0"/>
              <a:t> </a:t>
            </a:r>
            <a:r>
              <a:rPr lang="en-US" dirty="0" err="1"/>
              <a:t>vulputate</a:t>
            </a:r>
            <a:r>
              <a:rPr lang="en-US" dirty="0"/>
              <a:t> </a:t>
            </a:r>
            <a:r>
              <a:rPr lang="en-US" dirty="0" err="1"/>
              <a:t>dignissim</a:t>
            </a:r>
            <a:r>
              <a:rPr lang="en-US" dirty="0"/>
              <a:t>. </a:t>
            </a:r>
            <a:r>
              <a:rPr lang="en-US" dirty="0" err="1"/>
              <a:t>Lectus</a:t>
            </a:r>
            <a:r>
              <a:rPr lang="en-US" dirty="0"/>
              <a:t> </a:t>
            </a:r>
            <a:r>
              <a:rPr lang="en-US" dirty="0" err="1"/>
              <a:t>quam</a:t>
            </a:r>
            <a:r>
              <a:rPr lang="en-US" dirty="0"/>
              <a:t> id </a:t>
            </a:r>
            <a:r>
              <a:rPr lang="en-US" dirty="0" err="1"/>
              <a:t>leo</a:t>
            </a:r>
            <a:r>
              <a:rPr lang="en-US" dirty="0"/>
              <a:t> in vitae </a:t>
            </a:r>
            <a:r>
              <a:rPr lang="en-US" dirty="0" err="1"/>
              <a:t>turpis</a:t>
            </a:r>
            <a:r>
              <a:rPr lang="en-US" dirty="0"/>
              <a:t> </a:t>
            </a:r>
            <a:r>
              <a:rPr lang="en-US" dirty="0" err="1"/>
              <a:t>massa</a:t>
            </a:r>
            <a:r>
              <a:rPr lang="en-US" dirty="0"/>
              <a:t> sed. Sed libero </a:t>
            </a:r>
            <a:r>
              <a:rPr lang="en-US" dirty="0" err="1"/>
              <a:t>enim</a:t>
            </a:r>
            <a:r>
              <a:rPr lang="en-US" dirty="0"/>
              <a:t> sed </a:t>
            </a:r>
            <a:r>
              <a:rPr lang="en-US" dirty="0" err="1"/>
              <a:t>faucibus</a:t>
            </a:r>
            <a:r>
              <a:rPr lang="en-US" dirty="0"/>
              <a:t> </a:t>
            </a:r>
            <a:r>
              <a:rPr lang="en-US" dirty="0" err="1"/>
              <a:t>turpis</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p>
          <a:p>
            <a:pPr lvl="0"/>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a:t>
            </a:r>
          </a:p>
        </p:txBody>
      </p:sp>
      <p:pic>
        <p:nvPicPr>
          <p:cNvPr id="11" name="Picture 10">
            <a:extLst>
              <a:ext uri="{FF2B5EF4-FFF2-40B4-BE49-F238E27FC236}">
                <a16:creationId xmlns:a16="http://schemas.microsoft.com/office/drawing/2014/main" id="{5B231C98-8136-0C4F-90E7-3411FB26899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48673" y="5747265"/>
            <a:ext cx="1070721" cy="340027"/>
          </a:xfrm>
          <a:prstGeom prst="rect">
            <a:avLst/>
          </a:prstGeom>
        </p:spPr>
      </p:pic>
      <p:sp>
        <p:nvSpPr>
          <p:cNvPr id="12" name="TextBox 11">
            <a:extLst>
              <a:ext uri="{FF2B5EF4-FFF2-40B4-BE49-F238E27FC236}">
                <a16:creationId xmlns:a16="http://schemas.microsoft.com/office/drawing/2014/main" id="{C9DF4CB1-BBA7-6F4F-A114-884B70898B61}"/>
              </a:ext>
            </a:extLst>
          </p:cNvPr>
          <p:cNvSpPr txBox="1"/>
          <p:nvPr userDrawn="1"/>
        </p:nvSpPr>
        <p:spPr>
          <a:xfrm>
            <a:off x="9949458" y="4499247"/>
            <a:ext cx="1480543" cy="1000274"/>
          </a:xfrm>
          <a:prstGeom prst="rect">
            <a:avLst/>
          </a:prstGeom>
          <a:noFill/>
        </p:spPr>
        <p:txBody>
          <a:bodyPr wrap="square" lIns="0" tIns="0" rIns="0" bIns="0" rtlCol="0" anchor="b">
            <a:spAutoFit/>
          </a:bodyPr>
          <a:lstStyle/>
          <a:p>
            <a:r>
              <a:rPr lang="en-US" sz="700" b="0" kern="1200" dirty="0">
                <a:solidFill>
                  <a:schemeClr val="tx1"/>
                </a:solidFill>
                <a:effectLst/>
                <a:latin typeface="+mn-lt"/>
                <a:ea typeface="+mn-ea"/>
                <a:cs typeface="+mn-cs"/>
              </a:rPr>
              <a:t>Lincoln Financial Group is the </a:t>
            </a:r>
            <a:br>
              <a:rPr lang="en-US" sz="700" b="0" kern="1200" dirty="0">
                <a:solidFill>
                  <a:schemeClr val="tx1"/>
                </a:solidFill>
                <a:effectLst/>
                <a:latin typeface="+mn-lt"/>
                <a:ea typeface="+mn-ea"/>
                <a:cs typeface="+mn-cs"/>
              </a:rPr>
            </a:br>
            <a:r>
              <a:rPr lang="en-US" sz="700" b="0" kern="1200" dirty="0">
                <a:solidFill>
                  <a:schemeClr val="tx1"/>
                </a:solidFill>
                <a:effectLst/>
                <a:latin typeface="+mn-lt"/>
                <a:ea typeface="+mn-ea"/>
                <a:cs typeface="+mn-cs"/>
              </a:rPr>
              <a:t>marketing name for Lincoln National Corporation and its affiliates. </a:t>
            </a:r>
            <a:br>
              <a:rPr lang="en-US" sz="700" b="0" kern="1200" dirty="0">
                <a:solidFill>
                  <a:schemeClr val="tx1"/>
                </a:solidFill>
                <a:effectLst/>
                <a:latin typeface="+mn-lt"/>
                <a:ea typeface="+mn-ea"/>
                <a:cs typeface="+mn-cs"/>
              </a:rPr>
            </a:br>
            <a:br>
              <a:rPr lang="en-US" sz="700" b="0" kern="1200" dirty="0">
                <a:solidFill>
                  <a:schemeClr val="tx1"/>
                </a:solidFill>
                <a:effectLst/>
                <a:latin typeface="+mn-lt"/>
                <a:ea typeface="+mn-ea"/>
                <a:cs typeface="+mn-cs"/>
              </a:rPr>
            </a:br>
            <a:r>
              <a:rPr lang="en-US" sz="700" b="0" kern="1200" dirty="0">
                <a:solidFill>
                  <a:schemeClr val="tx1"/>
                </a:solidFill>
                <a:effectLst/>
                <a:latin typeface="+mn-lt"/>
                <a:ea typeface="+mn-ea"/>
                <a:cs typeface="+mn-cs"/>
              </a:rPr>
              <a:t>Affiliates are separately </a:t>
            </a:r>
            <a:br>
              <a:rPr lang="en-US" sz="700" b="0" kern="1200" dirty="0">
                <a:solidFill>
                  <a:schemeClr val="tx1"/>
                </a:solidFill>
                <a:effectLst/>
                <a:latin typeface="+mn-lt"/>
                <a:ea typeface="+mn-ea"/>
                <a:cs typeface="+mn-cs"/>
              </a:rPr>
            </a:br>
            <a:r>
              <a:rPr lang="en-US" sz="700" b="0" kern="1200" dirty="0">
                <a:solidFill>
                  <a:schemeClr val="tx1"/>
                </a:solidFill>
                <a:effectLst/>
                <a:latin typeface="+mn-lt"/>
                <a:ea typeface="+mn-ea"/>
                <a:cs typeface="+mn-cs"/>
              </a:rPr>
              <a:t>responsible for their own financial </a:t>
            </a:r>
            <a:br>
              <a:rPr lang="en-US" sz="700" b="0" kern="1200" dirty="0">
                <a:solidFill>
                  <a:schemeClr val="tx1"/>
                </a:solidFill>
                <a:effectLst/>
                <a:latin typeface="+mn-lt"/>
                <a:ea typeface="+mn-ea"/>
                <a:cs typeface="+mn-cs"/>
              </a:rPr>
            </a:br>
            <a:r>
              <a:rPr lang="en-US" sz="700" b="0" kern="1200" dirty="0">
                <a:solidFill>
                  <a:schemeClr val="tx1"/>
                </a:solidFill>
                <a:effectLst/>
                <a:latin typeface="+mn-lt"/>
                <a:ea typeface="+mn-ea"/>
                <a:cs typeface="+mn-cs"/>
              </a:rPr>
              <a:t>and contractual obligations.</a:t>
            </a:r>
            <a:br>
              <a:rPr lang="en-US" sz="800" dirty="0">
                <a:cs typeface="Arial" panose="020B0604020202020204" pitchFamily="34" charset="0"/>
              </a:rPr>
            </a:br>
            <a:endParaRPr lang="en-US" sz="800" dirty="0">
              <a:cs typeface="Arial" panose="020B0604020202020204" pitchFamily="34" charset="0"/>
            </a:endParaRPr>
          </a:p>
          <a:p>
            <a:pPr algn="l">
              <a:lnSpc>
                <a:spcPct val="100000"/>
              </a:lnSpc>
              <a:spcAft>
                <a:spcPts val="0"/>
              </a:spcAft>
            </a:pPr>
            <a:r>
              <a:rPr lang="en-US" sz="800" b="1" dirty="0" err="1">
                <a:cs typeface="Arial" panose="020B0604020202020204" pitchFamily="34" charset="0"/>
              </a:rPr>
              <a:t>LincolnFinancial.com</a:t>
            </a:r>
            <a:endParaRPr lang="en-US" sz="800" b="1" dirty="0">
              <a:cs typeface="Arial" panose="020B0604020202020204" pitchFamily="34" charset="0"/>
            </a:endParaRPr>
          </a:p>
        </p:txBody>
      </p:sp>
      <p:graphicFrame>
        <p:nvGraphicFramePr>
          <p:cNvPr id="13" name="Table 12">
            <a:extLst>
              <a:ext uri="{FF2B5EF4-FFF2-40B4-BE49-F238E27FC236}">
                <a16:creationId xmlns:a16="http://schemas.microsoft.com/office/drawing/2014/main" id="{78D4B039-FFCE-E44F-9421-F5073FDF5631}"/>
              </a:ext>
            </a:extLst>
          </p:cNvPr>
          <p:cNvGraphicFramePr>
            <a:graphicFrameLocks noGrp="1"/>
          </p:cNvGraphicFramePr>
          <p:nvPr userDrawn="1"/>
        </p:nvGraphicFramePr>
        <p:xfrm>
          <a:off x="9949458" y="3124200"/>
          <a:ext cx="1175743" cy="929640"/>
        </p:xfrm>
        <a:graphic>
          <a:graphicData uri="http://schemas.openxmlformats.org/drawingml/2006/table">
            <a:tbl>
              <a:tblPr firstRow="1" bandRow="1">
                <a:tableStyleId>{5C22544A-7EE6-4342-B048-85BDC9FD1C3A}</a:tableStyleId>
              </a:tblPr>
              <a:tblGrid>
                <a:gridCol w="1175743">
                  <a:extLst>
                    <a:ext uri="{9D8B030D-6E8A-4147-A177-3AD203B41FA5}">
                      <a16:colId xmlns:a16="http://schemas.microsoft.com/office/drawing/2014/main" val="1814319551"/>
                    </a:ext>
                  </a:extLst>
                </a:gridCol>
              </a:tblGrid>
              <a:tr h="143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dirty="0">
                          <a:solidFill>
                            <a:schemeClr val="tx1"/>
                          </a:solidFill>
                          <a:latin typeface="Calibri" panose="020F0502020204030204" pitchFamily="34" charset="0"/>
                          <a:cs typeface="Calibri" panose="020F0502020204030204" pitchFamily="34" charset="0"/>
                        </a:rPr>
                        <a:t>Not a deposit</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2084945"/>
                  </a:ext>
                </a:extLst>
              </a:tr>
              <a:tr h="143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dirty="0">
                          <a:solidFill>
                            <a:schemeClr val="tx1"/>
                          </a:solidFill>
                          <a:latin typeface="Calibri" panose="020F0502020204030204" pitchFamily="34" charset="0"/>
                          <a:cs typeface="Calibri" panose="020F0502020204030204" pitchFamily="34" charset="0"/>
                        </a:rPr>
                        <a:t>Not FIDIC Insured</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2388087"/>
                  </a:ext>
                </a:extLst>
              </a:tr>
              <a:tr h="143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dirty="0">
                          <a:solidFill>
                            <a:schemeClr val="tx1"/>
                          </a:solidFill>
                          <a:latin typeface="Calibri" panose="020F0502020204030204" pitchFamily="34" charset="0"/>
                          <a:cs typeface="Calibri" panose="020F0502020204030204" pitchFamily="34" charset="0"/>
                        </a:rPr>
                        <a:t>May go down  in value</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4006970"/>
                  </a:ext>
                </a:extLst>
              </a:tr>
              <a:tr h="249936">
                <a:tc>
                  <a:txBody>
                    <a:bodyPr/>
                    <a:lstStyle/>
                    <a:p>
                      <a:pPr>
                        <a:lnSpc>
                          <a:spcPct val="100000"/>
                        </a:lnSpc>
                      </a:pPr>
                      <a:r>
                        <a:rPr lang="en-US" sz="700" b="0" dirty="0">
                          <a:solidFill>
                            <a:schemeClr val="tx1"/>
                          </a:solidFill>
                          <a:latin typeface="Calibri" panose="020F0502020204030204" pitchFamily="34" charset="0"/>
                          <a:cs typeface="Calibri" panose="020F0502020204030204" pitchFamily="34" charset="0"/>
                        </a:rPr>
                        <a:t>Not insured by any federal </a:t>
                      </a:r>
                      <a:br>
                        <a:rPr lang="en-US" sz="700" b="0" dirty="0">
                          <a:solidFill>
                            <a:schemeClr val="tx1"/>
                          </a:solidFill>
                          <a:latin typeface="Calibri" panose="020F0502020204030204" pitchFamily="34" charset="0"/>
                          <a:cs typeface="Calibri" panose="020F0502020204030204" pitchFamily="34" charset="0"/>
                        </a:rPr>
                      </a:br>
                      <a:r>
                        <a:rPr lang="en-US" sz="700" b="0" dirty="0">
                          <a:solidFill>
                            <a:schemeClr val="tx1"/>
                          </a:solidFill>
                          <a:latin typeface="Calibri" panose="020F0502020204030204" pitchFamily="34" charset="0"/>
                          <a:cs typeface="Calibri" panose="020F0502020204030204" pitchFamily="34" charset="0"/>
                        </a:rPr>
                        <a:t>government agency</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6648019"/>
                  </a:ext>
                </a:extLst>
              </a:tr>
              <a:tr h="249936">
                <a:tc>
                  <a:txBody>
                    <a:bodyPr/>
                    <a:lstStyle/>
                    <a:p>
                      <a:pPr>
                        <a:lnSpc>
                          <a:spcPct val="100000"/>
                        </a:lnSpc>
                      </a:pPr>
                      <a:r>
                        <a:rPr lang="en-US" sz="700" b="0" dirty="0">
                          <a:solidFill>
                            <a:schemeClr val="tx1"/>
                          </a:solidFill>
                          <a:latin typeface="Calibri" panose="020F0502020204030204" pitchFamily="34" charset="0"/>
                          <a:cs typeface="Calibri" panose="020F0502020204030204" pitchFamily="34" charset="0"/>
                        </a:rPr>
                        <a:t>Not guaranteed by any bank </a:t>
                      </a:r>
                      <a:br>
                        <a:rPr lang="en-US" sz="700" b="0" dirty="0">
                          <a:solidFill>
                            <a:schemeClr val="tx1"/>
                          </a:solidFill>
                          <a:latin typeface="Calibri" panose="020F0502020204030204" pitchFamily="34" charset="0"/>
                          <a:cs typeface="Calibri" panose="020F0502020204030204" pitchFamily="34" charset="0"/>
                        </a:rPr>
                      </a:br>
                      <a:r>
                        <a:rPr lang="en-US" sz="700" b="0" dirty="0">
                          <a:solidFill>
                            <a:schemeClr val="tx1"/>
                          </a:solidFill>
                          <a:latin typeface="Calibri" panose="020F0502020204030204" pitchFamily="34" charset="0"/>
                          <a:cs typeface="Calibri" panose="020F0502020204030204" pitchFamily="34" charset="0"/>
                        </a:rPr>
                        <a:t>or savings association</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9583598"/>
                  </a:ext>
                </a:extLst>
              </a:tr>
            </a:tbl>
          </a:graphicData>
        </a:graphic>
      </p:graphicFrame>
    </p:spTree>
    <p:extLst>
      <p:ext uri="{BB962C8B-B14F-4D97-AF65-F5344CB8AC3E}">
        <p14:creationId xmlns:p14="http://schemas.microsoft.com/office/powerpoint/2010/main" val="18083817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56E265CF-BF59-4093-86B7-2D2FA76253A1}"/>
              </a:ext>
            </a:extLst>
          </p:cNvPr>
          <p:cNvSpPr>
            <a:spLocks noGrp="1"/>
          </p:cNvSpPr>
          <p:nvPr>
            <p:ph type="body" sz="quarter" idx="25" hasCustomPrompt="1"/>
          </p:nvPr>
        </p:nvSpPr>
        <p:spPr>
          <a:xfrm>
            <a:off x="6281928" y="573313"/>
            <a:ext cx="5330952" cy="5394960"/>
          </a:xfrm>
          <a:solidFill>
            <a:schemeClr val="accent1"/>
          </a:solidFill>
        </p:spPr>
        <p:txBody>
          <a:bodyPr/>
          <a:lstStyle>
            <a:lvl1pPr marL="0" indent="0">
              <a:buNone/>
              <a:defRPr/>
            </a:lvl1pPr>
          </a:lstStyle>
          <a:p>
            <a:pPr lvl="0"/>
            <a:r>
              <a:rPr lang="en-US" dirty="0"/>
              <a:t> </a:t>
            </a:r>
          </a:p>
        </p:txBody>
      </p:sp>
      <p:pic>
        <p:nvPicPr>
          <p:cNvPr id="9" name="Picture 8">
            <a:extLst>
              <a:ext uri="{FF2B5EF4-FFF2-40B4-BE49-F238E27FC236}">
                <a16:creationId xmlns:a16="http://schemas.microsoft.com/office/drawing/2014/main" id="{4FAAA8F2-B1CD-4C8B-9291-A6FD6271475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2239" y="571501"/>
            <a:ext cx="1389888" cy="441315"/>
          </a:xfrm>
          <a:prstGeom prst="rect">
            <a:avLst/>
          </a:prstGeom>
        </p:spPr>
      </p:pic>
      <p:sp>
        <p:nvSpPr>
          <p:cNvPr id="17" name="Text Placeholder 20">
            <a:extLst>
              <a:ext uri="{FF2B5EF4-FFF2-40B4-BE49-F238E27FC236}">
                <a16:creationId xmlns:a16="http://schemas.microsoft.com/office/drawing/2014/main" id="{33A37B49-B5F6-47D1-B418-2DE2003EA119}"/>
              </a:ext>
            </a:extLst>
          </p:cNvPr>
          <p:cNvSpPr>
            <a:spLocks noGrp="1"/>
          </p:cNvSpPr>
          <p:nvPr>
            <p:ph type="body" sz="quarter" idx="11" hasCustomPrompt="1"/>
          </p:nvPr>
        </p:nvSpPr>
        <p:spPr>
          <a:xfrm>
            <a:off x="6811391" y="4453128"/>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18" name="Text Placeholder 22">
            <a:extLst>
              <a:ext uri="{FF2B5EF4-FFF2-40B4-BE49-F238E27FC236}">
                <a16:creationId xmlns:a16="http://schemas.microsoft.com/office/drawing/2014/main" id="{D6B935E7-E77A-4F5F-BEF5-C01AB6784CC8}"/>
              </a:ext>
            </a:extLst>
          </p:cNvPr>
          <p:cNvSpPr>
            <a:spLocks noGrp="1"/>
          </p:cNvSpPr>
          <p:nvPr>
            <p:ph type="body" sz="quarter" idx="12" hasCustomPrompt="1"/>
          </p:nvPr>
        </p:nvSpPr>
        <p:spPr>
          <a:xfrm>
            <a:off x="6811391" y="4608577"/>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22" name="Text Placeholder 20">
            <a:extLst>
              <a:ext uri="{FF2B5EF4-FFF2-40B4-BE49-F238E27FC236}">
                <a16:creationId xmlns:a16="http://schemas.microsoft.com/office/drawing/2014/main" id="{CB0F4F92-5B2A-45CE-9450-CA8DDB5D2B64}"/>
              </a:ext>
            </a:extLst>
          </p:cNvPr>
          <p:cNvSpPr>
            <a:spLocks noGrp="1"/>
          </p:cNvSpPr>
          <p:nvPr>
            <p:ph type="body" sz="quarter" idx="13" hasCustomPrompt="1"/>
          </p:nvPr>
        </p:nvSpPr>
        <p:spPr>
          <a:xfrm>
            <a:off x="9212460" y="4453128"/>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30" name="Text Placeholder 22">
            <a:extLst>
              <a:ext uri="{FF2B5EF4-FFF2-40B4-BE49-F238E27FC236}">
                <a16:creationId xmlns:a16="http://schemas.microsoft.com/office/drawing/2014/main" id="{4A256889-9040-46F3-95FE-7DC00DDF5448}"/>
              </a:ext>
            </a:extLst>
          </p:cNvPr>
          <p:cNvSpPr>
            <a:spLocks noGrp="1"/>
          </p:cNvSpPr>
          <p:nvPr>
            <p:ph type="body" sz="quarter" idx="14" hasCustomPrompt="1"/>
          </p:nvPr>
        </p:nvSpPr>
        <p:spPr>
          <a:xfrm>
            <a:off x="9212460" y="4608577"/>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32" name="Text Placeholder 20">
            <a:extLst>
              <a:ext uri="{FF2B5EF4-FFF2-40B4-BE49-F238E27FC236}">
                <a16:creationId xmlns:a16="http://schemas.microsoft.com/office/drawing/2014/main" id="{D29314C7-761E-419C-B6D0-EBBC070CAD27}"/>
              </a:ext>
            </a:extLst>
          </p:cNvPr>
          <p:cNvSpPr>
            <a:spLocks noGrp="1"/>
          </p:cNvSpPr>
          <p:nvPr>
            <p:ph type="body" sz="quarter" idx="15" hasCustomPrompt="1"/>
          </p:nvPr>
        </p:nvSpPr>
        <p:spPr>
          <a:xfrm>
            <a:off x="6811391" y="5065776"/>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33" name="Text Placeholder 22">
            <a:extLst>
              <a:ext uri="{FF2B5EF4-FFF2-40B4-BE49-F238E27FC236}">
                <a16:creationId xmlns:a16="http://schemas.microsoft.com/office/drawing/2014/main" id="{2C48E7E0-6CD6-465C-9071-4775F8EBBDA6}"/>
              </a:ext>
            </a:extLst>
          </p:cNvPr>
          <p:cNvSpPr>
            <a:spLocks noGrp="1"/>
          </p:cNvSpPr>
          <p:nvPr>
            <p:ph type="body" sz="quarter" idx="16" hasCustomPrompt="1"/>
          </p:nvPr>
        </p:nvSpPr>
        <p:spPr>
          <a:xfrm>
            <a:off x="6811391" y="523036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34" name="Text Placeholder 20">
            <a:extLst>
              <a:ext uri="{FF2B5EF4-FFF2-40B4-BE49-F238E27FC236}">
                <a16:creationId xmlns:a16="http://schemas.microsoft.com/office/drawing/2014/main" id="{860A0B32-2D3E-4E9D-8677-BCD9A0A07673}"/>
              </a:ext>
            </a:extLst>
          </p:cNvPr>
          <p:cNvSpPr>
            <a:spLocks noGrp="1"/>
          </p:cNvSpPr>
          <p:nvPr>
            <p:ph type="body" sz="quarter" idx="17" hasCustomPrompt="1"/>
          </p:nvPr>
        </p:nvSpPr>
        <p:spPr>
          <a:xfrm>
            <a:off x="9212460" y="5065776"/>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35" name="Text Placeholder 22">
            <a:extLst>
              <a:ext uri="{FF2B5EF4-FFF2-40B4-BE49-F238E27FC236}">
                <a16:creationId xmlns:a16="http://schemas.microsoft.com/office/drawing/2014/main" id="{045C6E3C-A256-4BBD-AE38-A20EC100B9BB}"/>
              </a:ext>
            </a:extLst>
          </p:cNvPr>
          <p:cNvSpPr>
            <a:spLocks noGrp="1"/>
          </p:cNvSpPr>
          <p:nvPr>
            <p:ph type="body" sz="quarter" idx="18" hasCustomPrompt="1"/>
          </p:nvPr>
        </p:nvSpPr>
        <p:spPr>
          <a:xfrm>
            <a:off x="9212460" y="523036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36" name="Text Placeholder 2">
            <a:extLst>
              <a:ext uri="{FF2B5EF4-FFF2-40B4-BE49-F238E27FC236}">
                <a16:creationId xmlns:a16="http://schemas.microsoft.com/office/drawing/2014/main" id="{B7007ACD-68D2-4DDB-9601-473FB5B0BD13}"/>
              </a:ext>
            </a:extLst>
          </p:cNvPr>
          <p:cNvSpPr>
            <a:spLocks noGrp="1"/>
          </p:cNvSpPr>
          <p:nvPr>
            <p:ph type="body" idx="1" hasCustomPrompt="1"/>
          </p:nvPr>
        </p:nvSpPr>
        <p:spPr>
          <a:xfrm>
            <a:off x="6812280" y="1508760"/>
            <a:ext cx="4270248" cy="850392"/>
          </a:xfrm>
        </p:spPr>
        <p:txBody>
          <a:bodyPr anchor="t" anchorCtr="0"/>
          <a:lstStyle>
            <a:lvl1pPr marL="0" indent="0">
              <a:lnSpc>
                <a:spcPct val="100000"/>
              </a:lnSpc>
              <a:spcBef>
                <a:spcPts val="0"/>
              </a:spcBef>
              <a:spcAft>
                <a:spcPts val="0"/>
              </a:spcAft>
              <a:buNone/>
              <a:defRPr sz="5400" kern="400" baseline="0">
                <a:solidFill>
                  <a:schemeClr val="bg1"/>
                </a:solidFill>
                <a:latin typeface="Georgia" panose="02040502050405020303" pitchFamily="18"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Thank You</a:t>
            </a:r>
          </a:p>
        </p:txBody>
      </p:sp>
    </p:spTree>
    <p:extLst>
      <p:ext uri="{BB962C8B-B14F-4D97-AF65-F5344CB8AC3E}">
        <p14:creationId xmlns:p14="http://schemas.microsoft.com/office/powerpoint/2010/main" val="36484176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over w/ Backgnd Im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AA8F2-B1CD-4C8B-9291-A6FD6271475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72239" y="571500"/>
            <a:ext cx="1389888" cy="441315"/>
          </a:xfrm>
          <a:prstGeom prst="rect">
            <a:avLst/>
          </a:prstGeom>
        </p:spPr>
      </p:pic>
      <p:sp>
        <p:nvSpPr>
          <p:cNvPr id="18" name="Picture Placeholder 6">
            <a:extLst>
              <a:ext uri="{FF2B5EF4-FFF2-40B4-BE49-F238E27FC236}">
                <a16:creationId xmlns:a16="http://schemas.microsoft.com/office/drawing/2014/main" id="{262902D5-E4F6-4E0B-89D0-9DAC82BBC5AF}"/>
              </a:ext>
            </a:extLst>
          </p:cNvPr>
          <p:cNvSpPr>
            <a:spLocks noGrp="1"/>
          </p:cNvSpPr>
          <p:nvPr>
            <p:ph type="pic" sz="quarter" idx="20" hasCustomPrompt="1"/>
          </p:nvPr>
        </p:nvSpPr>
        <p:spPr>
          <a:xfrm>
            <a:off x="0" y="0"/>
            <a:ext cx="12198096" cy="6858000"/>
          </a:xfrm>
          <a:solidFill>
            <a:schemeClr val="tx2"/>
          </a:solidFill>
        </p:spPr>
        <p:txBody>
          <a:bodyPr lIns="3291840" tIns="2468880"/>
          <a:lstStyle>
            <a:lvl1pPr marL="0" indent="0" algn="l">
              <a:spcAft>
                <a:spcPts val="0"/>
              </a:spcAft>
              <a:buNone/>
              <a:defRPr sz="4000" b="1" cap="all" baseline="0">
                <a:solidFill>
                  <a:srgbClr val="FF289F"/>
                </a:solidFill>
                <a:latin typeface="Calibri" panose="020F0502020204030204" pitchFamily="34" charset="0"/>
                <a:cs typeface="Calibri" panose="020F0502020204030204" pitchFamily="34" charset="0"/>
              </a:defRPr>
            </a:lvl1pPr>
          </a:lstStyle>
          <a:p>
            <a:r>
              <a:rPr lang="en-US" dirty="0"/>
              <a:t>Click icon</a:t>
            </a:r>
            <a:br>
              <a:rPr lang="en-US" dirty="0"/>
            </a:br>
            <a:r>
              <a:rPr lang="en-US" dirty="0"/>
              <a:t>To insert</a:t>
            </a:r>
            <a:br>
              <a:rPr lang="en-US" dirty="0"/>
            </a:br>
            <a:r>
              <a:rPr lang="en-US" dirty="0"/>
              <a:t>image</a:t>
            </a:r>
          </a:p>
        </p:txBody>
      </p:sp>
      <p:sp>
        <p:nvSpPr>
          <p:cNvPr id="17" name="Text Placeholder 10">
            <a:extLst>
              <a:ext uri="{FF2B5EF4-FFF2-40B4-BE49-F238E27FC236}">
                <a16:creationId xmlns:a16="http://schemas.microsoft.com/office/drawing/2014/main" id="{4C9B3DCA-FD59-47A1-82B6-730D2AF283C7}"/>
              </a:ext>
            </a:extLst>
          </p:cNvPr>
          <p:cNvSpPr>
            <a:spLocks noGrp="1"/>
          </p:cNvSpPr>
          <p:nvPr>
            <p:ph type="body" sz="quarter" idx="25" hasCustomPrompt="1"/>
          </p:nvPr>
        </p:nvSpPr>
        <p:spPr>
          <a:xfrm>
            <a:off x="6281928" y="573313"/>
            <a:ext cx="5330952" cy="5394960"/>
          </a:xfrm>
          <a:solidFill>
            <a:schemeClr val="accent1"/>
          </a:solidFill>
        </p:spPr>
        <p:txBody>
          <a:bodyPr/>
          <a:lstStyle>
            <a:lvl1pPr marL="0" indent="0">
              <a:buNone/>
              <a:defRPr/>
            </a:lvl1pPr>
          </a:lstStyle>
          <a:p>
            <a:pPr lvl="0"/>
            <a:r>
              <a:rPr lang="en-US" dirty="0"/>
              <a:t> </a:t>
            </a:r>
          </a:p>
        </p:txBody>
      </p:sp>
      <p:sp>
        <p:nvSpPr>
          <p:cNvPr id="4" name="Text Placeholder 3">
            <a:extLst>
              <a:ext uri="{FF2B5EF4-FFF2-40B4-BE49-F238E27FC236}">
                <a16:creationId xmlns:a16="http://schemas.microsoft.com/office/drawing/2014/main" id="{5582D39B-10E4-4D0A-BB54-776D60C46D74}"/>
              </a:ext>
            </a:extLst>
          </p:cNvPr>
          <p:cNvSpPr>
            <a:spLocks noGrp="1"/>
          </p:cNvSpPr>
          <p:nvPr>
            <p:ph type="body" sz="quarter" idx="10" hasCustomPrompt="1"/>
          </p:nvPr>
        </p:nvSpPr>
        <p:spPr>
          <a:xfrm>
            <a:off x="6814952" y="1087755"/>
            <a:ext cx="4270248" cy="155448"/>
          </a:xfrm>
        </p:spPr>
        <p:txBody>
          <a:bodyPr/>
          <a:lstStyle>
            <a:lvl1pPr marL="0" indent="0">
              <a:spcAft>
                <a:spcPts val="0"/>
              </a:spcAft>
              <a:buNone/>
              <a:defRPr sz="1000" b="1" cap="all" baseline="0">
                <a:solidFill>
                  <a:schemeClr val="bg1"/>
                </a:solidFill>
              </a:defRPr>
            </a:lvl1pPr>
          </a:lstStyle>
          <a:p>
            <a:pPr lvl="0"/>
            <a:r>
              <a:rPr lang="en-US" dirty="0"/>
              <a:t>Click to edit heading</a:t>
            </a:r>
          </a:p>
        </p:txBody>
      </p:sp>
      <p:sp>
        <p:nvSpPr>
          <p:cNvPr id="21" name="Text Placeholder 20">
            <a:extLst>
              <a:ext uri="{FF2B5EF4-FFF2-40B4-BE49-F238E27FC236}">
                <a16:creationId xmlns:a16="http://schemas.microsoft.com/office/drawing/2014/main" id="{4F0646D4-310F-4A27-BAF4-6ABA1CC70A47}"/>
              </a:ext>
            </a:extLst>
          </p:cNvPr>
          <p:cNvSpPr>
            <a:spLocks noGrp="1"/>
          </p:cNvSpPr>
          <p:nvPr>
            <p:ph type="body" sz="quarter" idx="11" hasCustomPrompt="1"/>
          </p:nvPr>
        </p:nvSpPr>
        <p:spPr>
          <a:xfrm>
            <a:off x="6811391" y="3912419"/>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23" name="Text Placeholder 22">
            <a:extLst>
              <a:ext uri="{FF2B5EF4-FFF2-40B4-BE49-F238E27FC236}">
                <a16:creationId xmlns:a16="http://schemas.microsoft.com/office/drawing/2014/main" id="{C8A6FE63-9A19-4471-837E-102F7C69EEFD}"/>
              </a:ext>
            </a:extLst>
          </p:cNvPr>
          <p:cNvSpPr>
            <a:spLocks noGrp="1"/>
          </p:cNvSpPr>
          <p:nvPr>
            <p:ph type="body" sz="quarter" idx="12" hasCustomPrompt="1"/>
          </p:nvPr>
        </p:nvSpPr>
        <p:spPr>
          <a:xfrm>
            <a:off x="6811391" y="407498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24" name="Text Placeholder 20">
            <a:extLst>
              <a:ext uri="{FF2B5EF4-FFF2-40B4-BE49-F238E27FC236}">
                <a16:creationId xmlns:a16="http://schemas.microsoft.com/office/drawing/2014/main" id="{D2FFAA9F-912F-4D43-8E52-009A0F004691}"/>
              </a:ext>
            </a:extLst>
          </p:cNvPr>
          <p:cNvSpPr>
            <a:spLocks noGrp="1"/>
          </p:cNvSpPr>
          <p:nvPr>
            <p:ph type="body" sz="quarter" idx="13" hasCustomPrompt="1"/>
          </p:nvPr>
        </p:nvSpPr>
        <p:spPr>
          <a:xfrm>
            <a:off x="9212460" y="3912419"/>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25" name="Text Placeholder 22">
            <a:extLst>
              <a:ext uri="{FF2B5EF4-FFF2-40B4-BE49-F238E27FC236}">
                <a16:creationId xmlns:a16="http://schemas.microsoft.com/office/drawing/2014/main" id="{320EAC49-E003-4D91-B362-59C642D854BA}"/>
              </a:ext>
            </a:extLst>
          </p:cNvPr>
          <p:cNvSpPr>
            <a:spLocks noGrp="1"/>
          </p:cNvSpPr>
          <p:nvPr>
            <p:ph type="body" sz="quarter" idx="14" hasCustomPrompt="1"/>
          </p:nvPr>
        </p:nvSpPr>
        <p:spPr>
          <a:xfrm>
            <a:off x="9212460" y="407498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26" name="Text Placeholder 20">
            <a:extLst>
              <a:ext uri="{FF2B5EF4-FFF2-40B4-BE49-F238E27FC236}">
                <a16:creationId xmlns:a16="http://schemas.microsoft.com/office/drawing/2014/main" id="{E57B773A-E0E0-492C-97A2-433EEF6238CF}"/>
              </a:ext>
            </a:extLst>
          </p:cNvPr>
          <p:cNvSpPr>
            <a:spLocks noGrp="1"/>
          </p:cNvSpPr>
          <p:nvPr>
            <p:ph type="body" sz="quarter" idx="15" hasCustomPrompt="1"/>
          </p:nvPr>
        </p:nvSpPr>
        <p:spPr>
          <a:xfrm>
            <a:off x="6811391" y="4469899"/>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27" name="Text Placeholder 22">
            <a:extLst>
              <a:ext uri="{FF2B5EF4-FFF2-40B4-BE49-F238E27FC236}">
                <a16:creationId xmlns:a16="http://schemas.microsoft.com/office/drawing/2014/main" id="{1A5638FC-B04C-4E0A-B76C-345C7E8D5E90}"/>
              </a:ext>
            </a:extLst>
          </p:cNvPr>
          <p:cNvSpPr>
            <a:spLocks noGrp="1"/>
          </p:cNvSpPr>
          <p:nvPr>
            <p:ph type="body" sz="quarter" idx="16" hasCustomPrompt="1"/>
          </p:nvPr>
        </p:nvSpPr>
        <p:spPr>
          <a:xfrm>
            <a:off x="6811391" y="463246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28" name="Text Placeholder 20">
            <a:extLst>
              <a:ext uri="{FF2B5EF4-FFF2-40B4-BE49-F238E27FC236}">
                <a16:creationId xmlns:a16="http://schemas.microsoft.com/office/drawing/2014/main" id="{CC50E0DB-CB67-4B7A-A6D3-D0329E687BB3}"/>
              </a:ext>
            </a:extLst>
          </p:cNvPr>
          <p:cNvSpPr>
            <a:spLocks noGrp="1"/>
          </p:cNvSpPr>
          <p:nvPr>
            <p:ph type="body" sz="quarter" idx="17" hasCustomPrompt="1"/>
          </p:nvPr>
        </p:nvSpPr>
        <p:spPr>
          <a:xfrm>
            <a:off x="9212460" y="4469899"/>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29" name="Text Placeholder 22">
            <a:extLst>
              <a:ext uri="{FF2B5EF4-FFF2-40B4-BE49-F238E27FC236}">
                <a16:creationId xmlns:a16="http://schemas.microsoft.com/office/drawing/2014/main" id="{47B70715-31B3-448E-A6B6-6F63808B2A71}"/>
              </a:ext>
            </a:extLst>
          </p:cNvPr>
          <p:cNvSpPr>
            <a:spLocks noGrp="1"/>
          </p:cNvSpPr>
          <p:nvPr>
            <p:ph type="body" sz="quarter" idx="18" hasCustomPrompt="1"/>
          </p:nvPr>
        </p:nvSpPr>
        <p:spPr>
          <a:xfrm>
            <a:off x="9212460" y="463246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31" name="Text Placeholder 30">
            <a:extLst>
              <a:ext uri="{FF2B5EF4-FFF2-40B4-BE49-F238E27FC236}">
                <a16:creationId xmlns:a16="http://schemas.microsoft.com/office/drawing/2014/main" id="{302B7CA0-A557-4BF7-A15C-98D10E2F8C58}"/>
              </a:ext>
            </a:extLst>
          </p:cNvPr>
          <p:cNvSpPr>
            <a:spLocks noGrp="1"/>
          </p:cNvSpPr>
          <p:nvPr>
            <p:ph type="body" sz="quarter" idx="19" hasCustomPrompt="1"/>
          </p:nvPr>
        </p:nvSpPr>
        <p:spPr>
          <a:xfrm>
            <a:off x="6811391" y="5369052"/>
            <a:ext cx="2286000" cy="155448"/>
          </a:xfrm>
        </p:spPr>
        <p:txBody>
          <a:bodyPr/>
          <a:lstStyle>
            <a:lvl1pPr marL="0" indent="0">
              <a:spcAft>
                <a:spcPts val="0"/>
              </a:spcAft>
              <a:buNone/>
              <a:defRPr sz="1000" b="1">
                <a:solidFill>
                  <a:schemeClr val="bg1"/>
                </a:solidFill>
              </a:defRPr>
            </a:lvl1pPr>
          </a:lstStyle>
          <a:p>
            <a:pPr lvl="0"/>
            <a:r>
              <a:rPr lang="en-US" dirty="0"/>
              <a:t>Month xx, 20xx</a:t>
            </a:r>
          </a:p>
        </p:txBody>
      </p:sp>
      <p:sp>
        <p:nvSpPr>
          <p:cNvPr id="20" name="Text Placeholder 2">
            <a:extLst>
              <a:ext uri="{FF2B5EF4-FFF2-40B4-BE49-F238E27FC236}">
                <a16:creationId xmlns:a16="http://schemas.microsoft.com/office/drawing/2014/main" id="{3515761D-3C27-44AD-8432-16DD193942EC}"/>
              </a:ext>
            </a:extLst>
          </p:cNvPr>
          <p:cNvSpPr>
            <a:spLocks noGrp="1"/>
          </p:cNvSpPr>
          <p:nvPr>
            <p:ph type="body" idx="1" hasCustomPrompt="1"/>
          </p:nvPr>
        </p:nvSpPr>
        <p:spPr>
          <a:xfrm>
            <a:off x="6811391" y="1600201"/>
            <a:ext cx="4270248" cy="1087755"/>
          </a:xfrm>
        </p:spPr>
        <p:txBody>
          <a:bodyPr anchor="b" anchorCtr="0"/>
          <a:lstStyle>
            <a:lvl1pPr marL="0" indent="0">
              <a:lnSpc>
                <a:spcPts val="4000"/>
              </a:lnSpc>
              <a:spcBef>
                <a:spcPts val="0"/>
              </a:spcBef>
              <a:spcAft>
                <a:spcPts val="0"/>
              </a:spcAft>
              <a:buNone/>
              <a:defRPr sz="4200" kern="400" baseline="0">
                <a:solidFill>
                  <a:schemeClr val="bg1"/>
                </a:solidFill>
                <a:latin typeface="Georgia" panose="02040502050405020303" pitchFamily="18"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presentation title</a:t>
            </a:r>
          </a:p>
        </p:txBody>
      </p:sp>
      <p:sp>
        <p:nvSpPr>
          <p:cNvPr id="22" name="Title 1">
            <a:extLst>
              <a:ext uri="{FF2B5EF4-FFF2-40B4-BE49-F238E27FC236}">
                <a16:creationId xmlns:a16="http://schemas.microsoft.com/office/drawing/2014/main" id="{7A37C65B-2C4C-41DB-AEC5-8797FF7EB5D5}"/>
              </a:ext>
            </a:extLst>
          </p:cNvPr>
          <p:cNvSpPr>
            <a:spLocks noGrp="1"/>
          </p:cNvSpPr>
          <p:nvPr>
            <p:ph type="ctrTitle" hasCustomPrompt="1"/>
          </p:nvPr>
        </p:nvSpPr>
        <p:spPr>
          <a:xfrm>
            <a:off x="6811391" y="2715768"/>
            <a:ext cx="4270248" cy="543067"/>
          </a:xfrm>
        </p:spPr>
        <p:txBody>
          <a:bodyPr anchor="t" anchorCtr="0">
            <a:noAutofit/>
          </a:bodyPr>
          <a:lstStyle>
            <a:lvl1pPr>
              <a:lnSpc>
                <a:spcPct val="100000"/>
              </a:lnSpc>
              <a:spcBef>
                <a:spcPts val="0"/>
              </a:spcBef>
              <a:defRPr sz="1700" b="1" kern="400" baseline="0">
                <a:solidFill>
                  <a:schemeClr val="bg1"/>
                </a:solidFill>
                <a:latin typeface="Georgia" panose="02040502050405020303" pitchFamily="18" charset="0"/>
              </a:defRPr>
            </a:lvl1pPr>
          </a:lstStyle>
          <a:p>
            <a:r>
              <a:rPr lang="en-US" dirty="0"/>
              <a:t>Click to edit subtitle</a:t>
            </a:r>
          </a:p>
        </p:txBody>
      </p:sp>
    </p:spTree>
    <p:extLst>
      <p:ext uri="{BB962C8B-B14F-4D97-AF65-F5344CB8AC3E}">
        <p14:creationId xmlns:p14="http://schemas.microsoft.com/office/powerpoint/2010/main" val="35704008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losing with Logo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4DA01E-0301-4F3F-A34E-AB5501166E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2939" y="5783327"/>
            <a:ext cx="1682496" cy="532917"/>
          </a:xfrm>
          <a:prstGeom prst="rect">
            <a:avLst/>
          </a:prstGeom>
        </p:spPr>
      </p:pic>
      <p:sp>
        <p:nvSpPr>
          <p:cNvPr id="2" name="TextBox 1">
            <a:extLst>
              <a:ext uri="{FF2B5EF4-FFF2-40B4-BE49-F238E27FC236}">
                <a16:creationId xmlns:a16="http://schemas.microsoft.com/office/drawing/2014/main" id="{F3ABC3FE-B863-4D36-9EA2-7A8D80D91106}"/>
              </a:ext>
            </a:extLst>
          </p:cNvPr>
          <p:cNvSpPr txBox="1"/>
          <p:nvPr userDrawn="1"/>
        </p:nvSpPr>
        <p:spPr>
          <a:xfrm>
            <a:off x="10214635" y="6161491"/>
            <a:ext cx="1388201" cy="200055"/>
          </a:xfrm>
          <a:prstGeom prst="rect">
            <a:avLst/>
          </a:prstGeom>
          <a:noFill/>
        </p:spPr>
        <p:txBody>
          <a:bodyPr wrap="none" lIns="0" tIns="0" rIns="0" bIns="0" rtlCol="0">
            <a:spAutoFit/>
          </a:bodyPr>
          <a:lstStyle/>
          <a:p>
            <a:pPr algn="l"/>
            <a:r>
              <a:rPr lang="en-US" sz="1300" dirty="0">
                <a:solidFill>
                  <a:schemeClr val="bg1"/>
                </a:solidFill>
                <a:latin typeface="Calibri Light" panose="020F0302020204030204" pitchFamily="34" charset="0"/>
                <a:cs typeface="Calibri Light" panose="020F0302020204030204" pitchFamily="34" charset="0"/>
              </a:rPr>
              <a:t>LincolnFinancial.com</a:t>
            </a:r>
          </a:p>
        </p:txBody>
      </p:sp>
      <p:sp>
        <p:nvSpPr>
          <p:cNvPr id="4" name="Rectangle 3">
            <a:extLst>
              <a:ext uri="{FF2B5EF4-FFF2-40B4-BE49-F238E27FC236}">
                <a16:creationId xmlns:a16="http://schemas.microsoft.com/office/drawing/2014/main" id="{96610F63-F82D-AF4F-8327-E4FAC8D0183F}"/>
              </a:ext>
            </a:extLst>
          </p:cNvPr>
          <p:cNvSpPr/>
          <p:nvPr userDrawn="1"/>
        </p:nvSpPr>
        <p:spPr>
          <a:xfrm>
            <a:off x="8775033" y="6361546"/>
            <a:ext cx="1636295" cy="263844"/>
          </a:xfrm>
          <a:prstGeom prst="rect">
            <a:avLst/>
          </a:prstGeom>
          <a:solidFill>
            <a:srgbClr val="AD112B"/>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46423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ection Divider w/ Backgnd Color 4">
    <p:bg>
      <p:bgPr>
        <a:solidFill>
          <a:srgbClr val="244F8B"/>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77596" y="1427019"/>
            <a:ext cx="11036808" cy="704088"/>
          </a:xfrm>
        </p:spPr>
        <p:txBody>
          <a:bodyPr anchor="b"/>
          <a:lstStyle>
            <a:lvl1pPr marL="0" indent="0">
              <a:lnSpc>
                <a:spcPct val="100000"/>
              </a:lnSpc>
              <a:spcBef>
                <a:spcPts val="0"/>
              </a:spcBef>
              <a:spcAft>
                <a:spcPts val="0"/>
              </a:spcAft>
              <a:buNone/>
              <a:defRPr sz="4600" kern="400" baseline="0">
                <a:solidFill>
                  <a:schemeClr val="bg1"/>
                </a:solidFill>
                <a:latin typeface="Georgia" panose="02040502050405020303" pitchFamily="18"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enter section title</a:t>
            </a:r>
          </a:p>
        </p:txBody>
      </p:sp>
      <p:sp>
        <p:nvSpPr>
          <p:cNvPr id="6" name="Text Placeholder 2">
            <a:extLst>
              <a:ext uri="{FF2B5EF4-FFF2-40B4-BE49-F238E27FC236}">
                <a16:creationId xmlns:a16="http://schemas.microsoft.com/office/drawing/2014/main" id="{41007DCE-1055-4E96-9E4E-11119A20A5B3}"/>
              </a:ext>
            </a:extLst>
          </p:cNvPr>
          <p:cNvSpPr>
            <a:spLocks noGrp="1"/>
          </p:cNvSpPr>
          <p:nvPr>
            <p:ph type="body" idx="10" hasCustomPrompt="1"/>
          </p:nvPr>
        </p:nvSpPr>
        <p:spPr>
          <a:xfrm>
            <a:off x="577596" y="2178627"/>
            <a:ext cx="11036808" cy="310896"/>
          </a:xfrm>
        </p:spPr>
        <p:txBody>
          <a:bodyPr anchor="b"/>
          <a:lstStyle>
            <a:lvl1pPr marL="0" indent="0">
              <a:lnSpc>
                <a:spcPct val="100000"/>
              </a:lnSpc>
              <a:spcBef>
                <a:spcPts val="0"/>
              </a:spcBef>
              <a:spcAft>
                <a:spcPts val="0"/>
              </a:spcAft>
              <a:buNone/>
              <a:defRPr sz="2000" b="1" kern="400" baseline="0">
                <a:solidFill>
                  <a:schemeClr val="bg1"/>
                </a:solidFill>
                <a:latin typeface="Georgia" panose="02040502050405020303" pitchFamily="18"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sv-SE" dirty="0"/>
              <a:t>Click to enter subtitle</a:t>
            </a:r>
          </a:p>
        </p:txBody>
      </p:sp>
    </p:spTree>
    <p:extLst>
      <p:ext uri="{BB962C8B-B14F-4D97-AF65-F5344CB8AC3E}">
        <p14:creationId xmlns:p14="http://schemas.microsoft.com/office/powerpoint/2010/main" val="51866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ow of 6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
        <p:nvSpPr>
          <p:cNvPr id="18" name="Picture Placeholder 15">
            <a:extLst>
              <a:ext uri="{FF2B5EF4-FFF2-40B4-BE49-F238E27FC236}">
                <a16:creationId xmlns:a16="http://schemas.microsoft.com/office/drawing/2014/main" id="{FC62AE94-F79E-4583-B8BD-55DC2B03B496}"/>
              </a:ext>
            </a:extLst>
          </p:cNvPr>
          <p:cNvSpPr>
            <a:spLocks noGrp="1"/>
          </p:cNvSpPr>
          <p:nvPr>
            <p:ph type="pic" sz="quarter" idx="17" hasCustomPrompt="1"/>
          </p:nvPr>
        </p:nvSpPr>
        <p:spPr>
          <a:xfrm>
            <a:off x="2442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
        <p:nvSpPr>
          <p:cNvPr id="21" name="Picture Placeholder 15">
            <a:extLst>
              <a:ext uri="{FF2B5EF4-FFF2-40B4-BE49-F238E27FC236}">
                <a16:creationId xmlns:a16="http://schemas.microsoft.com/office/drawing/2014/main" id="{9AACB5DD-B317-440E-B6A5-F3DE8733615E}"/>
              </a:ext>
            </a:extLst>
          </p:cNvPr>
          <p:cNvSpPr>
            <a:spLocks noGrp="1"/>
          </p:cNvSpPr>
          <p:nvPr>
            <p:ph type="pic" sz="quarter" idx="20" hasCustomPrompt="1"/>
          </p:nvPr>
        </p:nvSpPr>
        <p:spPr>
          <a:xfrm>
            <a:off x="4313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
        <p:nvSpPr>
          <p:cNvPr id="24" name="Picture Placeholder 15">
            <a:extLst>
              <a:ext uri="{FF2B5EF4-FFF2-40B4-BE49-F238E27FC236}">
                <a16:creationId xmlns:a16="http://schemas.microsoft.com/office/drawing/2014/main" id="{CCD12271-BA7C-473A-A05B-B9A774A70225}"/>
              </a:ext>
            </a:extLst>
          </p:cNvPr>
          <p:cNvSpPr>
            <a:spLocks noGrp="1"/>
          </p:cNvSpPr>
          <p:nvPr>
            <p:ph type="pic" sz="quarter" idx="23" hasCustomPrompt="1"/>
          </p:nvPr>
        </p:nvSpPr>
        <p:spPr>
          <a:xfrm>
            <a:off x="6184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2"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2"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
        <p:nvSpPr>
          <p:cNvPr id="27" name="Picture Placeholder 15">
            <a:extLst>
              <a:ext uri="{FF2B5EF4-FFF2-40B4-BE49-F238E27FC236}">
                <a16:creationId xmlns:a16="http://schemas.microsoft.com/office/drawing/2014/main" id="{9AB5F575-471E-4FFE-A2A9-A1C82BCA802D}"/>
              </a:ext>
            </a:extLst>
          </p:cNvPr>
          <p:cNvSpPr>
            <a:spLocks noGrp="1"/>
          </p:cNvSpPr>
          <p:nvPr>
            <p:ph type="pic" sz="quarter" idx="26" hasCustomPrompt="1"/>
          </p:nvPr>
        </p:nvSpPr>
        <p:spPr>
          <a:xfrm>
            <a:off x="8055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
        <p:nvSpPr>
          <p:cNvPr id="30" name="Picture Placeholder 15">
            <a:extLst>
              <a:ext uri="{FF2B5EF4-FFF2-40B4-BE49-F238E27FC236}">
                <a16:creationId xmlns:a16="http://schemas.microsoft.com/office/drawing/2014/main" id="{57ECE6A2-D599-47BE-A668-9FFF5ED8FDC0}"/>
              </a:ext>
            </a:extLst>
          </p:cNvPr>
          <p:cNvSpPr>
            <a:spLocks noGrp="1"/>
          </p:cNvSpPr>
          <p:nvPr>
            <p:ph type="pic" sz="quarter" idx="29" hasCustomPrompt="1"/>
          </p:nvPr>
        </p:nvSpPr>
        <p:spPr>
          <a:xfrm>
            <a:off x="9926639"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475" y="3766185"/>
            <a:ext cx="1682138" cy="182880"/>
          </a:xfrm>
        </p:spPr>
        <p:txBody>
          <a:bodyPr/>
          <a:lstStyle>
            <a:lvl1pPr marL="0" indent="0">
              <a:spcAft>
                <a:spcPts val="0"/>
              </a:spcAft>
              <a:buNone/>
              <a:defRPr sz="1600" b="1">
                <a:solidFill>
                  <a:schemeClr val="accent1"/>
                </a:solidFill>
                <a:latin typeface="Georgia" panose="02040502050405020303" pitchFamily="18" charset="0"/>
              </a:defRPr>
            </a:lvl1pPr>
          </a:lstStyle>
          <a:p>
            <a:pPr lvl="0"/>
            <a:r>
              <a:rPr lang="en-US" dirty="0"/>
              <a:t>Edit title</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475" y="4046625"/>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a:t>
            </a:r>
            <a:br>
              <a:rPr lang="en-US" dirty="0"/>
            </a:br>
            <a:r>
              <a:rPr lang="en-US" dirty="0"/>
              <a:t>Edit info line 2</a:t>
            </a:r>
          </a:p>
        </p:txBody>
      </p:sp>
    </p:spTree>
    <p:extLst>
      <p:ext uri="{BB962C8B-B14F-4D97-AF65-F5344CB8AC3E}">
        <p14:creationId xmlns:p14="http://schemas.microsoft.com/office/powerpoint/2010/main" val="30062513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20918" y="806451"/>
            <a:ext cx="11161484" cy="361951"/>
          </a:xfrm>
        </p:spPr>
        <p:txBody>
          <a:bodyPr tIns="45720" bIns="0"/>
          <a:lstStyle>
            <a:lvl1pPr marL="0" indent="0">
              <a:lnSpc>
                <a:spcPct val="90000"/>
              </a:lnSpc>
              <a:buNone/>
              <a:defRPr/>
            </a:lvl1pPr>
          </a:lstStyle>
          <a:p>
            <a:pPr lvl="0"/>
            <a:r>
              <a:rPr lang="en-US" dirty="0"/>
              <a:t>Click to edit Master subtitle</a:t>
            </a:r>
          </a:p>
        </p:txBody>
      </p:sp>
    </p:spTree>
    <p:extLst>
      <p:ext uri="{BB962C8B-B14F-4D97-AF65-F5344CB8AC3E}">
        <p14:creationId xmlns:p14="http://schemas.microsoft.com/office/powerpoint/2010/main" val="21058379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Closing w/ Contacts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316B5E-122B-7B44-9915-4E667233C9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92626" y="2918918"/>
            <a:ext cx="3206751" cy="1020167"/>
          </a:xfrm>
          <a:prstGeom prst="rect">
            <a:avLst/>
          </a:prstGeom>
        </p:spPr>
      </p:pic>
    </p:spTree>
    <p:extLst>
      <p:ext uri="{BB962C8B-B14F-4D97-AF65-F5344CB8AC3E}">
        <p14:creationId xmlns:p14="http://schemas.microsoft.com/office/powerpoint/2010/main" val="22211485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56E265CF-BF59-4093-86B7-2D2FA76253A1}"/>
              </a:ext>
            </a:extLst>
          </p:cNvPr>
          <p:cNvSpPr>
            <a:spLocks noGrp="1"/>
          </p:cNvSpPr>
          <p:nvPr>
            <p:ph type="body" sz="quarter" idx="25" hasCustomPrompt="1"/>
          </p:nvPr>
        </p:nvSpPr>
        <p:spPr>
          <a:xfrm>
            <a:off x="6281928" y="573313"/>
            <a:ext cx="5330952" cy="5394960"/>
          </a:xfrm>
          <a:solidFill>
            <a:schemeClr val="accent1"/>
          </a:solidFill>
        </p:spPr>
        <p:txBody>
          <a:bodyPr/>
          <a:lstStyle>
            <a:lvl1pPr marL="0" indent="0">
              <a:buNone/>
              <a:defRPr/>
            </a:lvl1pPr>
          </a:lstStyle>
          <a:p>
            <a:pPr lvl="0"/>
            <a:r>
              <a:rPr lang="en-US" dirty="0"/>
              <a:t> </a:t>
            </a:r>
          </a:p>
        </p:txBody>
      </p:sp>
      <p:sp>
        <p:nvSpPr>
          <p:cNvPr id="3" name="Text Placeholder 2"/>
          <p:cNvSpPr>
            <a:spLocks noGrp="1"/>
          </p:cNvSpPr>
          <p:nvPr>
            <p:ph type="body" idx="1" hasCustomPrompt="1"/>
          </p:nvPr>
        </p:nvSpPr>
        <p:spPr>
          <a:xfrm>
            <a:off x="6811390" y="1600200"/>
            <a:ext cx="4270248" cy="1087755"/>
          </a:xfrm>
        </p:spPr>
        <p:txBody>
          <a:bodyPr anchor="b" anchorCtr="0"/>
          <a:lstStyle>
            <a:lvl1pPr marL="0" indent="0">
              <a:lnSpc>
                <a:spcPts val="4000"/>
              </a:lnSpc>
              <a:spcBef>
                <a:spcPts val="0"/>
              </a:spcBef>
              <a:spcAft>
                <a:spcPts val="0"/>
              </a:spcAft>
              <a:buNone/>
              <a:defRPr sz="4200" kern="400" baseline="0">
                <a:solidFill>
                  <a:schemeClr val="bg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presentation title</a:t>
            </a:r>
          </a:p>
        </p:txBody>
      </p:sp>
      <p:sp>
        <p:nvSpPr>
          <p:cNvPr id="5" name="Title 1"/>
          <p:cNvSpPr>
            <a:spLocks noGrp="1"/>
          </p:cNvSpPr>
          <p:nvPr>
            <p:ph type="ctrTitle" hasCustomPrompt="1"/>
          </p:nvPr>
        </p:nvSpPr>
        <p:spPr>
          <a:xfrm>
            <a:off x="6811390" y="2716326"/>
            <a:ext cx="4270248" cy="543066"/>
          </a:xfrm>
        </p:spPr>
        <p:txBody>
          <a:bodyPr anchor="t" anchorCtr="0">
            <a:noAutofit/>
          </a:bodyPr>
          <a:lstStyle>
            <a:lvl1pPr>
              <a:lnSpc>
                <a:spcPct val="100000"/>
              </a:lnSpc>
              <a:spcBef>
                <a:spcPts val="0"/>
              </a:spcBef>
              <a:defRPr sz="1700" b="1" kern="400" baseline="0">
                <a:solidFill>
                  <a:schemeClr val="bg1"/>
                </a:solidFill>
                <a:latin typeface="Georgia" panose="02040502050405020303" pitchFamily="18" charset="0"/>
              </a:defRPr>
            </a:lvl1pPr>
          </a:lstStyle>
          <a:p>
            <a:r>
              <a:rPr lang="en-US" dirty="0"/>
              <a:t>Click to edit subtitle</a:t>
            </a:r>
          </a:p>
        </p:txBody>
      </p:sp>
      <p:pic>
        <p:nvPicPr>
          <p:cNvPr id="9" name="Picture 8">
            <a:extLst>
              <a:ext uri="{FF2B5EF4-FFF2-40B4-BE49-F238E27FC236}">
                <a16:creationId xmlns:a16="http://schemas.microsoft.com/office/drawing/2014/main" id="{4FAAA8F2-B1CD-4C8B-9291-A6FD627147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2239" y="571500"/>
            <a:ext cx="1389888" cy="441315"/>
          </a:xfrm>
          <a:prstGeom prst="rect">
            <a:avLst/>
          </a:prstGeom>
        </p:spPr>
      </p:pic>
      <p:sp>
        <p:nvSpPr>
          <p:cNvPr id="4" name="Text Placeholder 3">
            <a:extLst>
              <a:ext uri="{FF2B5EF4-FFF2-40B4-BE49-F238E27FC236}">
                <a16:creationId xmlns:a16="http://schemas.microsoft.com/office/drawing/2014/main" id="{5582D39B-10E4-4D0A-BB54-776D60C46D74}"/>
              </a:ext>
            </a:extLst>
          </p:cNvPr>
          <p:cNvSpPr>
            <a:spLocks noGrp="1"/>
          </p:cNvSpPr>
          <p:nvPr>
            <p:ph type="body" sz="quarter" idx="10" hasCustomPrompt="1"/>
          </p:nvPr>
        </p:nvSpPr>
        <p:spPr>
          <a:xfrm>
            <a:off x="6814952" y="1087755"/>
            <a:ext cx="4270248" cy="155448"/>
          </a:xfrm>
        </p:spPr>
        <p:txBody>
          <a:bodyPr/>
          <a:lstStyle>
            <a:lvl1pPr marL="0" indent="0">
              <a:spcAft>
                <a:spcPts val="0"/>
              </a:spcAft>
              <a:buNone/>
              <a:defRPr sz="1000" b="1" cap="all" baseline="0">
                <a:solidFill>
                  <a:schemeClr val="bg1"/>
                </a:solidFill>
              </a:defRPr>
            </a:lvl1pPr>
          </a:lstStyle>
          <a:p>
            <a:pPr lvl="0"/>
            <a:r>
              <a:rPr lang="en-US" dirty="0"/>
              <a:t>Click to edit heading</a:t>
            </a:r>
          </a:p>
        </p:txBody>
      </p:sp>
      <p:sp>
        <p:nvSpPr>
          <p:cNvPr id="21" name="Text Placeholder 20">
            <a:extLst>
              <a:ext uri="{FF2B5EF4-FFF2-40B4-BE49-F238E27FC236}">
                <a16:creationId xmlns:a16="http://schemas.microsoft.com/office/drawing/2014/main" id="{4F0646D4-310F-4A27-BAF4-6ABA1CC70A47}"/>
              </a:ext>
            </a:extLst>
          </p:cNvPr>
          <p:cNvSpPr>
            <a:spLocks noGrp="1"/>
          </p:cNvSpPr>
          <p:nvPr>
            <p:ph type="body" sz="quarter" idx="11" hasCustomPrompt="1"/>
          </p:nvPr>
        </p:nvSpPr>
        <p:spPr>
          <a:xfrm>
            <a:off x="6811390" y="3912419"/>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23" name="Text Placeholder 22">
            <a:extLst>
              <a:ext uri="{FF2B5EF4-FFF2-40B4-BE49-F238E27FC236}">
                <a16:creationId xmlns:a16="http://schemas.microsoft.com/office/drawing/2014/main" id="{C8A6FE63-9A19-4471-837E-102F7C69EEFD}"/>
              </a:ext>
            </a:extLst>
          </p:cNvPr>
          <p:cNvSpPr>
            <a:spLocks noGrp="1"/>
          </p:cNvSpPr>
          <p:nvPr>
            <p:ph type="body" sz="quarter" idx="12" hasCustomPrompt="1"/>
          </p:nvPr>
        </p:nvSpPr>
        <p:spPr>
          <a:xfrm>
            <a:off x="6811390" y="407498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24" name="Text Placeholder 20">
            <a:extLst>
              <a:ext uri="{FF2B5EF4-FFF2-40B4-BE49-F238E27FC236}">
                <a16:creationId xmlns:a16="http://schemas.microsoft.com/office/drawing/2014/main" id="{D2FFAA9F-912F-4D43-8E52-009A0F004691}"/>
              </a:ext>
            </a:extLst>
          </p:cNvPr>
          <p:cNvSpPr>
            <a:spLocks noGrp="1"/>
          </p:cNvSpPr>
          <p:nvPr>
            <p:ph type="body" sz="quarter" idx="13" hasCustomPrompt="1"/>
          </p:nvPr>
        </p:nvSpPr>
        <p:spPr>
          <a:xfrm>
            <a:off x="9212460" y="3912419"/>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25" name="Text Placeholder 22">
            <a:extLst>
              <a:ext uri="{FF2B5EF4-FFF2-40B4-BE49-F238E27FC236}">
                <a16:creationId xmlns:a16="http://schemas.microsoft.com/office/drawing/2014/main" id="{320EAC49-E003-4D91-B362-59C642D854BA}"/>
              </a:ext>
            </a:extLst>
          </p:cNvPr>
          <p:cNvSpPr>
            <a:spLocks noGrp="1"/>
          </p:cNvSpPr>
          <p:nvPr>
            <p:ph type="body" sz="quarter" idx="14" hasCustomPrompt="1"/>
          </p:nvPr>
        </p:nvSpPr>
        <p:spPr>
          <a:xfrm>
            <a:off x="9212460" y="407498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26" name="Text Placeholder 20">
            <a:extLst>
              <a:ext uri="{FF2B5EF4-FFF2-40B4-BE49-F238E27FC236}">
                <a16:creationId xmlns:a16="http://schemas.microsoft.com/office/drawing/2014/main" id="{E57B773A-E0E0-492C-97A2-433EEF6238CF}"/>
              </a:ext>
            </a:extLst>
          </p:cNvPr>
          <p:cNvSpPr>
            <a:spLocks noGrp="1"/>
          </p:cNvSpPr>
          <p:nvPr>
            <p:ph type="body" sz="quarter" idx="15" hasCustomPrompt="1"/>
          </p:nvPr>
        </p:nvSpPr>
        <p:spPr>
          <a:xfrm>
            <a:off x="6811390" y="4469899"/>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27" name="Text Placeholder 22">
            <a:extLst>
              <a:ext uri="{FF2B5EF4-FFF2-40B4-BE49-F238E27FC236}">
                <a16:creationId xmlns:a16="http://schemas.microsoft.com/office/drawing/2014/main" id="{1A5638FC-B04C-4E0A-B76C-345C7E8D5E90}"/>
              </a:ext>
            </a:extLst>
          </p:cNvPr>
          <p:cNvSpPr>
            <a:spLocks noGrp="1"/>
          </p:cNvSpPr>
          <p:nvPr>
            <p:ph type="body" sz="quarter" idx="16" hasCustomPrompt="1"/>
          </p:nvPr>
        </p:nvSpPr>
        <p:spPr>
          <a:xfrm>
            <a:off x="6811390" y="463246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28" name="Text Placeholder 20">
            <a:extLst>
              <a:ext uri="{FF2B5EF4-FFF2-40B4-BE49-F238E27FC236}">
                <a16:creationId xmlns:a16="http://schemas.microsoft.com/office/drawing/2014/main" id="{CC50E0DB-CB67-4B7A-A6D3-D0329E687BB3}"/>
              </a:ext>
            </a:extLst>
          </p:cNvPr>
          <p:cNvSpPr>
            <a:spLocks noGrp="1"/>
          </p:cNvSpPr>
          <p:nvPr>
            <p:ph type="body" sz="quarter" idx="17" hasCustomPrompt="1"/>
          </p:nvPr>
        </p:nvSpPr>
        <p:spPr>
          <a:xfrm>
            <a:off x="9212460" y="4469899"/>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29" name="Text Placeholder 22">
            <a:extLst>
              <a:ext uri="{FF2B5EF4-FFF2-40B4-BE49-F238E27FC236}">
                <a16:creationId xmlns:a16="http://schemas.microsoft.com/office/drawing/2014/main" id="{47B70715-31B3-448E-A6B6-6F63808B2A71}"/>
              </a:ext>
            </a:extLst>
          </p:cNvPr>
          <p:cNvSpPr>
            <a:spLocks noGrp="1"/>
          </p:cNvSpPr>
          <p:nvPr>
            <p:ph type="body" sz="quarter" idx="18" hasCustomPrompt="1"/>
          </p:nvPr>
        </p:nvSpPr>
        <p:spPr>
          <a:xfrm>
            <a:off x="9212460" y="463246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31" name="Text Placeholder 30">
            <a:extLst>
              <a:ext uri="{FF2B5EF4-FFF2-40B4-BE49-F238E27FC236}">
                <a16:creationId xmlns:a16="http://schemas.microsoft.com/office/drawing/2014/main" id="{302B7CA0-A557-4BF7-A15C-98D10E2F8C58}"/>
              </a:ext>
            </a:extLst>
          </p:cNvPr>
          <p:cNvSpPr>
            <a:spLocks noGrp="1"/>
          </p:cNvSpPr>
          <p:nvPr>
            <p:ph type="body" sz="quarter" idx="19" hasCustomPrompt="1"/>
          </p:nvPr>
        </p:nvSpPr>
        <p:spPr>
          <a:xfrm>
            <a:off x="6811390" y="5369052"/>
            <a:ext cx="2286000" cy="155448"/>
          </a:xfrm>
        </p:spPr>
        <p:txBody>
          <a:bodyPr/>
          <a:lstStyle>
            <a:lvl1pPr marL="0" indent="0">
              <a:spcAft>
                <a:spcPts val="0"/>
              </a:spcAft>
              <a:buNone/>
              <a:defRPr sz="1000" b="1">
                <a:solidFill>
                  <a:schemeClr val="bg1"/>
                </a:solidFill>
              </a:defRPr>
            </a:lvl1pPr>
          </a:lstStyle>
          <a:p>
            <a:pPr lvl="0"/>
            <a:r>
              <a:rPr lang="en-US" dirty="0"/>
              <a:t>Month, xx, 20xx</a:t>
            </a:r>
          </a:p>
        </p:txBody>
      </p:sp>
    </p:spTree>
    <p:extLst>
      <p:ext uri="{BB962C8B-B14F-4D97-AF65-F5344CB8AC3E}">
        <p14:creationId xmlns:p14="http://schemas.microsoft.com/office/powerpoint/2010/main" val="11879182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1526418"/>
            <a:ext cx="3695700" cy="4663440"/>
          </a:xfrm>
        </p:spPr>
        <p:txBody>
          <a:bodyPr/>
          <a:lstStyle>
            <a:lvl1pPr marL="301752" indent="-301752">
              <a:spcBef>
                <a:spcPts val="600"/>
              </a:spcBef>
              <a:spcAft>
                <a:spcPts val="200"/>
              </a:spcAft>
              <a:buClr>
                <a:schemeClr val="accent1"/>
              </a:buClr>
              <a:buFont typeface="+mj-lt"/>
              <a:buAutoNum type="arabicPeriod"/>
              <a:defRPr b="1"/>
            </a:lvl1pPr>
            <a:lvl2pPr marL="301752" indent="0">
              <a:spcBef>
                <a:spcPts val="0"/>
              </a:spcBef>
              <a:spcAft>
                <a:spcPts val="300"/>
              </a:spcAft>
              <a:buClr>
                <a:schemeClr val="accent1"/>
              </a:buClr>
              <a:buFontTx/>
              <a:buNone/>
              <a:defRPr sz="1200" b="0"/>
            </a:lvl2pPr>
            <a:lvl3pPr marL="854964" indent="-342900">
              <a:spcBef>
                <a:spcPts val="600"/>
              </a:spcBef>
              <a:spcAft>
                <a:spcPts val="0"/>
              </a:spcAft>
              <a:buClr>
                <a:schemeClr val="accent1"/>
              </a:buClr>
              <a:buFont typeface="+mj-lt"/>
              <a:buAutoNum type="arabicPeriod"/>
              <a:defRPr b="1"/>
            </a:lvl3pPr>
            <a:lvl4pPr marL="1028700" indent="-342900">
              <a:spcBef>
                <a:spcPts val="600"/>
              </a:spcBef>
              <a:spcAft>
                <a:spcPts val="0"/>
              </a:spcAft>
              <a:buClr>
                <a:schemeClr val="accent1"/>
              </a:buClr>
              <a:buFont typeface="+mj-lt"/>
              <a:buAutoNum type="arabicPeriod"/>
              <a:defRPr b="1"/>
            </a:lvl4pPr>
            <a:lvl5pPr marL="1202436" indent="-342900">
              <a:spcBef>
                <a:spcPts val="600"/>
              </a:spcBef>
              <a:spcAft>
                <a:spcPts val="0"/>
              </a:spcAft>
              <a:buClr>
                <a:schemeClr val="accent1"/>
              </a:buClr>
              <a:buFont typeface="+mj-lt"/>
              <a:buAutoNum type="arabicPeriod"/>
              <a:defRPr b="1"/>
            </a:lvl5pPr>
          </a:lstStyle>
          <a:p>
            <a:pPr lvl="0"/>
            <a:r>
              <a:rPr lang="en-US" dirty="0"/>
              <a:t>Click to enter text</a:t>
            </a:r>
          </a:p>
          <a:p>
            <a:pPr lvl="1"/>
            <a:r>
              <a:rPr lang="en-US" dirty="0"/>
              <a:t>Click to enter text</a:t>
            </a:r>
          </a:p>
          <a:p>
            <a:pPr lvl="0"/>
            <a:r>
              <a:rPr lang="en-US" dirty="0"/>
              <a:t>Click to enter text</a:t>
            </a:r>
          </a:p>
          <a:p>
            <a:pPr lvl="1"/>
            <a:r>
              <a:rPr lang="en-US" dirty="0"/>
              <a:t>Click to enter text</a:t>
            </a:r>
          </a:p>
        </p:txBody>
      </p:sp>
      <p:sp>
        <p:nvSpPr>
          <p:cNvPr id="9" name="Text Placeholder 6">
            <a:extLst>
              <a:ext uri="{FF2B5EF4-FFF2-40B4-BE49-F238E27FC236}">
                <a16:creationId xmlns:a16="http://schemas.microsoft.com/office/drawing/2014/main" id="{6FDE5A25-09D0-4A77-89A8-60DFF4F0EEFC}"/>
              </a:ext>
            </a:extLst>
          </p:cNvPr>
          <p:cNvSpPr>
            <a:spLocks noGrp="1"/>
          </p:cNvSpPr>
          <p:nvPr>
            <p:ph type="body" sz="quarter" idx="12" hasCustomPrompt="1"/>
          </p:nvPr>
        </p:nvSpPr>
        <p:spPr>
          <a:xfrm>
            <a:off x="4704588" y="1526418"/>
            <a:ext cx="3695700" cy="4663440"/>
          </a:xfrm>
        </p:spPr>
        <p:txBody>
          <a:bodyPr/>
          <a:lstStyle>
            <a:lvl1pPr marL="301752" indent="-301752">
              <a:spcBef>
                <a:spcPts val="600"/>
              </a:spcBef>
              <a:spcAft>
                <a:spcPts val="200"/>
              </a:spcAft>
              <a:buClr>
                <a:schemeClr val="accent1"/>
              </a:buClr>
              <a:buFont typeface="+mj-lt"/>
              <a:buAutoNum type="arabicPeriod" startAt="9"/>
              <a:defRPr b="1"/>
            </a:lvl1pPr>
            <a:lvl2pPr marL="301752" indent="0">
              <a:spcBef>
                <a:spcPts val="0"/>
              </a:spcBef>
              <a:spcAft>
                <a:spcPts val="300"/>
              </a:spcAft>
              <a:buClr>
                <a:schemeClr val="accent1"/>
              </a:buClr>
              <a:buFontTx/>
              <a:buNone/>
              <a:defRPr sz="1200" b="0"/>
            </a:lvl2pPr>
            <a:lvl3pPr marL="854964" indent="-342900">
              <a:spcBef>
                <a:spcPts val="600"/>
              </a:spcBef>
              <a:spcAft>
                <a:spcPts val="0"/>
              </a:spcAft>
              <a:buClr>
                <a:schemeClr val="accent1"/>
              </a:buClr>
              <a:buFont typeface="+mj-lt"/>
              <a:buAutoNum type="arabicPeriod"/>
              <a:defRPr b="1"/>
            </a:lvl3pPr>
            <a:lvl4pPr marL="1028700" indent="-342900">
              <a:spcBef>
                <a:spcPts val="600"/>
              </a:spcBef>
              <a:spcAft>
                <a:spcPts val="0"/>
              </a:spcAft>
              <a:buClr>
                <a:schemeClr val="accent1"/>
              </a:buClr>
              <a:buFont typeface="+mj-lt"/>
              <a:buAutoNum type="arabicPeriod"/>
              <a:defRPr b="1"/>
            </a:lvl4pPr>
            <a:lvl5pPr marL="1202436" indent="-342900">
              <a:spcBef>
                <a:spcPts val="600"/>
              </a:spcBef>
              <a:spcAft>
                <a:spcPts val="0"/>
              </a:spcAft>
              <a:buClr>
                <a:schemeClr val="accent1"/>
              </a:buClr>
              <a:buFont typeface="+mj-lt"/>
              <a:buAutoNum type="arabicPeriod"/>
              <a:defRPr b="1"/>
            </a:lvl5pPr>
          </a:lstStyle>
          <a:p>
            <a:pPr lvl="0"/>
            <a:r>
              <a:rPr lang="en-US" dirty="0"/>
              <a:t>To change the List Number place your cursor here, right-click and select “Numbering / Bullets and Numbering”, and enter a “Start at:” number.</a:t>
            </a:r>
          </a:p>
          <a:p>
            <a:pPr lvl="1"/>
            <a:r>
              <a:rPr lang="en-US" dirty="0"/>
              <a:t>Click to enter text</a:t>
            </a:r>
          </a:p>
          <a:p>
            <a:pPr lvl="0"/>
            <a:r>
              <a:rPr lang="en-US" dirty="0"/>
              <a:t>Click to enter text</a:t>
            </a:r>
          </a:p>
          <a:p>
            <a:pPr lvl="1"/>
            <a:r>
              <a:rPr lang="en-US" dirty="0"/>
              <a:t>Click to enter text</a:t>
            </a:r>
          </a:p>
        </p:txBody>
      </p:sp>
    </p:spTree>
    <p:extLst>
      <p:ext uri="{BB962C8B-B14F-4D97-AF65-F5344CB8AC3E}">
        <p14:creationId xmlns:p14="http://schemas.microsoft.com/office/powerpoint/2010/main" val="24787673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genda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7124841" y="484632"/>
            <a:ext cx="4457559" cy="521208"/>
          </a:xfrm>
        </p:spPr>
        <p:txBody>
          <a:bodyPr/>
          <a:lstStyle>
            <a:lvl1pPr>
              <a:defRPr/>
            </a:lvl1pPr>
          </a:lstStyle>
          <a:p>
            <a:r>
              <a:rPr lang="en-US" dirty="0"/>
              <a:t>Click to enter title</a:t>
            </a:r>
          </a:p>
        </p:txBody>
      </p:sp>
      <p:sp>
        <p:nvSpPr>
          <p:cNvPr id="9" name="Picture Placeholder 8">
            <a:extLst>
              <a:ext uri="{FF2B5EF4-FFF2-40B4-BE49-F238E27FC236}">
                <a16:creationId xmlns:a16="http://schemas.microsoft.com/office/drawing/2014/main" id="{87C45F50-3233-4AAB-BCDC-9D733AEFCBF4}"/>
              </a:ext>
            </a:extLst>
          </p:cNvPr>
          <p:cNvSpPr>
            <a:spLocks noGrp="1"/>
          </p:cNvSpPr>
          <p:nvPr>
            <p:ph type="pic" sz="quarter" idx="10" hasCustomPrompt="1"/>
          </p:nvPr>
        </p:nvSpPr>
        <p:spPr>
          <a:xfrm>
            <a:off x="0" y="576432"/>
            <a:ext cx="5959736" cy="5394062"/>
          </a:xfrm>
          <a:solidFill>
            <a:schemeClr val="tx2"/>
          </a:solidFill>
        </p:spPr>
        <p:txBody>
          <a:bodyPr lIns="548640" tIns="1920240" rIns="0"/>
          <a:lstStyle>
            <a:lvl1pPr marL="0" indent="0">
              <a:spcAft>
                <a:spcPts val="0"/>
              </a:spcAft>
              <a:buNone/>
              <a:defRPr sz="3200" b="1" cap="all" baseline="0">
                <a:solidFill>
                  <a:srgbClr val="FF289F"/>
                </a:solidFill>
              </a:defRPr>
            </a:lvl1pPr>
          </a:lstStyle>
          <a:p>
            <a:r>
              <a:rPr lang="en-US" dirty="0"/>
              <a:t>Click icon</a:t>
            </a:r>
            <a:br>
              <a:rPr lang="en-US" dirty="0"/>
            </a:br>
            <a:r>
              <a:rPr lang="en-US" dirty="0"/>
              <a:t>To insert</a:t>
            </a:r>
            <a:br>
              <a:rPr lang="en-US" dirty="0"/>
            </a:br>
            <a:r>
              <a:rPr lang="en-US" dirty="0"/>
              <a:t>image</a:t>
            </a:r>
          </a:p>
        </p:txBody>
      </p:sp>
      <p:sp>
        <p:nvSpPr>
          <p:cNvPr id="5" name="Text Placeholder 6">
            <a:extLst>
              <a:ext uri="{FF2B5EF4-FFF2-40B4-BE49-F238E27FC236}">
                <a16:creationId xmlns:a16="http://schemas.microsoft.com/office/drawing/2014/main" id="{0F481563-88FF-46F2-9F14-8B43D1B26B14}"/>
              </a:ext>
            </a:extLst>
          </p:cNvPr>
          <p:cNvSpPr>
            <a:spLocks noGrp="1"/>
          </p:cNvSpPr>
          <p:nvPr>
            <p:ph type="body" sz="quarter" idx="11" hasCustomPrompt="1"/>
          </p:nvPr>
        </p:nvSpPr>
        <p:spPr>
          <a:xfrm>
            <a:off x="7124841" y="1526418"/>
            <a:ext cx="3695700" cy="4663440"/>
          </a:xfrm>
        </p:spPr>
        <p:txBody>
          <a:bodyPr/>
          <a:lstStyle>
            <a:lvl1pPr marL="301752" indent="-301752">
              <a:spcBef>
                <a:spcPts val="600"/>
              </a:spcBef>
              <a:spcAft>
                <a:spcPts val="200"/>
              </a:spcAft>
              <a:buClr>
                <a:schemeClr val="accent1"/>
              </a:buClr>
              <a:buFont typeface="+mj-lt"/>
              <a:buAutoNum type="arabicPeriod"/>
              <a:defRPr b="1"/>
            </a:lvl1pPr>
            <a:lvl2pPr marL="301752" indent="0">
              <a:spcBef>
                <a:spcPts val="0"/>
              </a:spcBef>
              <a:spcAft>
                <a:spcPts val="300"/>
              </a:spcAft>
              <a:buClr>
                <a:schemeClr val="accent1"/>
              </a:buClr>
              <a:buFontTx/>
              <a:buNone/>
              <a:defRPr sz="1200" b="0"/>
            </a:lvl2pPr>
            <a:lvl3pPr marL="854964" indent="-342900">
              <a:spcBef>
                <a:spcPts val="600"/>
              </a:spcBef>
              <a:spcAft>
                <a:spcPts val="0"/>
              </a:spcAft>
              <a:buClr>
                <a:schemeClr val="accent1"/>
              </a:buClr>
              <a:buFont typeface="+mj-lt"/>
              <a:buAutoNum type="arabicPeriod"/>
              <a:defRPr b="1"/>
            </a:lvl3pPr>
            <a:lvl4pPr marL="1028700" indent="-342900">
              <a:spcBef>
                <a:spcPts val="600"/>
              </a:spcBef>
              <a:spcAft>
                <a:spcPts val="0"/>
              </a:spcAft>
              <a:buClr>
                <a:schemeClr val="accent1"/>
              </a:buClr>
              <a:buFont typeface="+mj-lt"/>
              <a:buAutoNum type="arabicPeriod"/>
              <a:defRPr b="1"/>
            </a:lvl4pPr>
            <a:lvl5pPr marL="1202436" indent="-342900">
              <a:spcBef>
                <a:spcPts val="600"/>
              </a:spcBef>
              <a:spcAft>
                <a:spcPts val="0"/>
              </a:spcAft>
              <a:buClr>
                <a:schemeClr val="accent1"/>
              </a:buClr>
              <a:buFont typeface="+mj-lt"/>
              <a:buAutoNum type="arabicPeriod"/>
              <a:defRPr b="1"/>
            </a:lvl5pPr>
          </a:lstStyle>
          <a:p>
            <a:pPr lvl="0"/>
            <a:r>
              <a:rPr lang="en-US" dirty="0"/>
              <a:t>Click enter text</a:t>
            </a:r>
          </a:p>
          <a:p>
            <a:pPr lvl="1"/>
            <a:r>
              <a:rPr lang="en-US" dirty="0"/>
              <a:t>Click to enter text</a:t>
            </a:r>
          </a:p>
        </p:txBody>
      </p:sp>
    </p:spTree>
    <p:extLst>
      <p:ext uri="{BB962C8B-B14F-4D97-AF65-F5344CB8AC3E}">
        <p14:creationId xmlns:p14="http://schemas.microsoft.com/office/powerpoint/2010/main" val="17965699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77596" y="1427018"/>
            <a:ext cx="11036808" cy="704088"/>
          </a:xfrm>
        </p:spPr>
        <p:txBody>
          <a:bodyPr anchor="b"/>
          <a:lstStyle>
            <a:lvl1pPr marL="0" indent="0">
              <a:lnSpc>
                <a:spcPct val="100000"/>
              </a:lnSpc>
              <a:spcBef>
                <a:spcPts val="0"/>
              </a:spcBef>
              <a:spcAft>
                <a:spcPts val="0"/>
              </a:spcAft>
              <a:buNone/>
              <a:defRPr sz="4600" kern="400" baseline="0">
                <a:solidFill>
                  <a:schemeClr val="accent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a:t>Click to enter section title</a:t>
            </a:r>
          </a:p>
        </p:txBody>
      </p:sp>
      <p:sp>
        <p:nvSpPr>
          <p:cNvPr id="6" name="Text Placeholder 2">
            <a:extLst>
              <a:ext uri="{FF2B5EF4-FFF2-40B4-BE49-F238E27FC236}">
                <a16:creationId xmlns:a16="http://schemas.microsoft.com/office/drawing/2014/main" id="{41007DCE-1055-4E96-9E4E-11119A20A5B3}"/>
              </a:ext>
            </a:extLst>
          </p:cNvPr>
          <p:cNvSpPr>
            <a:spLocks noGrp="1"/>
          </p:cNvSpPr>
          <p:nvPr>
            <p:ph type="body" idx="10" hasCustomPrompt="1"/>
          </p:nvPr>
        </p:nvSpPr>
        <p:spPr>
          <a:xfrm>
            <a:off x="577596" y="2178627"/>
            <a:ext cx="11036808" cy="310896"/>
          </a:xfrm>
        </p:spPr>
        <p:txBody>
          <a:bodyPr anchor="b"/>
          <a:lstStyle>
            <a:lvl1pPr marL="0" indent="0">
              <a:lnSpc>
                <a:spcPct val="100000"/>
              </a:lnSpc>
              <a:spcBef>
                <a:spcPts val="0"/>
              </a:spcBef>
              <a:spcAft>
                <a:spcPts val="0"/>
              </a:spcAft>
              <a:buNone/>
              <a:defRPr sz="2000" b="1" kern="400" baseline="0">
                <a:solidFill>
                  <a:schemeClr val="tx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a:t>Click to enter subtitle</a:t>
            </a:r>
          </a:p>
        </p:txBody>
      </p:sp>
    </p:spTree>
    <p:extLst>
      <p:ext uri="{BB962C8B-B14F-4D97-AF65-F5344CB8AC3E}">
        <p14:creationId xmlns:p14="http://schemas.microsoft.com/office/powerpoint/2010/main" val="19138305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amp; Imag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70242" y="512384"/>
            <a:ext cx="5268558" cy="3831016"/>
          </a:xfrm>
        </p:spPr>
        <p:txBody>
          <a:bodyPr anchor="t" anchorCtr="0"/>
          <a:lstStyle>
            <a:lvl1pPr marL="225425" indent="-225425">
              <a:lnSpc>
                <a:spcPts val="4200"/>
              </a:lnSpc>
              <a:spcAft>
                <a:spcPts val="0"/>
              </a:spcAft>
              <a:buNone/>
              <a:defRPr sz="3800" kern="400" baseline="0">
                <a:solidFill>
                  <a:schemeClr val="accent1"/>
                </a:solidFill>
                <a:latin typeface="Georgia" panose="02040502050405020303" pitchFamily="18" charset="0"/>
              </a:defRPr>
            </a:lvl1pPr>
            <a:lvl2pPr marL="274320" indent="0">
              <a:lnSpc>
                <a:spcPts val="3600"/>
              </a:lnSpc>
              <a:spcBef>
                <a:spcPts val="0"/>
              </a:spcBef>
              <a:spcAft>
                <a:spcPts val="0"/>
              </a:spcAft>
              <a:buNone/>
              <a:defRPr sz="3200">
                <a:solidFill>
                  <a:schemeClr val="tx1"/>
                </a:solidFill>
                <a:latin typeface="Arial Black" panose="020B0A04020102020204" pitchFamily="34" charset="0"/>
              </a:defRPr>
            </a:lvl2pPr>
            <a:lvl3pPr marL="548640" indent="0">
              <a:lnSpc>
                <a:spcPts val="3600"/>
              </a:lnSpc>
              <a:spcAft>
                <a:spcPts val="0"/>
              </a:spcAft>
              <a:buNone/>
              <a:defRPr sz="3200">
                <a:solidFill>
                  <a:schemeClr val="tx1"/>
                </a:solidFill>
                <a:latin typeface="Arial Black" panose="020B0A04020102020204" pitchFamily="34" charset="0"/>
              </a:defRPr>
            </a:lvl3pPr>
            <a:lvl4pPr marL="822960" indent="0">
              <a:buNone/>
              <a:defRPr/>
            </a:lvl4pPr>
            <a:lvl5pPr marL="1097280" indent="0">
              <a:buNone/>
              <a:defRPr/>
            </a:lvl5pPr>
          </a:lstStyle>
          <a:p>
            <a:pPr lvl="0"/>
            <a:r>
              <a:rPr lang="en-US" dirty="0"/>
              <a:t>“Click here to enter quote text. Enter the first quote mark and then the text. The following lines of text will indent automatically.”</a:t>
            </a:r>
          </a:p>
        </p:txBody>
      </p:sp>
      <p:sp>
        <p:nvSpPr>
          <p:cNvPr id="13" name="Text Placeholder 12"/>
          <p:cNvSpPr>
            <a:spLocks noGrp="1"/>
          </p:cNvSpPr>
          <p:nvPr>
            <p:ph type="body" sz="quarter" idx="11" hasCustomPrompt="1"/>
          </p:nvPr>
        </p:nvSpPr>
        <p:spPr>
          <a:xfrm>
            <a:off x="576072" y="4471416"/>
            <a:ext cx="5062728" cy="219456"/>
          </a:xfrm>
        </p:spPr>
        <p:txBody>
          <a:bodyPr/>
          <a:lstStyle>
            <a:lvl1pPr marL="0" indent="0">
              <a:lnSpc>
                <a:spcPct val="100000"/>
              </a:lnSpc>
              <a:spcAft>
                <a:spcPts val="0"/>
              </a:spcAft>
              <a:buNone/>
              <a:defRPr sz="1400" b="1" kern="400" baseline="0">
                <a:solidFill>
                  <a:schemeClr val="tx1"/>
                </a:solidFill>
                <a:latin typeface="+mn-lt"/>
              </a:defRPr>
            </a:lvl1pPr>
          </a:lstStyle>
          <a:p>
            <a:pPr lvl="0"/>
            <a:r>
              <a:rPr lang="en-US" dirty="0"/>
              <a:t>Click to enter Source Name</a:t>
            </a:r>
          </a:p>
        </p:txBody>
      </p:sp>
      <p:sp>
        <p:nvSpPr>
          <p:cNvPr id="7" name="Text Placeholder 12">
            <a:extLst>
              <a:ext uri="{FF2B5EF4-FFF2-40B4-BE49-F238E27FC236}">
                <a16:creationId xmlns:a16="http://schemas.microsoft.com/office/drawing/2014/main" id="{74E009F0-E8BB-4115-9C50-FE3EAFA7DCEA}"/>
              </a:ext>
            </a:extLst>
          </p:cNvPr>
          <p:cNvSpPr>
            <a:spLocks noGrp="1"/>
          </p:cNvSpPr>
          <p:nvPr>
            <p:ph type="body" sz="quarter" idx="12" hasCustomPrompt="1"/>
          </p:nvPr>
        </p:nvSpPr>
        <p:spPr>
          <a:xfrm>
            <a:off x="576072" y="4681728"/>
            <a:ext cx="5062728" cy="728472"/>
          </a:xfrm>
        </p:spPr>
        <p:txBody>
          <a:bodyPr/>
          <a:lstStyle>
            <a:lvl1pPr marL="0" indent="0">
              <a:lnSpc>
                <a:spcPct val="100000"/>
              </a:lnSpc>
              <a:spcAft>
                <a:spcPts val="0"/>
              </a:spcAft>
              <a:buNone/>
              <a:defRPr sz="1400" b="0" i="1" kern="400" baseline="0">
                <a:solidFill>
                  <a:schemeClr val="tx1"/>
                </a:solidFill>
                <a:latin typeface="+mn-lt"/>
              </a:defRPr>
            </a:lvl1pPr>
          </a:lstStyle>
          <a:p>
            <a:pPr lvl="0"/>
            <a:r>
              <a:rPr lang="en-US" dirty="0"/>
              <a:t>Click to enter source information.</a:t>
            </a:r>
            <a:br>
              <a:rPr lang="en-US" dirty="0"/>
            </a:br>
            <a:r>
              <a:rPr lang="en-US" dirty="0"/>
              <a:t>If needed, raise or lower the Source Name and Information to adjust for the amount of quote text. </a:t>
            </a:r>
          </a:p>
        </p:txBody>
      </p:sp>
      <p:sp>
        <p:nvSpPr>
          <p:cNvPr id="8" name="Picture Placeholder 8">
            <a:extLst>
              <a:ext uri="{FF2B5EF4-FFF2-40B4-BE49-F238E27FC236}">
                <a16:creationId xmlns:a16="http://schemas.microsoft.com/office/drawing/2014/main" id="{F0D1F40A-8FC2-4ABA-B1B1-7BFBA6CA273B}"/>
              </a:ext>
            </a:extLst>
          </p:cNvPr>
          <p:cNvSpPr>
            <a:spLocks noGrp="1"/>
          </p:cNvSpPr>
          <p:nvPr>
            <p:ph type="pic" sz="quarter" idx="13" hasCustomPrompt="1"/>
          </p:nvPr>
        </p:nvSpPr>
        <p:spPr>
          <a:xfrm>
            <a:off x="6211614" y="0"/>
            <a:ext cx="5980386" cy="5980176"/>
          </a:xfrm>
          <a:solidFill>
            <a:schemeClr val="tx2"/>
          </a:solidFill>
        </p:spPr>
        <p:txBody>
          <a:bodyPr lIns="548640" tIns="2194560" rIns="0"/>
          <a:lstStyle>
            <a:lvl1pPr marL="0" indent="0">
              <a:spcAft>
                <a:spcPts val="0"/>
              </a:spcAft>
              <a:buNone/>
              <a:defRPr sz="3200" b="1" cap="all" baseline="0">
                <a:solidFill>
                  <a:srgbClr val="FF289F"/>
                </a:solidFill>
              </a:defRPr>
            </a:lvl1pPr>
          </a:lstStyle>
          <a:p>
            <a:r>
              <a:rPr lang="en-US" dirty="0"/>
              <a:t>Click icon</a:t>
            </a:r>
            <a:br>
              <a:rPr lang="en-US" dirty="0"/>
            </a:br>
            <a:r>
              <a:rPr lang="en-US" dirty="0"/>
              <a:t>To insert</a:t>
            </a:r>
            <a:br>
              <a:rPr lang="en-US" dirty="0"/>
            </a:br>
            <a:r>
              <a:rPr lang="en-US" dirty="0"/>
              <a:t>image</a:t>
            </a:r>
          </a:p>
        </p:txBody>
      </p:sp>
    </p:spTree>
    <p:extLst>
      <p:ext uri="{BB962C8B-B14F-4D97-AF65-F5344CB8AC3E}">
        <p14:creationId xmlns:p14="http://schemas.microsoft.com/office/powerpoint/2010/main" val="9726610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70242" y="457204"/>
            <a:ext cx="8961120" cy="3505196"/>
          </a:xfrm>
        </p:spPr>
        <p:txBody>
          <a:bodyPr anchor="t" anchorCtr="0"/>
          <a:lstStyle>
            <a:lvl1pPr marL="225425" indent="-225425">
              <a:lnSpc>
                <a:spcPts val="5400"/>
              </a:lnSpc>
              <a:spcAft>
                <a:spcPts val="0"/>
              </a:spcAft>
              <a:buNone/>
              <a:defRPr sz="4600" kern="400" baseline="0">
                <a:solidFill>
                  <a:schemeClr val="accent1"/>
                </a:solidFill>
                <a:latin typeface="Georgia" panose="02040502050405020303" pitchFamily="18" charset="0"/>
              </a:defRPr>
            </a:lvl1pPr>
            <a:lvl2pPr marL="274320" indent="0">
              <a:lnSpc>
                <a:spcPts val="3600"/>
              </a:lnSpc>
              <a:spcBef>
                <a:spcPts val="0"/>
              </a:spcBef>
              <a:spcAft>
                <a:spcPts val="0"/>
              </a:spcAft>
              <a:buNone/>
              <a:defRPr sz="3200">
                <a:solidFill>
                  <a:schemeClr val="tx1"/>
                </a:solidFill>
                <a:latin typeface="Arial Black" panose="020B0A04020102020204" pitchFamily="34" charset="0"/>
              </a:defRPr>
            </a:lvl2pPr>
            <a:lvl3pPr marL="548640" indent="0">
              <a:lnSpc>
                <a:spcPts val="3600"/>
              </a:lnSpc>
              <a:spcAft>
                <a:spcPts val="0"/>
              </a:spcAft>
              <a:buNone/>
              <a:defRPr sz="3200">
                <a:solidFill>
                  <a:schemeClr val="tx1"/>
                </a:solidFill>
                <a:latin typeface="Arial Black" panose="020B0A04020102020204" pitchFamily="34" charset="0"/>
              </a:defRPr>
            </a:lvl3pPr>
            <a:lvl4pPr marL="822960" indent="0">
              <a:buNone/>
              <a:defRPr/>
            </a:lvl4pPr>
            <a:lvl5pPr marL="1097280" indent="0">
              <a:buNone/>
              <a:defRPr/>
            </a:lvl5pPr>
          </a:lstStyle>
          <a:p>
            <a:pPr lvl="0"/>
            <a:r>
              <a:rPr lang="en-US" dirty="0"/>
              <a:t>“Click here to enter quote text. Enter the first quote mark, the text, and end with the last quote mark. The lines of text will indent automatically.”</a:t>
            </a:r>
          </a:p>
        </p:txBody>
      </p:sp>
      <p:sp>
        <p:nvSpPr>
          <p:cNvPr id="13" name="Text Placeholder 12"/>
          <p:cNvSpPr>
            <a:spLocks noGrp="1"/>
          </p:cNvSpPr>
          <p:nvPr>
            <p:ph type="body" sz="quarter" idx="11" hasCustomPrompt="1"/>
          </p:nvPr>
        </p:nvSpPr>
        <p:spPr>
          <a:xfrm>
            <a:off x="576072" y="4207935"/>
            <a:ext cx="5065776" cy="219456"/>
          </a:xfrm>
        </p:spPr>
        <p:txBody>
          <a:bodyPr/>
          <a:lstStyle>
            <a:lvl1pPr marL="0" indent="0">
              <a:lnSpc>
                <a:spcPct val="100000"/>
              </a:lnSpc>
              <a:spcAft>
                <a:spcPts val="0"/>
              </a:spcAft>
              <a:buNone/>
              <a:defRPr sz="1400" b="1" kern="400" baseline="0">
                <a:solidFill>
                  <a:schemeClr val="tx1"/>
                </a:solidFill>
                <a:latin typeface="+mn-lt"/>
              </a:defRPr>
            </a:lvl1pPr>
          </a:lstStyle>
          <a:p>
            <a:pPr lvl="0"/>
            <a:r>
              <a:rPr lang="en-US" dirty="0"/>
              <a:t>Click to enter Source Name</a:t>
            </a:r>
          </a:p>
        </p:txBody>
      </p:sp>
      <p:sp>
        <p:nvSpPr>
          <p:cNvPr id="7" name="Text Placeholder 12">
            <a:extLst>
              <a:ext uri="{FF2B5EF4-FFF2-40B4-BE49-F238E27FC236}">
                <a16:creationId xmlns:a16="http://schemas.microsoft.com/office/drawing/2014/main" id="{74E009F0-E8BB-4115-9C50-FE3EAFA7DCEA}"/>
              </a:ext>
            </a:extLst>
          </p:cNvPr>
          <p:cNvSpPr>
            <a:spLocks noGrp="1"/>
          </p:cNvSpPr>
          <p:nvPr>
            <p:ph type="body" sz="quarter" idx="12" hasCustomPrompt="1"/>
          </p:nvPr>
        </p:nvSpPr>
        <p:spPr>
          <a:xfrm>
            <a:off x="576072" y="4417693"/>
            <a:ext cx="5065776" cy="731520"/>
          </a:xfrm>
        </p:spPr>
        <p:txBody>
          <a:bodyPr/>
          <a:lstStyle>
            <a:lvl1pPr marL="0" indent="0">
              <a:lnSpc>
                <a:spcPct val="100000"/>
              </a:lnSpc>
              <a:spcAft>
                <a:spcPts val="0"/>
              </a:spcAft>
              <a:buNone/>
              <a:defRPr sz="1400" b="0" i="1" kern="400" baseline="0">
                <a:solidFill>
                  <a:schemeClr val="tx1"/>
                </a:solidFill>
                <a:latin typeface="+mn-lt"/>
              </a:defRPr>
            </a:lvl1pPr>
          </a:lstStyle>
          <a:p>
            <a:pPr lvl="0"/>
            <a:r>
              <a:rPr lang="en-US" dirty="0"/>
              <a:t>Click to enter source information.</a:t>
            </a:r>
            <a:br>
              <a:rPr lang="en-US" dirty="0"/>
            </a:br>
            <a:r>
              <a:rPr lang="en-US" dirty="0"/>
              <a:t>If needed, raise or lower the Source Name and Information to adjust for the amount of quote text. </a:t>
            </a:r>
          </a:p>
        </p:txBody>
      </p:sp>
    </p:spTree>
    <p:extLst>
      <p:ext uri="{BB962C8B-B14F-4D97-AF65-F5344CB8AC3E}">
        <p14:creationId xmlns:p14="http://schemas.microsoft.com/office/powerpoint/2010/main" val="7796689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6748272"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17159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17390612-9893-42C2-82B9-D54A277015E1}"/>
              </a:ext>
            </a:extLst>
          </p:cNvPr>
          <p:cNvSpPr>
            <a:spLocks noGrp="1"/>
          </p:cNvSpPr>
          <p:nvPr>
            <p:ph type="body" sz="quarter" idx="12" hasCustomPrompt="1"/>
          </p:nvPr>
        </p:nvSpPr>
        <p:spPr>
          <a:xfrm>
            <a:off x="5261480" y="2001012"/>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2193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50" Type="http://schemas.openxmlformats.org/officeDocument/2006/relationships/slideLayout" Target="../slideLayouts/slideLayout78.xml"/><Relationship Id="rId55" Type="http://schemas.openxmlformats.org/officeDocument/2006/relationships/slideLayout" Target="../slideLayouts/slideLayout83.xml"/><Relationship Id="rId63" Type="http://schemas.openxmlformats.org/officeDocument/2006/relationships/slideLayout" Target="../slideLayouts/slideLayout9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9" Type="http://schemas.openxmlformats.org/officeDocument/2006/relationships/slideLayout" Target="../slideLayouts/slideLayout57.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3" Type="http://schemas.openxmlformats.org/officeDocument/2006/relationships/slideLayout" Target="../slideLayouts/slideLayout81.xml"/><Relationship Id="rId58" Type="http://schemas.openxmlformats.org/officeDocument/2006/relationships/slideLayout" Target="../slideLayouts/slideLayout86.xml"/><Relationship Id="rId5" Type="http://schemas.openxmlformats.org/officeDocument/2006/relationships/slideLayout" Target="../slideLayouts/slideLayout33.xml"/><Relationship Id="rId61" Type="http://schemas.openxmlformats.org/officeDocument/2006/relationships/slideLayout" Target="../slideLayouts/slideLayout89.xml"/><Relationship Id="rId19" Type="http://schemas.openxmlformats.org/officeDocument/2006/relationships/slideLayout" Target="../slideLayouts/slideLayout4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56" Type="http://schemas.openxmlformats.org/officeDocument/2006/relationships/slideLayout" Target="../slideLayouts/slideLayout84.xml"/><Relationship Id="rId64" Type="http://schemas.openxmlformats.org/officeDocument/2006/relationships/theme" Target="../theme/theme2.xml"/><Relationship Id="rId8" Type="http://schemas.openxmlformats.org/officeDocument/2006/relationships/slideLayout" Target="../slideLayouts/slideLayout36.xml"/><Relationship Id="rId51" Type="http://schemas.openxmlformats.org/officeDocument/2006/relationships/slideLayout" Target="../slideLayouts/slideLayout79.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59" Type="http://schemas.openxmlformats.org/officeDocument/2006/relationships/slideLayout" Target="../slideLayouts/slideLayout87.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54" Type="http://schemas.openxmlformats.org/officeDocument/2006/relationships/slideLayout" Target="../slideLayouts/slideLayout82.xml"/><Relationship Id="rId62" Type="http://schemas.openxmlformats.org/officeDocument/2006/relationships/slideLayout" Target="../slideLayouts/slideLayout9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 Id="rId57" Type="http://schemas.openxmlformats.org/officeDocument/2006/relationships/slideLayout" Target="../slideLayouts/slideLayout85.xml"/><Relationship Id="rId10" Type="http://schemas.openxmlformats.org/officeDocument/2006/relationships/slideLayout" Target="../slideLayouts/slideLayout38.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 Id="rId60" Type="http://schemas.openxmlformats.org/officeDocument/2006/relationships/slideLayout" Target="../slideLayouts/slideLayout8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50" Type="http://schemas.openxmlformats.org/officeDocument/2006/relationships/slideLayout" Target="../slideLayouts/slideLayout141.xml"/><Relationship Id="rId55" Type="http://schemas.openxmlformats.org/officeDocument/2006/relationships/slideLayout" Target="../slideLayouts/slideLayout146.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9" Type="http://schemas.openxmlformats.org/officeDocument/2006/relationships/slideLayout" Target="../slideLayouts/slideLayout120.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3" Type="http://schemas.openxmlformats.org/officeDocument/2006/relationships/slideLayout" Target="../slideLayouts/slideLayout144.xml"/><Relationship Id="rId58" Type="http://schemas.openxmlformats.org/officeDocument/2006/relationships/slideLayout" Target="../slideLayouts/slideLayout149.xml"/><Relationship Id="rId5" Type="http://schemas.openxmlformats.org/officeDocument/2006/relationships/slideLayout" Target="../slideLayouts/slideLayout96.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56" Type="http://schemas.openxmlformats.org/officeDocument/2006/relationships/slideLayout" Target="../slideLayouts/slideLayout147.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59" Type="http://schemas.openxmlformats.org/officeDocument/2006/relationships/slideLayout" Target="../slideLayouts/slideLayout150.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slideLayout" Target="../slideLayouts/slideLayout145.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57" Type="http://schemas.openxmlformats.org/officeDocument/2006/relationships/slideLayout" Target="../slideLayouts/slideLayout148.xml"/><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6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29" Type="http://schemas.openxmlformats.org/officeDocument/2006/relationships/slideLayout" Target="../slideLayouts/slideLayout179.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28" Type="http://schemas.openxmlformats.org/officeDocument/2006/relationships/slideLayout" Target="../slideLayouts/slideLayout178.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31" Type="http://schemas.openxmlformats.org/officeDocument/2006/relationships/theme" Target="../theme/theme4.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slideLayout" Target="../slideLayouts/slideLayout177.xml"/><Relationship Id="rId30" Type="http://schemas.openxmlformats.org/officeDocument/2006/relationships/slideLayout" Target="../slideLayouts/slideLayout1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29" Type="http://schemas.openxmlformats.org/officeDocument/2006/relationships/slideLayout" Target="../slideLayouts/slideLayout209.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31" Type="http://schemas.openxmlformats.org/officeDocument/2006/relationships/theme" Target="../theme/theme5.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slideLayout" Target="../slideLayouts/slideLayout2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Click to enter title</a:t>
            </a:r>
          </a:p>
        </p:txBody>
      </p:sp>
      <p:sp>
        <p:nvSpPr>
          <p:cNvPr id="3" name="Text Placeholder 2"/>
          <p:cNvSpPr>
            <a:spLocks noGrp="1"/>
          </p:cNvSpPr>
          <p:nvPr>
            <p:ph type="body" idx="1"/>
          </p:nvPr>
        </p:nvSpPr>
        <p:spPr>
          <a:xfrm>
            <a:off x="571641" y="2000250"/>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05564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Lst>
  <p:txStyles>
    <p:title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0">
          <p15:clr>
            <a:srgbClr val="F26B43"/>
          </p15:clr>
        </p15:guide>
        <p15:guide id="2" pos="7320">
          <p15:clr>
            <a:srgbClr val="F26B43"/>
          </p15:clr>
        </p15:guide>
        <p15:guide id="3" orient="horz" pos="3960">
          <p15:clr>
            <a:srgbClr val="F26B43"/>
          </p15:clr>
        </p15:guide>
        <p15:guide id="4" orient="horz" pos="5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Lorem ipsum dolor sit</a:t>
            </a:r>
          </a:p>
        </p:txBody>
      </p:sp>
      <p:sp>
        <p:nvSpPr>
          <p:cNvPr id="3" name="Text Placeholder 2"/>
          <p:cNvSpPr>
            <a:spLocks noGrp="1"/>
          </p:cNvSpPr>
          <p:nvPr>
            <p:ph type="body" idx="1"/>
          </p:nvPr>
        </p:nvSpPr>
        <p:spPr>
          <a:xfrm>
            <a:off x="571641" y="2000251"/>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912627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 id="2147483738" r:id="rId47"/>
    <p:sldLayoutId id="2147483739" r:id="rId48"/>
    <p:sldLayoutId id="2147483740" r:id="rId49"/>
    <p:sldLayoutId id="2147483741" r:id="rId50"/>
    <p:sldLayoutId id="2147483742" r:id="rId51"/>
    <p:sldLayoutId id="2147483743" r:id="rId52"/>
    <p:sldLayoutId id="2147483744" r:id="rId53"/>
    <p:sldLayoutId id="2147483745" r:id="rId54"/>
    <p:sldLayoutId id="2147483746" r:id="rId55"/>
    <p:sldLayoutId id="2147483747" r:id="rId56"/>
    <p:sldLayoutId id="2147483748" r:id="rId57"/>
    <p:sldLayoutId id="2147483749" r:id="rId58"/>
    <p:sldLayoutId id="2147483750" r:id="rId59"/>
    <p:sldLayoutId id="2147483751" r:id="rId60"/>
    <p:sldLayoutId id="2147483752" r:id="rId61"/>
    <p:sldLayoutId id="2147483753" r:id="rId62"/>
    <p:sldLayoutId id="2147483759" r:id="rId63"/>
  </p:sldLayoutIdLst>
  <p:txStyles>
    <p:titleStyle>
      <a:lvl1pPr algn="l" defTabSz="914377"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p:titleStyle>
    <p:bodyStyle>
      <a:lvl1pPr marL="182875" indent="-182875" algn="l" defTabSz="914377" rtl="0" eaLnBrk="1" latinLnBrk="0" hangingPunct="1">
        <a:lnSpc>
          <a:spcPct val="100000"/>
        </a:lnSpc>
        <a:spcBef>
          <a:spcPts val="0"/>
        </a:spcBef>
        <a:spcAft>
          <a:spcPts val="600"/>
        </a:spcAft>
        <a:buClr>
          <a:schemeClr val="bg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51" indent="-182875" algn="l" defTabSz="914377"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783" indent="-173732" algn="l" defTabSz="914377"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15" indent="-173732" algn="l" defTabSz="914377"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46" indent="-173732" algn="l" defTabSz="914377"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Click to enter title</a:t>
            </a:r>
          </a:p>
        </p:txBody>
      </p:sp>
      <p:sp>
        <p:nvSpPr>
          <p:cNvPr id="3" name="Text Placeholder 2"/>
          <p:cNvSpPr>
            <a:spLocks noGrp="1"/>
          </p:cNvSpPr>
          <p:nvPr>
            <p:ph type="body" idx="1"/>
          </p:nvPr>
        </p:nvSpPr>
        <p:spPr>
          <a:xfrm>
            <a:off x="571641" y="2000250"/>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407023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 id="2147483794" r:id="rId34"/>
    <p:sldLayoutId id="2147483795" r:id="rId35"/>
    <p:sldLayoutId id="2147483796" r:id="rId36"/>
    <p:sldLayoutId id="2147483797" r:id="rId37"/>
    <p:sldLayoutId id="2147483798" r:id="rId38"/>
    <p:sldLayoutId id="2147483799" r:id="rId39"/>
    <p:sldLayoutId id="2147483800" r:id="rId40"/>
    <p:sldLayoutId id="2147483801" r:id="rId41"/>
    <p:sldLayoutId id="2147483802" r:id="rId42"/>
    <p:sldLayoutId id="2147483803" r:id="rId43"/>
    <p:sldLayoutId id="2147483804" r:id="rId44"/>
    <p:sldLayoutId id="2147483805" r:id="rId45"/>
    <p:sldLayoutId id="2147483806" r:id="rId46"/>
    <p:sldLayoutId id="2147483807" r:id="rId47"/>
    <p:sldLayoutId id="2147483808" r:id="rId48"/>
    <p:sldLayoutId id="2147483809" r:id="rId49"/>
    <p:sldLayoutId id="2147483810" r:id="rId50"/>
    <p:sldLayoutId id="2147483811" r:id="rId51"/>
    <p:sldLayoutId id="2147483812" r:id="rId52"/>
    <p:sldLayoutId id="2147483813" r:id="rId53"/>
    <p:sldLayoutId id="2147483814" r:id="rId54"/>
    <p:sldLayoutId id="2147483815" r:id="rId55"/>
    <p:sldLayoutId id="2147483816" r:id="rId56"/>
    <p:sldLayoutId id="2147483817" r:id="rId57"/>
    <p:sldLayoutId id="2147483818" r:id="rId58"/>
    <p:sldLayoutId id="2147483819" r:id="rId59"/>
  </p:sldLayoutIdLst>
  <p:txStyles>
    <p:title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Click to enter title</a:t>
            </a:r>
          </a:p>
        </p:txBody>
      </p:sp>
      <p:sp>
        <p:nvSpPr>
          <p:cNvPr id="3" name="Text Placeholder 2"/>
          <p:cNvSpPr>
            <a:spLocks noGrp="1"/>
          </p:cNvSpPr>
          <p:nvPr>
            <p:ph type="body" idx="1"/>
          </p:nvPr>
        </p:nvSpPr>
        <p:spPr>
          <a:xfrm>
            <a:off x="571641" y="2000250"/>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668851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 id="2147483878" r:id="rId27"/>
    <p:sldLayoutId id="2147483879" r:id="rId28"/>
    <p:sldLayoutId id="2147483880" r:id="rId29"/>
    <p:sldLayoutId id="2147483881" r:id="rId30"/>
  </p:sldLayoutIdLst>
  <p:txStyles>
    <p:title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0">
          <p15:clr>
            <a:srgbClr val="F26B43"/>
          </p15:clr>
        </p15:guide>
        <p15:guide id="2" pos="7320">
          <p15:clr>
            <a:srgbClr val="F26B43"/>
          </p15:clr>
        </p15:guide>
        <p15:guide id="3" orient="horz" pos="3960">
          <p15:clr>
            <a:srgbClr val="F26B43"/>
          </p15:clr>
        </p15:guide>
        <p15:guide id="4" orient="horz" pos="5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Click to enter title</a:t>
            </a:r>
          </a:p>
        </p:txBody>
      </p:sp>
      <p:sp>
        <p:nvSpPr>
          <p:cNvPr id="3" name="Text Placeholder 2"/>
          <p:cNvSpPr>
            <a:spLocks noGrp="1"/>
          </p:cNvSpPr>
          <p:nvPr>
            <p:ph type="body" idx="1"/>
          </p:nvPr>
        </p:nvSpPr>
        <p:spPr>
          <a:xfrm>
            <a:off x="571641" y="2000250"/>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E8F8E75D-4F15-B548-84EE-911616B13B1C}"/>
              </a:ext>
            </a:extLst>
          </p:cNvPr>
          <p:cNvSpPr txBox="1"/>
          <p:nvPr userDrawn="1"/>
        </p:nvSpPr>
        <p:spPr>
          <a:xfrm>
            <a:off x="571641" y="6412365"/>
            <a:ext cx="6949440" cy="153888"/>
          </a:xfrm>
          <a:prstGeom prst="rect">
            <a:avLst/>
          </a:prstGeom>
          <a:noFill/>
        </p:spPr>
        <p:txBody>
          <a:bodyPr wrap="square" lIns="0" tIns="0" rIns="0" bIns="0" rtlCol="0" anchor="b" anchorCtr="0">
            <a:spAutoFit/>
          </a:bodyPr>
          <a:lstStyle/>
          <a:p>
            <a:r>
              <a:rPr lang="en-US" sz="1000" b="0" kern="400" dirty="0">
                <a:solidFill>
                  <a:schemeClr val="tx1"/>
                </a:solidFill>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9" name="TextBox 8">
            <a:extLst>
              <a:ext uri="{FF2B5EF4-FFF2-40B4-BE49-F238E27FC236}">
                <a16:creationId xmlns:a16="http://schemas.microsoft.com/office/drawing/2014/main" id="{8F0E0F5D-5F5A-554E-B14F-B7969136A918}"/>
              </a:ext>
            </a:extLst>
          </p:cNvPr>
          <p:cNvSpPr txBox="1"/>
          <p:nvPr userDrawn="1"/>
        </p:nvSpPr>
        <p:spPr>
          <a:xfrm>
            <a:off x="10294620" y="6412365"/>
            <a:ext cx="1325880" cy="153888"/>
          </a:xfrm>
          <a:prstGeom prst="rect">
            <a:avLst/>
          </a:prstGeom>
          <a:noFill/>
        </p:spPr>
        <p:txBody>
          <a:bodyPr wrap="square" lIns="0" tIns="0" rIns="0" bIns="0" rtlCol="0" anchor="b" anchorCtr="0">
            <a:spAutoFit/>
          </a:bodyPr>
          <a:lstStyle/>
          <a:p>
            <a:pPr algn="r"/>
            <a:r>
              <a:rPr lang="en-US" sz="1000" b="0" kern="400" dirty="0">
                <a:solidFill>
                  <a:schemeClr val="tx1"/>
                </a:solidFill>
                <a:latin typeface="Calibri" panose="020F0502020204030204" pitchFamily="34" charset="0"/>
                <a:ea typeface="Roboto" panose="02000000000000000000" pitchFamily="2" charset="0"/>
                <a:cs typeface="Calibri" panose="020F0502020204030204" pitchFamily="34" charset="0"/>
              </a:rPr>
              <a:t>LCN-5361316-122022</a:t>
            </a:r>
          </a:p>
        </p:txBody>
      </p:sp>
      <p:sp>
        <p:nvSpPr>
          <p:cNvPr id="12" name="TextBox 11">
            <a:extLst>
              <a:ext uri="{FF2B5EF4-FFF2-40B4-BE49-F238E27FC236}">
                <a16:creationId xmlns:a16="http://schemas.microsoft.com/office/drawing/2014/main" id="{4FB874F2-8A8C-144D-94C5-EAEFCE3317ED}"/>
              </a:ext>
            </a:extLst>
          </p:cNvPr>
          <p:cNvSpPr txBox="1"/>
          <p:nvPr userDrawn="1"/>
        </p:nvSpPr>
        <p:spPr>
          <a:xfrm>
            <a:off x="7832278" y="6412365"/>
            <a:ext cx="2151145" cy="153888"/>
          </a:xfrm>
          <a:prstGeom prst="rect">
            <a:avLst/>
          </a:prstGeom>
          <a:noFill/>
        </p:spPr>
        <p:txBody>
          <a:bodyPr wrap="square" lIns="0" tIns="0" rIns="0" bIns="0" rtlCol="0" anchor="b" anchorCtr="0">
            <a:spAutoFit/>
          </a:bodyPr>
          <a:lstStyle/>
          <a:p>
            <a:pPr algn="r"/>
            <a:r>
              <a:rPr lang="en-US" sz="1000" b="0" kern="400" dirty="0">
                <a:solidFill>
                  <a:schemeClr val="tx1"/>
                </a:solidFill>
                <a:latin typeface="Calibri" panose="020F0502020204030204" pitchFamily="34" charset="0"/>
                <a:ea typeface="Roboto" panose="02000000000000000000" pitchFamily="2" charset="0"/>
                <a:cs typeface="Calibri" panose="020F0502020204030204" pitchFamily="34" charset="0"/>
              </a:rPr>
              <a:t>©2023 Lincoln National Corporation</a:t>
            </a:r>
          </a:p>
        </p:txBody>
      </p:sp>
    </p:spTree>
    <p:extLst>
      <p:ext uri="{BB962C8B-B14F-4D97-AF65-F5344CB8AC3E}">
        <p14:creationId xmlns:p14="http://schemas.microsoft.com/office/powerpoint/2010/main" val="159278448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Lst>
  <p:txStyles>
    <p:title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0">
          <p15:clr>
            <a:srgbClr val="F26B43"/>
          </p15:clr>
        </p15:guide>
        <p15:guide id="2" pos="7320">
          <p15:clr>
            <a:srgbClr val="F26B43"/>
          </p15:clr>
        </p15:guide>
        <p15:guide id="3" orient="horz" pos="3960">
          <p15:clr>
            <a:srgbClr val="F26B43"/>
          </p15:clr>
        </p15:guide>
        <p15:guide id="4" orient="horz" pos="5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1.xml"/><Relationship Id="rId5" Type="http://schemas.openxmlformats.org/officeDocument/2006/relationships/image" Target="../media/image10.tif"/><Relationship Id="rId4" Type="http://schemas.openxmlformats.org/officeDocument/2006/relationships/image" Target="../media/image9.tif"/></Relationships>
</file>

<file path=ppt/slides/_rels/slide10.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7.tiff"/><Relationship Id="rId7" Type="http://schemas.openxmlformats.org/officeDocument/2006/relationships/image" Target="../media/image33.tiff"/><Relationship Id="rId2" Type="http://schemas.openxmlformats.org/officeDocument/2006/relationships/notesSlide" Target="../notesSlides/notesSlide10.xml"/><Relationship Id="rId1" Type="http://schemas.openxmlformats.org/officeDocument/2006/relationships/slideLayout" Target="../slideLayouts/slideLayout150.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1.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7.tiff"/><Relationship Id="rId7" Type="http://schemas.openxmlformats.org/officeDocument/2006/relationships/image" Target="../media/image33.tiff"/><Relationship Id="rId2" Type="http://schemas.openxmlformats.org/officeDocument/2006/relationships/notesSlide" Target="../notesSlides/notesSlide11.xml"/><Relationship Id="rId1" Type="http://schemas.openxmlformats.org/officeDocument/2006/relationships/slideLayout" Target="../slideLayouts/slideLayout150.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2.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7.tiff"/><Relationship Id="rId7" Type="http://schemas.openxmlformats.org/officeDocument/2006/relationships/image" Target="../media/image33.tiff"/><Relationship Id="rId2" Type="http://schemas.openxmlformats.org/officeDocument/2006/relationships/notesSlide" Target="../notesSlides/notesSlide12.xml"/><Relationship Id="rId1" Type="http://schemas.openxmlformats.org/officeDocument/2006/relationships/slideLayout" Target="../slideLayouts/slideLayout150.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www.lfg.com/WealthAccelerate"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ti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9.t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notesSlide" Target="../notesSlides/notesSlide5.xml"/><Relationship Id="rId7" Type="http://schemas.openxmlformats.org/officeDocument/2006/relationships/image" Target="../media/image22.tiff"/><Relationship Id="rId2" Type="http://schemas.openxmlformats.org/officeDocument/2006/relationships/slideLayout" Target="../slideLayouts/slideLayout32.xml"/><Relationship Id="rId1" Type="http://schemas.openxmlformats.org/officeDocument/2006/relationships/tags" Target="../tags/tag1.xml"/><Relationship Id="rId6" Type="http://schemas.openxmlformats.org/officeDocument/2006/relationships/image" Target="../media/image21.tiff"/><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2.xml"/><Relationship Id="rId1" Type="http://schemas.openxmlformats.org/officeDocument/2006/relationships/tags" Target="../tags/tag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7.xml"/><Relationship Id="rId1" Type="http://schemas.openxmlformats.org/officeDocument/2006/relationships/slideLayout" Target="../slideLayouts/slideLayout150.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8.xml"/><Relationship Id="rId1" Type="http://schemas.openxmlformats.org/officeDocument/2006/relationships/slideLayout" Target="../slideLayouts/slideLayout150.xml"/><Relationship Id="rId4" Type="http://schemas.openxmlformats.org/officeDocument/2006/relationships/image" Target="../media/image27.tiff"/></Relationships>
</file>

<file path=ppt/slides/_rels/slide9.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hyperlink" Target="https://visit.lfg.com/3k6NUrD" TargetMode="External"/><Relationship Id="rId7" Type="http://schemas.openxmlformats.org/officeDocument/2006/relationships/image" Target="../media/image32.tiff"/><Relationship Id="rId2" Type="http://schemas.openxmlformats.org/officeDocument/2006/relationships/notesSlide" Target="../notesSlides/notesSlide9.xml"/><Relationship Id="rId1" Type="http://schemas.openxmlformats.org/officeDocument/2006/relationships/slideLayout" Target="../slideLayouts/slideLayout150.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D5"/>
        </a:solidFill>
        <a:effectLst/>
      </p:bgPr>
    </p:bg>
    <p:spTree>
      <p:nvGrpSpPr>
        <p:cNvPr id="1" name=""/>
        <p:cNvGrpSpPr/>
        <p:nvPr/>
      </p:nvGrpSpPr>
      <p:grpSpPr>
        <a:xfrm>
          <a:off x="0" y="0"/>
          <a:ext cx="0" cy="0"/>
          <a:chOff x="0" y="0"/>
          <a:chExt cx="0" cy="0"/>
        </a:xfrm>
      </p:grpSpPr>
      <p:pic>
        <p:nvPicPr>
          <p:cNvPr id="5" name="Picture Placeholder 4" descr="A person walking a dog&#10;&#10;Description automatically generated with medium confidence">
            <a:extLst>
              <a:ext uri="{FF2B5EF4-FFF2-40B4-BE49-F238E27FC236}">
                <a16:creationId xmlns:a16="http://schemas.microsoft.com/office/drawing/2014/main" id="{E98CDB84-6B5C-0917-3BDE-081DE9EB3AE8}"/>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t="12396" r="3574" b="7879"/>
          <a:stretch/>
        </p:blipFill>
        <p:spPr>
          <a:xfrm flipH="1">
            <a:off x="0" y="0"/>
            <a:ext cx="12530328" cy="6914198"/>
          </a:xfrm>
        </p:spPr>
      </p:pic>
      <p:sp>
        <p:nvSpPr>
          <p:cNvPr id="36" name="Text Placeholder 35">
            <a:extLst>
              <a:ext uri="{FF2B5EF4-FFF2-40B4-BE49-F238E27FC236}">
                <a16:creationId xmlns:a16="http://schemas.microsoft.com/office/drawing/2014/main" id="{CAD79372-FD34-0243-ADE2-9E0BFA3837FC}"/>
              </a:ext>
            </a:extLst>
          </p:cNvPr>
          <p:cNvSpPr>
            <a:spLocks noGrp="1"/>
          </p:cNvSpPr>
          <p:nvPr>
            <p:ph type="body" sz="quarter" idx="25"/>
          </p:nvPr>
        </p:nvSpPr>
        <p:spPr/>
        <p:txBody>
          <a:bodyPr/>
          <a:lstStyle/>
          <a:p>
            <a:endParaRPr lang="en-US" dirty="0"/>
          </a:p>
        </p:txBody>
      </p:sp>
      <p:sp>
        <p:nvSpPr>
          <p:cNvPr id="25" name="Text Placeholder 24">
            <a:extLst>
              <a:ext uri="{FF2B5EF4-FFF2-40B4-BE49-F238E27FC236}">
                <a16:creationId xmlns:a16="http://schemas.microsoft.com/office/drawing/2014/main" id="{E57E6462-D366-C24D-849E-3B483C18860A}"/>
              </a:ext>
            </a:extLst>
          </p:cNvPr>
          <p:cNvSpPr>
            <a:spLocks noGrp="1"/>
          </p:cNvSpPr>
          <p:nvPr>
            <p:ph type="body" sz="quarter" idx="10"/>
          </p:nvPr>
        </p:nvSpPr>
        <p:spPr/>
        <p:txBody>
          <a:bodyPr/>
          <a:lstStyle/>
          <a:p>
            <a:r>
              <a:rPr lang="en-US" dirty="0"/>
              <a:t>Lincoln Financial Distributors</a:t>
            </a:r>
          </a:p>
        </p:txBody>
      </p:sp>
      <p:sp>
        <p:nvSpPr>
          <p:cNvPr id="26" name="Text Placeholder 25">
            <a:extLst>
              <a:ext uri="{FF2B5EF4-FFF2-40B4-BE49-F238E27FC236}">
                <a16:creationId xmlns:a16="http://schemas.microsoft.com/office/drawing/2014/main" id="{C9020527-1619-3D4F-903C-B95ECD80DCA8}"/>
              </a:ext>
            </a:extLst>
          </p:cNvPr>
          <p:cNvSpPr>
            <a:spLocks noGrp="1"/>
          </p:cNvSpPr>
          <p:nvPr>
            <p:ph type="body" sz="quarter" idx="11"/>
          </p:nvPr>
        </p:nvSpPr>
        <p:spPr/>
        <p:txBody>
          <a:bodyPr/>
          <a:lstStyle/>
          <a:p>
            <a:endParaRPr lang="en-US"/>
          </a:p>
        </p:txBody>
      </p:sp>
      <p:sp>
        <p:nvSpPr>
          <p:cNvPr id="27" name="Text Placeholder 26">
            <a:extLst>
              <a:ext uri="{FF2B5EF4-FFF2-40B4-BE49-F238E27FC236}">
                <a16:creationId xmlns:a16="http://schemas.microsoft.com/office/drawing/2014/main" id="{62FC1F6F-35F3-BB4C-AF36-4EF8BA7AB46A}"/>
              </a:ext>
            </a:extLst>
          </p:cNvPr>
          <p:cNvSpPr>
            <a:spLocks noGrp="1"/>
          </p:cNvSpPr>
          <p:nvPr>
            <p:ph type="body" sz="quarter" idx="12"/>
          </p:nvPr>
        </p:nvSpPr>
        <p:spPr/>
        <p:txBody>
          <a:bodyPr/>
          <a:lstStyle/>
          <a:p>
            <a:endParaRPr lang="en-US"/>
          </a:p>
        </p:txBody>
      </p:sp>
      <p:sp>
        <p:nvSpPr>
          <p:cNvPr id="28" name="Text Placeholder 27">
            <a:extLst>
              <a:ext uri="{FF2B5EF4-FFF2-40B4-BE49-F238E27FC236}">
                <a16:creationId xmlns:a16="http://schemas.microsoft.com/office/drawing/2014/main" id="{0470C2BD-7BAB-0F40-8868-A184B081DB3F}"/>
              </a:ext>
            </a:extLst>
          </p:cNvPr>
          <p:cNvSpPr>
            <a:spLocks noGrp="1"/>
          </p:cNvSpPr>
          <p:nvPr>
            <p:ph type="body" sz="quarter" idx="13"/>
          </p:nvPr>
        </p:nvSpPr>
        <p:spPr/>
        <p:txBody>
          <a:bodyPr/>
          <a:lstStyle/>
          <a:p>
            <a:endParaRPr lang="en-US"/>
          </a:p>
        </p:txBody>
      </p:sp>
      <p:sp>
        <p:nvSpPr>
          <p:cNvPr id="29" name="Text Placeholder 28">
            <a:extLst>
              <a:ext uri="{FF2B5EF4-FFF2-40B4-BE49-F238E27FC236}">
                <a16:creationId xmlns:a16="http://schemas.microsoft.com/office/drawing/2014/main" id="{D57D4F53-5B43-C449-B198-07DB4C5AD036}"/>
              </a:ext>
            </a:extLst>
          </p:cNvPr>
          <p:cNvSpPr>
            <a:spLocks noGrp="1"/>
          </p:cNvSpPr>
          <p:nvPr>
            <p:ph type="body" sz="quarter" idx="14"/>
          </p:nvPr>
        </p:nvSpPr>
        <p:spPr/>
        <p:txBody>
          <a:bodyPr/>
          <a:lstStyle/>
          <a:p>
            <a:endParaRPr lang="en-US"/>
          </a:p>
        </p:txBody>
      </p:sp>
      <p:sp>
        <p:nvSpPr>
          <p:cNvPr id="30" name="Text Placeholder 29">
            <a:extLst>
              <a:ext uri="{FF2B5EF4-FFF2-40B4-BE49-F238E27FC236}">
                <a16:creationId xmlns:a16="http://schemas.microsoft.com/office/drawing/2014/main" id="{A92190C9-5F22-5B4C-A51C-1DAB2A55D1B0}"/>
              </a:ext>
            </a:extLst>
          </p:cNvPr>
          <p:cNvSpPr>
            <a:spLocks noGrp="1"/>
          </p:cNvSpPr>
          <p:nvPr>
            <p:ph type="body" sz="quarter" idx="15"/>
          </p:nvPr>
        </p:nvSpPr>
        <p:spPr/>
        <p:txBody>
          <a:bodyPr/>
          <a:lstStyle/>
          <a:p>
            <a:endParaRPr lang="en-US"/>
          </a:p>
        </p:txBody>
      </p:sp>
      <p:sp>
        <p:nvSpPr>
          <p:cNvPr id="31" name="Text Placeholder 30">
            <a:extLst>
              <a:ext uri="{FF2B5EF4-FFF2-40B4-BE49-F238E27FC236}">
                <a16:creationId xmlns:a16="http://schemas.microsoft.com/office/drawing/2014/main" id="{F11DD3F0-F4B6-674F-9C2E-A3F445EC9D56}"/>
              </a:ext>
            </a:extLst>
          </p:cNvPr>
          <p:cNvSpPr>
            <a:spLocks noGrp="1"/>
          </p:cNvSpPr>
          <p:nvPr>
            <p:ph type="body" sz="quarter" idx="16"/>
          </p:nvPr>
        </p:nvSpPr>
        <p:spPr/>
        <p:txBody>
          <a:bodyPr/>
          <a:lstStyle/>
          <a:p>
            <a:endParaRPr lang="en-US"/>
          </a:p>
        </p:txBody>
      </p:sp>
      <p:sp>
        <p:nvSpPr>
          <p:cNvPr id="32" name="Text Placeholder 31">
            <a:extLst>
              <a:ext uri="{FF2B5EF4-FFF2-40B4-BE49-F238E27FC236}">
                <a16:creationId xmlns:a16="http://schemas.microsoft.com/office/drawing/2014/main" id="{3C46D522-1941-C344-9715-4B5DD7E7BDDB}"/>
              </a:ext>
            </a:extLst>
          </p:cNvPr>
          <p:cNvSpPr>
            <a:spLocks noGrp="1"/>
          </p:cNvSpPr>
          <p:nvPr>
            <p:ph type="body" sz="quarter" idx="17"/>
          </p:nvPr>
        </p:nvSpPr>
        <p:spPr/>
        <p:txBody>
          <a:bodyPr/>
          <a:lstStyle/>
          <a:p>
            <a:endParaRPr lang="en-US"/>
          </a:p>
        </p:txBody>
      </p:sp>
      <p:sp>
        <p:nvSpPr>
          <p:cNvPr id="33" name="Text Placeholder 32">
            <a:extLst>
              <a:ext uri="{FF2B5EF4-FFF2-40B4-BE49-F238E27FC236}">
                <a16:creationId xmlns:a16="http://schemas.microsoft.com/office/drawing/2014/main" id="{3F9F0141-140F-364C-BC28-63AE945A65AA}"/>
              </a:ext>
            </a:extLst>
          </p:cNvPr>
          <p:cNvSpPr>
            <a:spLocks noGrp="1"/>
          </p:cNvSpPr>
          <p:nvPr>
            <p:ph type="body" sz="quarter" idx="18"/>
          </p:nvPr>
        </p:nvSpPr>
        <p:spPr/>
        <p:txBody>
          <a:bodyPr/>
          <a:lstStyle/>
          <a:p>
            <a:endParaRPr lang="en-US"/>
          </a:p>
        </p:txBody>
      </p:sp>
      <p:sp>
        <p:nvSpPr>
          <p:cNvPr id="34" name="Text Placeholder 33">
            <a:extLst>
              <a:ext uri="{FF2B5EF4-FFF2-40B4-BE49-F238E27FC236}">
                <a16:creationId xmlns:a16="http://schemas.microsoft.com/office/drawing/2014/main" id="{798E6570-36AF-6046-9B3A-7AD8AE39BE63}"/>
              </a:ext>
            </a:extLst>
          </p:cNvPr>
          <p:cNvSpPr>
            <a:spLocks noGrp="1"/>
          </p:cNvSpPr>
          <p:nvPr>
            <p:ph type="body" sz="quarter" idx="19"/>
          </p:nvPr>
        </p:nvSpPr>
        <p:spPr/>
        <p:txBody>
          <a:bodyPr/>
          <a:lstStyle/>
          <a:p>
            <a:endParaRPr lang="en-US" dirty="0"/>
          </a:p>
        </p:txBody>
      </p:sp>
      <p:sp>
        <p:nvSpPr>
          <p:cNvPr id="24" name="Text Placeholder 23">
            <a:extLst>
              <a:ext uri="{FF2B5EF4-FFF2-40B4-BE49-F238E27FC236}">
                <a16:creationId xmlns:a16="http://schemas.microsoft.com/office/drawing/2014/main" id="{15BAD41E-43BE-0A48-AE88-64946094A050}"/>
              </a:ext>
            </a:extLst>
          </p:cNvPr>
          <p:cNvSpPr>
            <a:spLocks noGrp="1"/>
          </p:cNvSpPr>
          <p:nvPr>
            <p:ph type="body" idx="1"/>
          </p:nvPr>
        </p:nvSpPr>
        <p:spPr/>
        <p:txBody>
          <a:bodyPr/>
          <a:lstStyle/>
          <a:p>
            <a:r>
              <a:rPr lang="en-US" dirty="0"/>
              <a:t>Designed for Life</a:t>
            </a:r>
          </a:p>
        </p:txBody>
      </p:sp>
      <p:sp>
        <p:nvSpPr>
          <p:cNvPr id="23" name="Title 22">
            <a:extLst>
              <a:ext uri="{FF2B5EF4-FFF2-40B4-BE49-F238E27FC236}">
                <a16:creationId xmlns:a16="http://schemas.microsoft.com/office/drawing/2014/main" id="{E400518D-992B-AF44-8F5D-126B5923FC37}"/>
              </a:ext>
            </a:extLst>
          </p:cNvPr>
          <p:cNvSpPr>
            <a:spLocks noGrp="1"/>
          </p:cNvSpPr>
          <p:nvPr>
            <p:ph type="ctrTitle"/>
          </p:nvPr>
        </p:nvSpPr>
        <p:spPr/>
        <p:txBody>
          <a:bodyPr/>
          <a:lstStyle/>
          <a:p>
            <a:r>
              <a:rPr lang="en-US" i="1" dirty="0"/>
              <a:t>Lincoln WealthAccelerate</a:t>
            </a:r>
            <a:r>
              <a:rPr lang="en-US" baseline="30000" dirty="0"/>
              <a:t>SM</a:t>
            </a:r>
            <a:r>
              <a:rPr lang="en-US" dirty="0"/>
              <a:t> IUL</a:t>
            </a:r>
          </a:p>
        </p:txBody>
      </p:sp>
      <p:sp>
        <p:nvSpPr>
          <p:cNvPr id="20" name="TextBox 19">
            <a:extLst>
              <a:ext uri="{FF2B5EF4-FFF2-40B4-BE49-F238E27FC236}">
                <a16:creationId xmlns:a16="http://schemas.microsoft.com/office/drawing/2014/main" id="{AB18B0F4-6682-9544-B453-D299B93058ED}"/>
              </a:ext>
            </a:extLst>
          </p:cNvPr>
          <p:cNvSpPr txBox="1"/>
          <p:nvPr/>
        </p:nvSpPr>
        <p:spPr>
          <a:xfrm>
            <a:off x="571641" y="6412365"/>
            <a:ext cx="6949440" cy="153888"/>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pic>
        <p:nvPicPr>
          <p:cNvPr id="6" name="Picture 5">
            <a:extLst>
              <a:ext uri="{FF2B5EF4-FFF2-40B4-BE49-F238E27FC236}">
                <a16:creationId xmlns:a16="http://schemas.microsoft.com/office/drawing/2014/main" id="{51BFEF27-4B23-CB73-E595-2889E644D9C9}"/>
              </a:ext>
            </a:extLst>
          </p:cNvPr>
          <p:cNvPicPr>
            <a:picLocks noChangeAspect="1"/>
          </p:cNvPicPr>
          <p:nvPr/>
        </p:nvPicPr>
        <p:blipFill>
          <a:blip r:embed="rId4">
            <a:alphaModFix/>
          </a:blip>
          <a:stretch>
            <a:fillRect/>
          </a:stretch>
        </p:blipFill>
        <p:spPr>
          <a:xfrm>
            <a:off x="0" y="0"/>
            <a:ext cx="4128941" cy="2828595"/>
          </a:xfrm>
          <a:prstGeom prst="rect">
            <a:avLst/>
          </a:prstGeom>
        </p:spPr>
      </p:pic>
      <p:pic>
        <p:nvPicPr>
          <p:cNvPr id="7" name="Picture 6">
            <a:extLst>
              <a:ext uri="{FF2B5EF4-FFF2-40B4-BE49-F238E27FC236}">
                <a16:creationId xmlns:a16="http://schemas.microsoft.com/office/drawing/2014/main" id="{23F242E7-4C71-03C4-59AB-688A6331546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1502" y="573313"/>
            <a:ext cx="1426982" cy="453967"/>
          </a:xfrm>
          <a:prstGeom prst="rect">
            <a:avLst/>
          </a:prstGeom>
        </p:spPr>
      </p:pic>
      <p:pic>
        <p:nvPicPr>
          <p:cNvPr id="2" name="Picture 1">
            <a:extLst>
              <a:ext uri="{FF2B5EF4-FFF2-40B4-BE49-F238E27FC236}">
                <a16:creationId xmlns:a16="http://schemas.microsoft.com/office/drawing/2014/main" id="{E33CE7FB-A601-264C-4337-B8CB231623A0}"/>
              </a:ext>
            </a:extLst>
          </p:cNvPr>
          <p:cNvPicPr>
            <a:picLocks noChangeAspect="1"/>
          </p:cNvPicPr>
          <p:nvPr/>
        </p:nvPicPr>
        <p:blipFill>
          <a:blip r:embed="rId4">
            <a:alphaModFix/>
          </a:blip>
          <a:stretch>
            <a:fillRect/>
          </a:stretch>
        </p:blipFill>
        <p:spPr>
          <a:xfrm rot="10800000">
            <a:off x="8401387" y="4085603"/>
            <a:ext cx="4128941" cy="2828595"/>
          </a:xfrm>
          <a:prstGeom prst="rect">
            <a:avLst/>
          </a:prstGeom>
        </p:spPr>
      </p:pic>
      <p:sp>
        <p:nvSpPr>
          <p:cNvPr id="21" name="TextBox 20">
            <a:extLst>
              <a:ext uri="{FF2B5EF4-FFF2-40B4-BE49-F238E27FC236}">
                <a16:creationId xmlns:a16="http://schemas.microsoft.com/office/drawing/2014/main" id="{D8DFC1A2-DAED-1C4D-8208-C09BD7077486}"/>
              </a:ext>
            </a:extLst>
          </p:cNvPr>
          <p:cNvSpPr txBox="1"/>
          <p:nvPr/>
        </p:nvSpPr>
        <p:spPr>
          <a:xfrm>
            <a:off x="10294620" y="6412365"/>
            <a:ext cx="1325880"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LCN-5361316-122022</a:t>
            </a:r>
          </a:p>
        </p:txBody>
      </p:sp>
      <p:sp>
        <p:nvSpPr>
          <p:cNvPr id="22" name="TextBox 21">
            <a:extLst>
              <a:ext uri="{FF2B5EF4-FFF2-40B4-BE49-F238E27FC236}">
                <a16:creationId xmlns:a16="http://schemas.microsoft.com/office/drawing/2014/main" id="{2D3763A2-AE36-7B49-ACC8-13F669BEB403}"/>
              </a:ext>
            </a:extLst>
          </p:cNvPr>
          <p:cNvSpPr txBox="1"/>
          <p:nvPr/>
        </p:nvSpPr>
        <p:spPr>
          <a:xfrm>
            <a:off x="7832278" y="6412365"/>
            <a:ext cx="2151145"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©2023 Lincoln National Corporation</a:t>
            </a:r>
          </a:p>
        </p:txBody>
      </p:sp>
    </p:spTree>
    <p:extLst>
      <p:ext uri="{BB962C8B-B14F-4D97-AF65-F5344CB8AC3E}">
        <p14:creationId xmlns:p14="http://schemas.microsoft.com/office/powerpoint/2010/main" val="66738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4D5"/>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2A7662B-259F-47D4-9AB8-D14720EE5E01}"/>
              </a:ext>
            </a:extLst>
          </p:cNvPr>
          <p:cNvSpPr>
            <a:spLocks noGrp="1"/>
          </p:cNvSpPr>
          <p:nvPr>
            <p:ph type="body" sz="quarter" idx="13"/>
          </p:nvPr>
        </p:nvSpPr>
        <p:spPr>
          <a:xfrm>
            <a:off x="609599" y="4553681"/>
            <a:ext cx="3030759" cy="1402582"/>
          </a:xfrm>
        </p:spPr>
        <p:txBody>
          <a:bodyPr/>
          <a:lstStyle/>
          <a:p>
            <a:pPr algn="ctr"/>
            <a:r>
              <a:rPr lang="en-US" sz="3200" b="1" dirty="0">
                <a:solidFill>
                  <a:schemeClr val="bg1"/>
                </a:solidFill>
              </a:rPr>
              <a:t>Meet Cait</a:t>
            </a:r>
          </a:p>
          <a:p>
            <a:pPr algn="ctr"/>
            <a:r>
              <a:rPr lang="en-US" sz="2400" dirty="0">
                <a:solidFill>
                  <a:schemeClr val="bg1"/>
                </a:solidFill>
              </a:rPr>
              <a:t>age 32, Preferred nontobacco</a:t>
            </a:r>
          </a:p>
        </p:txBody>
      </p:sp>
      <p:grpSp>
        <p:nvGrpSpPr>
          <p:cNvPr id="10" name="Group 9">
            <a:extLst>
              <a:ext uri="{FF2B5EF4-FFF2-40B4-BE49-F238E27FC236}">
                <a16:creationId xmlns:a16="http://schemas.microsoft.com/office/drawing/2014/main" id="{6346531F-C17F-027A-85D5-A0641E9EF530}"/>
              </a:ext>
            </a:extLst>
          </p:cNvPr>
          <p:cNvGrpSpPr/>
          <p:nvPr/>
        </p:nvGrpSpPr>
        <p:grpSpPr>
          <a:xfrm>
            <a:off x="615176" y="222995"/>
            <a:ext cx="3481509" cy="4329773"/>
            <a:chOff x="615176" y="222995"/>
            <a:chExt cx="3481509" cy="4329773"/>
          </a:xfrm>
        </p:grpSpPr>
        <p:sp>
          <p:nvSpPr>
            <p:cNvPr id="11" name="Rectangle 10">
              <a:extLst>
                <a:ext uri="{FF2B5EF4-FFF2-40B4-BE49-F238E27FC236}">
                  <a16:creationId xmlns:a16="http://schemas.microsoft.com/office/drawing/2014/main" id="{4AA3298D-D50D-C4F2-5D76-B5F8EA614696}"/>
                </a:ext>
              </a:extLst>
            </p:cNvPr>
            <p:cNvSpPr/>
            <p:nvPr/>
          </p:nvSpPr>
          <p:spPr>
            <a:xfrm>
              <a:off x="615176" y="1527586"/>
              <a:ext cx="3025182" cy="3025182"/>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2" name="Picture 11" descr="A picture containing person&#10;&#10;Description automatically generated">
              <a:extLst>
                <a:ext uri="{FF2B5EF4-FFF2-40B4-BE49-F238E27FC236}">
                  <a16:creationId xmlns:a16="http://schemas.microsoft.com/office/drawing/2014/main" id="{924907CD-22A2-479E-F016-62A63DFE0AFF}"/>
                </a:ext>
              </a:extLst>
            </p:cNvPr>
            <p:cNvPicPr>
              <a:picLocks noChangeAspect="1"/>
            </p:cNvPicPr>
            <p:nvPr/>
          </p:nvPicPr>
          <p:blipFill rotWithShape="1">
            <a:blip r:embed="rId3">
              <a:extLst>
                <a:ext uri="{28A0092B-C50C-407E-A947-70E740481C1C}">
                  <a14:useLocalDpi xmlns:a14="http://schemas.microsoft.com/office/drawing/2010/main" val="0"/>
                </a:ext>
              </a:extLst>
            </a:blip>
            <a:srcRect l="17516"/>
            <a:stretch/>
          </p:blipFill>
          <p:spPr>
            <a:xfrm>
              <a:off x="615176" y="222995"/>
              <a:ext cx="3481509" cy="4329773"/>
            </a:xfrm>
            <a:prstGeom prst="rect">
              <a:avLst/>
            </a:prstGeom>
          </p:spPr>
        </p:pic>
      </p:grpSp>
      <p:sp>
        <p:nvSpPr>
          <p:cNvPr id="19" name="Rectangle 18">
            <a:extLst>
              <a:ext uri="{FF2B5EF4-FFF2-40B4-BE49-F238E27FC236}">
                <a16:creationId xmlns:a16="http://schemas.microsoft.com/office/drawing/2014/main" id="{A20A8821-5146-8EFF-39AF-268125737CCC}"/>
              </a:ext>
            </a:extLst>
          </p:cNvPr>
          <p:cNvSpPr/>
          <p:nvPr/>
        </p:nvSpPr>
        <p:spPr>
          <a:xfrm>
            <a:off x="5648145" y="734786"/>
            <a:ext cx="5964537" cy="1173225"/>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Starting a family</a:t>
            </a:r>
          </a:p>
        </p:txBody>
      </p:sp>
      <p:sp>
        <p:nvSpPr>
          <p:cNvPr id="20" name="Rectangle 19">
            <a:extLst>
              <a:ext uri="{FF2B5EF4-FFF2-40B4-BE49-F238E27FC236}">
                <a16:creationId xmlns:a16="http://schemas.microsoft.com/office/drawing/2014/main" id="{BB74C20B-A794-AB96-17FD-4D9584532DE9}"/>
              </a:ext>
            </a:extLst>
          </p:cNvPr>
          <p:cNvSpPr/>
          <p:nvPr/>
        </p:nvSpPr>
        <p:spPr>
          <a:xfrm>
            <a:off x="5648146" y="2035083"/>
            <a:ext cx="5964538" cy="1201893"/>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Wants death benefit protection</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A2C1D4D9-EF03-1C02-C214-25E1E74B2ADA}"/>
              </a:ext>
            </a:extLst>
          </p:cNvPr>
          <p:cNvSpPr/>
          <p:nvPr/>
        </p:nvSpPr>
        <p:spPr>
          <a:xfrm>
            <a:off x="5648145" y="3364048"/>
            <a:ext cx="5964537" cy="118872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Likes to be in control of her finances</a:t>
            </a:r>
          </a:p>
        </p:txBody>
      </p:sp>
      <p:grpSp>
        <p:nvGrpSpPr>
          <p:cNvPr id="24" name="Group 23">
            <a:extLst>
              <a:ext uri="{FF2B5EF4-FFF2-40B4-BE49-F238E27FC236}">
                <a16:creationId xmlns:a16="http://schemas.microsoft.com/office/drawing/2014/main" id="{B7D61128-1A4B-2864-36D0-50776C75BACA}"/>
              </a:ext>
            </a:extLst>
          </p:cNvPr>
          <p:cNvGrpSpPr/>
          <p:nvPr/>
        </p:nvGrpSpPr>
        <p:grpSpPr>
          <a:xfrm>
            <a:off x="4217752" y="734786"/>
            <a:ext cx="1308513" cy="1188720"/>
            <a:chOff x="3845656" y="734786"/>
            <a:chExt cx="1308513" cy="1188720"/>
          </a:xfrm>
        </p:grpSpPr>
        <p:sp>
          <p:nvSpPr>
            <p:cNvPr id="26" name="Rectangle 25">
              <a:extLst>
                <a:ext uri="{FF2B5EF4-FFF2-40B4-BE49-F238E27FC236}">
                  <a16:creationId xmlns:a16="http://schemas.microsoft.com/office/drawing/2014/main" id="{CA629BF9-AAE2-5632-1D5D-762D696FE1F9}"/>
                </a:ext>
              </a:extLst>
            </p:cNvPr>
            <p:cNvSpPr>
              <a:spLocks noChangeAspect="1"/>
            </p:cNvSpPr>
            <p:nvPr/>
          </p:nvSpPr>
          <p:spPr>
            <a:xfrm>
              <a:off x="3845656" y="734786"/>
              <a:ext cx="1308513" cy="1188720"/>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EBFC70BB-C6C5-6D8A-5E8F-6A070006C4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98438" y="948874"/>
              <a:ext cx="1002949" cy="760544"/>
            </a:xfrm>
            <a:prstGeom prst="rect">
              <a:avLst/>
            </a:prstGeom>
          </p:spPr>
        </p:pic>
      </p:grpSp>
      <p:grpSp>
        <p:nvGrpSpPr>
          <p:cNvPr id="29" name="Group 28">
            <a:extLst>
              <a:ext uri="{FF2B5EF4-FFF2-40B4-BE49-F238E27FC236}">
                <a16:creationId xmlns:a16="http://schemas.microsoft.com/office/drawing/2014/main" id="{0791A21A-44BD-7419-2DB9-488F349CFDF4}"/>
              </a:ext>
            </a:extLst>
          </p:cNvPr>
          <p:cNvGrpSpPr/>
          <p:nvPr/>
        </p:nvGrpSpPr>
        <p:grpSpPr>
          <a:xfrm>
            <a:off x="4217752" y="3364048"/>
            <a:ext cx="1308513" cy="1188720"/>
            <a:chOff x="3845656" y="3364048"/>
            <a:chExt cx="1308513" cy="1188720"/>
          </a:xfrm>
        </p:grpSpPr>
        <p:sp>
          <p:nvSpPr>
            <p:cNvPr id="30" name="Rectangle 29">
              <a:extLst>
                <a:ext uri="{FF2B5EF4-FFF2-40B4-BE49-F238E27FC236}">
                  <a16:creationId xmlns:a16="http://schemas.microsoft.com/office/drawing/2014/main" id="{AC030F44-66C4-7136-254F-8A65B1D5CF08}"/>
                </a:ext>
              </a:extLst>
            </p:cNvPr>
            <p:cNvSpPr>
              <a:spLocks noChangeAspect="1"/>
            </p:cNvSpPr>
            <p:nvPr/>
          </p:nvSpPr>
          <p:spPr>
            <a:xfrm>
              <a:off x="3845656" y="3364048"/>
              <a:ext cx="1308513" cy="1188720"/>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D2A5D484-4FE1-BBA7-735C-E8A857F340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8829" y="3524068"/>
              <a:ext cx="1002167" cy="868680"/>
            </a:xfrm>
            <a:prstGeom prst="rect">
              <a:avLst/>
            </a:prstGeom>
          </p:spPr>
        </p:pic>
      </p:grpSp>
      <p:grpSp>
        <p:nvGrpSpPr>
          <p:cNvPr id="32" name="Group 31">
            <a:extLst>
              <a:ext uri="{FF2B5EF4-FFF2-40B4-BE49-F238E27FC236}">
                <a16:creationId xmlns:a16="http://schemas.microsoft.com/office/drawing/2014/main" id="{561E60D0-B19A-3D8C-5682-8811779627E5}"/>
              </a:ext>
            </a:extLst>
          </p:cNvPr>
          <p:cNvGrpSpPr/>
          <p:nvPr/>
        </p:nvGrpSpPr>
        <p:grpSpPr>
          <a:xfrm>
            <a:off x="4217752" y="2049417"/>
            <a:ext cx="1308513" cy="1188720"/>
            <a:chOff x="3845656" y="2049417"/>
            <a:chExt cx="1308513" cy="1188720"/>
          </a:xfrm>
        </p:grpSpPr>
        <p:sp>
          <p:nvSpPr>
            <p:cNvPr id="33" name="Rectangle 32">
              <a:extLst>
                <a:ext uri="{FF2B5EF4-FFF2-40B4-BE49-F238E27FC236}">
                  <a16:creationId xmlns:a16="http://schemas.microsoft.com/office/drawing/2014/main" id="{4F66E20B-76E7-D879-04D3-04E9F650F5E4}"/>
                </a:ext>
              </a:extLst>
            </p:cNvPr>
            <p:cNvSpPr>
              <a:spLocks noChangeAspect="1"/>
            </p:cNvSpPr>
            <p:nvPr/>
          </p:nvSpPr>
          <p:spPr>
            <a:xfrm>
              <a:off x="3845656" y="2049417"/>
              <a:ext cx="1308513" cy="1188720"/>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AFA724D8-6013-2DA8-E1AF-E30ACE92750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096775" y="2240640"/>
              <a:ext cx="806274" cy="806274"/>
            </a:xfrm>
            <a:prstGeom prst="rect">
              <a:avLst/>
            </a:prstGeom>
          </p:spPr>
        </p:pic>
      </p:grpSp>
      <p:sp>
        <p:nvSpPr>
          <p:cNvPr id="35" name="TextBox 34">
            <a:extLst>
              <a:ext uri="{FF2B5EF4-FFF2-40B4-BE49-F238E27FC236}">
                <a16:creationId xmlns:a16="http://schemas.microsoft.com/office/drawing/2014/main" id="{7C4C2D34-CD4E-FB18-30E3-80376BCC6150}"/>
              </a:ext>
            </a:extLst>
          </p:cNvPr>
          <p:cNvSpPr txBox="1"/>
          <p:nvPr/>
        </p:nvSpPr>
        <p:spPr>
          <a:xfrm>
            <a:off x="571641" y="6412365"/>
            <a:ext cx="6949440" cy="153888"/>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36" name="TextBox 35">
            <a:extLst>
              <a:ext uri="{FF2B5EF4-FFF2-40B4-BE49-F238E27FC236}">
                <a16:creationId xmlns:a16="http://schemas.microsoft.com/office/drawing/2014/main" id="{351B62FF-757A-B9F3-424D-40A7C41932E9}"/>
              </a:ext>
            </a:extLst>
          </p:cNvPr>
          <p:cNvSpPr txBox="1"/>
          <p:nvPr/>
        </p:nvSpPr>
        <p:spPr>
          <a:xfrm>
            <a:off x="10294620" y="6412365"/>
            <a:ext cx="1325880"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LCN-5361316-122022</a:t>
            </a:r>
          </a:p>
        </p:txBody>
      </p:sp>
      <p:sp>
        <p:nvSpPr>
          <p:cNvPr id="37" name="TextBox 36">
            <a:extLst>
              <a:ext uri="{FF2B5EF4-FFF2-40B4-BE49-F238E27FC236}">
                <a16:creationId xmlns:a16="http://schemas.microsoft.com/office/drawing/2014/main" id="{F9845D78-D260-5133-FFEC-6674813CA158}"/>
              </a:ext>
            </a:extLst>
          </p:cNvPr>
          <p:cNvSpPr txBox="1"/>
          <p:nvPr/>
        </p:nvSpPr>
        <p:spPr>
          <a:xfrm>
            <a:off x="7832278" y="6412365"/>
            <a:ext cx="2151145"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©2023 Lincoln National Corporation</a:t>
            </a:r>
          </a:p>
        </p:txBody>
      </p:sp>
      <p:sp>
        <p:nvSpPr>
          <p:cNvPr id="2" name="Rectangle 1">
            <a:extLst>
              <a:ext uri="{FF2B5EF4-FFF2-40B4-BE49-F238E27FC236}">
                <a16:creationId xmlns:a16="http://schemas.microsoft.com/office/drawing/2014/main" id="{F02988A9-00E5-C8B0-5F6D-3A00D0DE2CA0}"/>
              </a:ext>
            </a:extLst>
          </p:cNvPr>
          <p:cNvSpPr/>
          <p:nvPr/>
        </p:nvSpPr>
        <p:spPr>
          <a:xfrm>
            <a:off x="-1" y="0"/>
            <a:ext cx="12192000" cy="6858000"/>
          </a:xfrm>
          <a:prstGeom prst="rect">
            <a:avLst/>
          </a:prstGeom>
          <a:solidFill>
            <a:srgbClr val="0000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descr="A picture containing table&#10;&#10;Description automatically generated">
            <a:extLst>
              <a:ext uri="{FF2B5EF4-FFF2-40B4-BE49-F238E27FC236}">
                <a16:creationId xmlns:a16="http://schemas.microsoft.com/office/drawing/2014/main" id="{DF4059E2-D978-B8C8-800E-A81F7ABE5D92}"/>
              </a:ext>
            </a:extLst>
          </p:cNvPr>
          <p:cNvPicPr>
            <a:picLocks noChangeAspect="1"/>
          </p:cNvPicPr>
          <p:nvPr/>
        </p:nvPicPr>
        <p:blipFill rotWithShape="1">
          <a:blip r:embed="rId7">
            <a:extLst>
              <a:ext uri="{28A0092B-C50C-407E-A947-70E740481C1C}">
                <a14:useLocalDpi xmlns:a14="http://schemas.microsoft.com/office/drawing/2010/main" val="0"/>
              </a:ext>
            </a:extLst>
          </a:blip>
          <a:srcRect l="3947" r="26480" b="24262"/>
          <a:stretch/>
        </p:blipFill>
        <p:spPr>
          <a:xfrm>
            <a:off x="1456489" y="0"/>
            <a:ext cx="9592055" cy="17403589"/>
          </a:xfrm>
          <a:prstGeom prst="rect">
            <a:avLst/>
          </a:prstGeom>
        </p:spPr>
      </p:pic>
      <p:sp>
        <p:nvSpPr>
          <p:cNvPr id="6" name="Rectangle 5">
            <a:extLst>
              <a:ext uri="{FF2B5EF4-FFF2-40B4-BE49-F238E27FC236}">
                <a16:creationId xmlns:a16="http://schemas.microsoft.com/office/drawing/2014/main" id="{307CFBC9-8610-1E2D-A61A-788B87CF40A6}"/>
              </a:ext>
            </a:extLst>
          </p:cNvPr>
          <p:cNvSpPr/>
          <p:nvPr/>
        </p:nvSpPr>
        <p:spPr>
          <a:xfrm>
            <a:off x="7951041" y="222995"/>
            <a:ext cx="514729" cy="303845"/>
          </a:xfrm>
          <a:prstGeom prst="rect">
            <a:avLst/>
          </a:prstGeom>
          <a:noFill/>
          <a:ln w="76200">
            <a:solidFill>
              <a:srgbClr val="FF5D0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177F0A62-3AC3-E2F6-410B-5A7F21BA282B}"/>
              </a:ext>
            </a:extLst>
          </p:cNvPr>
          <p:cNvSpPr/>
          <p:nvPr/>
        </p:nvSpPr>
        <p:spPr>
          <a:xfrm>
            <a:off x="2607793" y="1291502"/>
            <a:ext cx="879392" cy="4382623"/>
          </a:xfrm>
          <a:prstGeom prst="rect">
            <a:avLst/>
          </a:prstGeom>
          <a:noFill/>
          <a:ln w="76200">
            <a:solidFill>
              <a:srgbClr val="FF5D0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Left Arrow 30">
            <a:extLst>
              <a:ext uri="{FF2B5EF4-FFF2-40B4-BE49-F238E27FC236}">
                <a16:creationId xmlns:a16="http://schemas.microsoft.com/office/drawing/2014/main" id="{7C735666-E615-57E9-FA36-176D6A72AFC3}"/>
              </a:ext>
            </a:extLst>
          </p:cNvPr>
          <p:cNvSpPr/>
          <p:nvPr/>
        </p:nvSpPr>
        <p:spPr>
          <a:xfrm>
            <a:off x="3640358" y="3014010"/>
            <a:ext cx="4598587" cy="769094"/>
          </a:xfrm>
          <a:prstGeom prst="leftArrow">
            <a:avLst>
              <a:gd name="adj1" fmla="val 100000"/>
              <a:gd name="adj2" fmla="val 22859"/>
            </a:avLst>
          </a:prstGeom>
          <a:solidFill>
            <a:srgbClr val="FF5D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Cait makes monthly premium payments  of $1,000 </a:t>
            </a:r>
          </a:p>
        </p:txBody>
      </p:sp>
      <p:pic>
        <p:nvPicPr>
          <p:cNvPr id="9" name="Picture 8" descr="A picture containing table&#10;&#10;Description automatically generated">
            <a:extLst>
              <a:ext uri="{FF2B5EF4-FFF2-40B4-BE49-F238E27FC236}">
                <a16:creationId xmlns:a16="http://schemas.microsoft.com/office/drawing/2014/main" id="{3094855F-1EF5-CFEB-183B-1F43D1405867}"/>
              </a:ext>
            </a:extLst>
          </p:cNvPr>
          <p:cNvPicPr>
            <a:picLocks noChangeAspect="1"/>
          </p:cNvPicPr>
          <p:nvPr/>
        </p:nvPicPr>
        <p:blipFill rotWithShape="1">
          <a:blip r:embed="rId8">
            <a:extLst>
              <a:ext uri="{28A0092B-C50C-407E-A947-70E740481C1C}">
                <a14:useLocalDpi xmlns:a14="http://schemas.microsoft.com/office/drawing/2010/main" val="0"/>
              </a:ext>
            </a:extLst>
          </a:blip>
          <a:srcRect l="3947" r="26480" b="94568"/>
          <a:stretch/>
        </p:blipFill>
        <p:spPr>
          <a:xfrm>
            <a:off x="1456489" y="23778"/>
            <a:ext cx="9592055" cy="1248113"/>
          </a:xfrm>
          <a:prstGeom prst="rect">
            <a:avLst/>
          </a:prstGeom>
        </p:spPr>
      </p:pic>
    </p:spTree>
    <p:extLst>
      <p:ext uri="{BB962C8B-B14F-4D97-AF65-F5344CB8AC3E}">
        <p14:creationId xmlns:p14="http://schemas.microsoft.com/office/powerpoint/2010/main" val="291792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xit" presetSubtype="0" fill="hold" grpId="1"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4D5"/>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2A7662B-259F-47D4-9AB8-D14720EE5E01}"/>
              </a:ext>
            </a:extLst>
          </p:cNvPr>
          <p:cNvSpPr>
            <a:spLocks noGrp="1"/>
          </p:cNvSpPr>
          <p:nvPr>
            <p:ph type="body" sz="quarter" idx="13"/>
          </p:nvPr>
        </p:nvSpPr>
        <p:spPr>
          <a:xfrm>
            <a:off x="609599" y="4553681"/>
            <a:ext cx="3030759" cy="1402582"/>
          </a:xfrm>
        </p:spPr>
        <p:txBody>
          <a:bodyPr/>
          <a:lstStyle/>
          <a:p>
            <a:pPr algn="ctr"/>
            <a:r>
              <a:rPr lang="en-US" sz="3200" b="1" dirty="0">
                <a:solidFill>
                  <a:schemeClr val="bg1"/>
                </a:solidFill>
              </a:rPr>
              <a:t>Meet Cait</a:t>
            </a:r>
          </a:p>
          <a:p>
            <a:pPr algn="ctr"/>
            <a:r>
              <a:rPr lang="en-US" sz="2400" dirty="0">
                <a:solidFill>
                  <a:schemeClr val="bg1"/>
                </a:solidFill>
              </a:rPr>
              <a:t>age 32, Preferred nontobacco</a:t>
            </a:r>
          </a:p>
        </p:txBody>
      </p:sp>
      <p:grpSp>
        <p:nvGrpSpPr>
          <p:cNvPr id="10" name="Group 9">
            <a:extLst>
              <a:ext uri="{FF2B5EF4-FFF2-40B4-BE49-F238E27FC236}">
                <a16:creationId xmlns:a16="http://schemas.microsoft.com/office/drawing/2014/main" id="{6346531F-C17F-027A-85D5-A0641E9EF530}"/>
              </a:ext>
            </a:extLst>
          </p:cNvPr>
          <p:cNvGrpSpPr/>
          <p:nvPr/>
        </p:nvGrpSpPr>
        <p:grpSpPr>
          <a:xfrm>
            <a:off x="615176" y="222995"/>
            <a:ext cx="3481509" cy="4329773"/>
            <a:chOff x="615176" y="222995"/>
            <a:chExt cx="3481509" cy="4329773"/>
          </a:xfrm>
        </p:grpSpPr>
        <p:sp>
          <p:nvSpPr>
            <p:cNvPr id="11" name="Rectangle 10">
              <a:extLst>
                <a:ext uri="{FF2B5EF4-FFF2-40B4-BE49-F238E27FC236}">
                  <a16:creationId xmlns:a16="http://schemas.microsoft.com/office/drawing/2014/main" id="{4AA3298D-D50D-C4F2-5D76-B5F8EA614696}"/>
                </a:ext>
              </a:extLst>
            </p:cNvPr>
            <p:cNvSpPr/>
            <p:nvPr/>
          </p:nvSpPr>
          <p:spPr>
            <a:xfrm>
              <a:off x="615176" y="1527586"/>
              <a:ext cx="3025182" cy="3025182"/>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2" name="Picture 11" descr="A picture containing person&#10;&#10;Description automatically generated">
              <a:extLst>
                <a:ext uri="{FF2B5EF4-FFF2-40B4-BE49-F238E27FC236}">
                  <a16:creationId xmlns:a16="http://schemas.microsoft.com/office/drawing/2014/main" id="{924907CD-22A2-479E-F016-62A63DFE0AFF}"/>
                </a:ext>
              </a:extLst>
            </p:cNvPr>
            <p:cNvPicPr>
              <a:picLocks noChangeAspect="1"/>
            </p:cNvPicPr>
            <p:nvPr/>
          </p:nvPicPr>
          <p:blipFill rotWithShape="1">
            <a:blip r:embed="rId3">
              <a:extLst>
                <a:ext uri="{28A0092B-C50C-407E-A947-70E740481C1C}">
                  <a14:useLocalDpi xmlns:a14="http://schemas.microsoft.com/office/drawing/2010/main" val="0"/>
                </a:ext>
              </a:extLst>
            </a:blip>
            <a:srcRect l="17516"/>
            <a:stretch/>
          </p:blipFill>
          <p:spPr>
            <a:xfrm>
              <a:off x="615176" y="222995"/>
              <a:ext cx="3481509" cy="4329773"/>
            </a:xfrm>
            <a:prstGeom prst="rect">
              <a:avLst/>
            </a:prstGeom>
          </p:spPr>
        </p:pic>
      </p:grpSp>
      <p:sp>
        <p:nvSpPr>
          <p:cNvPr id="19" name="Rectangle 18">
            <a:extLst>
              <a:ext uri="{FF2B5EF4-FFF2-40B4-BE49-F238E27FC236}">
                <a16:creationId xmlns:a16="http://schemas.microsoft.com/office/drawing/2014/main" id="{A20A8821-5146-8EFF-39AF-268125737CCC}"/>
              </a:ext>
            </a:extLst>
          </p:cNvPr>
          <p:cNvSpPr/>
          <p:nvPr/>
        </p:nvSpPr>
        <p:spPr>
          <a:xfrm>
            <a:off x="5648145" y="734786"/>
            <a:ext cx="5964537" cy="1173225"/>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Starting a family</a:t>
            </a:r>
          </a:p>
        </p:txBody>
      </p:sp>
      <p:sp>
        <p:nvSpPr>
          <p:cNvPr id="20" name="Rectangle 19">
            <a:extLst>
              <a:ext uri="{FF2B5EF4-FFF2-40B4-BE49-F238E27FC236}">
                <a16:creationId xmlns:a16="http://schemas.microsoft.com/office/drawing/2014/main" id="{BB74C20B-A794-AB96-17FD-4D9584532DE9}"/>
              </a:ext>
            </a:extLst>
          </p:cNvPr>
          <p:cNvSpPr/>
          <p:nvPr/>
        </p:nvSpPr>
        <p:spPr>
          <a:xfrm>
            <a:off x="5648146" y="2035083"/>
            <a:ext cx="5964538" cy="1201893"/>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Wants death benefit protection</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A2C1D4D9-EF03-1C02-C214-25E1E74B2ADA}"/>
              </a:ext>
            </a:extLst>
          </p:cNvPr>
          <p:cNvSpPr/>
          <p:nvPr/>
        </p:nvSpPr>
        <p:spPr>
          <a:xfrm>
            <a:off x="5648145" y="3364048"/>
            <a:ext cx="5964537" cy="118872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Likes to be in control of her finances</a:t>
            </a:r>
          </a:p>
        </p:txBody>
      </p:sp>
      <p:grpSp>
        <p:nvGrpSpPr>
          <p:cNvPr id="24" name="Group 23">
            <a:extLst>
              <a:ext uri="{FF2B5EF4-FFF2-40B4-BE49-F238E27FC236}">
                <a16:creationId xmlns:a16="http://schemas.microsoft.com/office/drawing/2014/main" id="{B7D61128-1A4B-2864-36D0-50776C75BACA}"/>
              </a:ext>
            </a:extLst>
          </p:cNvPr>
          <p:cNvGrpSpPr/>
          <p:nvPr/>
        </p:nvGrpSpPr>
        <p:grpSpPr>
          <a:xfrm>
            <a:off x="4217752" y="734786"/>
            <a:ext cx="1308513" cy="1188720"/>
            <a:chOff x="3845656" y="734786"/>
            <a:chExt cx="1308513" cy="1188720"/>
          </a:xfrm>
        </p:grpSpPr>
        <p:sp>
          <p:nvSpPr>
            <p:cNvPr id="26" name="Rectangle 25">
              <a:extLst>
                <a:ext uri="{FF2B5EF4-FFF2-40B4-BE49-F238E27FC236}">
                  <a16:creationId xmlns:a16="http://schemas.microsoft.com/office/drawing/2014/main" id="{CA629BF9-AAE2-5632-1D5D-762D696FE1F9}"/>
                </a:ext>
              </a:extLst>
            </p:cNvPr>
            <p:cNvSpPr>
              <a:spLocks noChangeAspect="1"/>
            </p:cNvSpPr>
            <p:nvPr/>
          </p:nvSpPr>
          <p:spPr>
            <a:xfrm>
              <a:off x="3845656" y="734786"/>
              <a:ext cx="1308513" cy="1188720"/>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EBFC70BB-C6C5-6D8A-5E8F-6A070006C4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98438" y="948874"/>
              <a:ext cx="1002949" cy="760544"/>
            </a:xfrm>
            <a:prstGeom prst="rect">
              <a:avLst/>
            </a:prstGeom>
          </p:spPr>
        </p:pic>
      </p:grpSp>
      <p:grpSp>
        <p:nvGrpSpPr>
          <p:cNvPr id="29" name="Group 28">
            <a:extLst>
              <a:ext uri="{FF2B5EF4-FFF2-40B4-BE49-F238E27FC236}">
                <a16:creationId xmlns:a16="http://schemas.microsoft.com/office/drawing/2014/main" id="{0791A21A-44BD-7419-2DB9-488F349CFDF4}"/>
              </a:ext>
            </a:extLst>
          </p:cNvPr>
          <p:cNvGrpSpPr/>
          <p:nvPr/>
        </p:nvGrpSpPr>
        <p:grpSpPr>
          <a:xfrm>
            <a:off x="4217752" y="3364048"/>
            <a:ext cx="1308513" cy="1188720"/>
            <a:chOff x="3845656" y="3364048"/>
            <a:chExt cx="1308513" cy="1188720"/>
          </a:xfrm>
        </p:grpSpPr>
        <p:sp>
          <p:nvSpPr>
            <p:cNvPr id="30" name="Rectangle 29">
              <a:extLst>
                <a:ext uri="{FF2B5EF4-FFF2-40B4-BE49-F238E27FC236}">
                  <a16:creationId xmlns:a16="http://schemas.microsoft.com/office/drawing/2014/main" id="{AC030F44-66C4-7136-254F-8A65B1D5CF08}"/>
                </a:ext>
              </a:extLst>
            </p:cNvPr>
            <p:cNvSpPr>
              <a:spLocks noChangeAspect="1"/>
            </p:cNvSpPr>
            <p:nvPr/>
          </p:nvSpPr>
          <p:spPr>
            <a:xfrm>
              <a:off x="3845656" y="3364048"/>
              <a:ext cx="1308513" cy="1188720"/>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D2A5D484-4FE1-BBA7-735C-E8A857F340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8829" y="3524068"/>
              <a:ext cx="1002167" cy="868680"/>
            </a:xfrm>
            <a:prstGeom prst="rect">
              <a:avLst/>
            </a:prstGeom>
          </p:spPr>
        </p:pic>
      </p:grpSp>
      <p:grpSp>
        <p:nvGrpSpPr>
          <p:cNvPr id="32" name="Group 31">
            <a:extLst>
              <a:ext uri="{FF2B5EF4-FFF2-40B4-BE49-F238E27FC236}">
                <a16:creationId xmlns:a16="http://schemas.microsoft.com/office/drawing/2014/main" id="{561E60D0-B19A-3D8C-5682-8811779627E5}"/>
              </a:ext>
            </a:extLst>
          </p:cNvPr>
          <p:cNvGrpSpPr/>
          <p:nvPr/>
        </p:nvGrpSpPr>
        <p:grpSpPr>
          <a:xfrm>
            <a:off x="4217752" y="2049417"/>
            <a:ext cx="1308513" cy="1188720"/>
            <a:chOff x="3845656" y="2049417"/>
            <a:chExt cx="1308513" cy="1188720"/>
          </a:xfrm>
        </p:grpSpPr>
        <p:sp>
          <p:nvSpPr>
            <p:cNvPr id="33" name="Rectangle 32">
              <a:extLst>
                <a:ext uri="{FF2B5EF4-FFF2-40B4-BE49-F238E27FC236}">
                  <a16:creationId xmlns:a16="http://schemas.microsoft.com/office/drawing/2014/main" id="{4F66E20B-76E7-D879-04D3-04E9F650F5E4}"/>
                </a:ext>
              </a:extLst>
            </p:cNvPr>
            <p:cNvSpPr>
              <a:spLocks noChangeAspect="1"/>
            </p:cNvSpPr>
            <p:nvPr/>
          </p:nvSpPr>
          <p:spPr>
            <a:xfrm>
              <a:off x="3845656" y="2049417"/>
              <a:ext cx="1308513" cy="1188720"/>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AFA724D8-6013-2DA8-E1AF-E30ACE92750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096775" y="2240640"/>
              <a:ext cx="806274" cy="806274"/>
            </a:xfrm>
            <a:prstGeom prst="rect">
              <a:avLst/>
            </a:prstGeom>
          </p:spPr>
        </p:pic>
      </p:grpSp>
      <p:sp>
        <p:nvSpPr>
          <p:cNvPr id="35" name="TextBox 34">
            <a:extLst>
              <a:ext uri="{FF2B5EF4-FFF2-40B4-BE49-F238E27FC236}">
                <a16:creationId xmlns:a16="http://schemas.microsoft.com/office/drawing/2014/main" id="{7C4C2D34-CD4E-FB18-30E3-80376BCC6150}"/>
              </a:ext>
            </a:extLst>
          </p:cNvPr>
          <p:cNvSpPr txBox="1"/>
          <p:nvPr/>
        </p:nvSpPr>
        <p:spPr>
          <a:xfrm>
            <a:off x="571641" y="6412365"/>
            <a:ext cx="6949440" cy="153888"/>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36" name="TextBox 35">
            <a:extLst>
              <a:ext uri="{FF2B5EF4-FFF2-40B4-BE49-F238E27FC236}">
                <a16:creationId xmlns:a16="http://schemas.microsoft.com/office/drawing/2014/main" id="{351B62FF-757A-B9F3-424D-40A7C41932E9}"/>
              </a:ext>
            </a:extLst>
          </p:cNvPr>
          <p:cNvSpPr txBox="1"/>
          <p:nvPr/>
        </p:nvSpPr>
        <p:spPr>
          <a:xfrm>
            <a:off x="10294620" y="6412365"/>
            <a:ext cx="1325880"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LCN-5361316-122022</a:t>
            </a:r>
          </a:p>
        </p:txBody>
      </p:sp>
      <p:sp>
        <p:nvSpPr>
          <p:cNvPr id="37" name="TextBox 36">
            <a:extLst>
              <a:ext uri="{FF2B5EF4-FFF2-40B4-BE49-F238E27FC236}">
                <a16:creationId xmlns:a16="http://schemas.microsoft.com/office/drawing/2014/main" id="{F9845D78-D260-5133-FFEC-6674813CA158}"/>
              </a:ext>
            </a:extLst>
          </p:cNvPr>
          <p:cNvSpPr txBox="1"/>
          <p:nvPr/>
        </p:nvSpPr>
        <p:spPr>
          <a:xfrm>
            <a:off x="7832278" y="6412365"/>
            <a:ext cx="2151145"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©2023 Lincoln National Corporation</a:t>
            </a:r>
          </a:p>
        </p:txBody>
      </p:sp>
      <p:sp>
        <p:nvSpPr>
          <p:cNvPr id="2" name="Rectangle 1">
            <a:extLst>
              <a:ext uri="{FF2B5EF4-FFF2-40B4-BE49-F238E27FC236}">
                <a16:creationId xmlns:a16="http://schemas.microsoft.com/office/drawing/2014/main" id="{F02988A9-00E5-C8B0-5F6D-3A00D0DE2CA0}"/>
              </a:ext>
            </a:extLst>
          </p:cNvPr>
          <p:cNvSpPr/>
          <p:nvPr/>
        </p:nvSpPr>
        <p:spPr>
          <a:xfrm>
            <a:off x="0" y="0"/>
            <a:ext cx="12192000" cy="6858000"/>
          </a:xfrm>
          <a:prstGeom prst="rect">
            <a:avLst/>
          </a:prstGeom>
          <a:solidFill>
            <a:srgbClr val="0000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descr="A picture containing table&#10;&#10;Description automatically generated">
            <a:extLst>
              <a:ext uri="{FF2B5EF4-FFF2-40B4-BE49-F238E27FC236}">
                <a16:creationId xmlns:a16="http://schemas.microsoft.com/office/drawing/2014/main" id="{DF4059E2-D978-B8C8-800E-A81F7ABE5D92}"/>
              </a:ext>
            </a:extLst>
          </p:cNvPr>
          <p:cNvPicPr>
            <a:picLocks noChangeAspect="1"/>
          </p:cNvPicPr>
          <p:nvPr/>
        </p:nvPicPr>
        <p:blipFill rotWithShape="1">
          <a:blip r:embed="rId7">
            <a:extLst>
              <a:ext uri="{28A0092B-C50C-407E-A947-70E740481C1C}">
                <a14:useLocalDpi xmlns:a14="http://schemas.microsoft.com/office/drawing/2010/main" val="0"/>
              </a:ext>
            </a:extLst>
          </a:blip>
          <a:srcRect l="3947" r="26480" b="24262"/>
          <a:stretch/>
        </p:blipFill>
        <p:spPr>
          <a:xfrm>
            <a:off x="1456489" y="-3845306"/>
            <a:ext cx="9592055" cy="17403589"/>
          </a:xfrm>
          <a:prstGeom prst="rect">
            <a:avLst/>
          </a:prstGeom>
        </p:spPr>
      </p:pic>
      <p:sp>
        <p:nvSpPr>
          <p:cNvPr id="3" name="Left Arrow 30">
            <a:extLst>
              <a:ext uri="{FF2B5EF4-FFF2-40B4-BE49-F238E27FC236}">
                <a16:creationId xmlns:a16="http://schemas.microsoft.com/office/drawing/2014/main" id="{DA28E99A-111D-A553-A302-DD4A31EC27D4}"/>
              </a:ext>
            </a:extLst>
          </p:cNvPr>
          <p:cNvSpPr/>
          <p:nvPr/>
        </p:nvSpPr>
        <p:spPr>
          <a:xfrm>
            <a:off x="6331119" y="1790299"/>
            <a:ext cx="4598587" cy="1336753"/>
          </a:xfrm>
          <a:prstGeom prst="leftArrow">
            <a:avLst>
              <a:gd name="adj1" fmla="val 100000"/>
              <a:gd name="adj2" fmla="val 22859"/>
            </a:avLst>
          </a:prstGeom>
          <a:solidFill>
            <a:srgbClr val="FF5D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Withdraw $25K a year for 4 years to help pay child’s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college tuition</a:t>
            </a:r>
          </a:p>
        </p:txBody>
      </p:sp>
      <p:sp>
        <p:nvSpPr>
          <p:cNvPr id="9" name="Rectangle 8">
            <a:extLst>
              <a:ext uri="{FF2B5EF4-FFF2-40B4-BE49-F238E27FC236}">
                <a16:creationId xmlns:a16="http://schemas.microsoft.com/office/drawing/2014/main" id="{E0AB9BFD-449D-8808-40DB-1159D677BFA1}"/>
              </a:ext>
            </a:extLst>
          </p:cNvPr>
          <p:cNvSpPr/>
          <p:nvPr/>
        </p:nvSpPr>
        <p:spPr>
          <a:xfrm>
            <a:off x="4381526" y="1720574"/>
            <a:ext cx="906496" cy="1389295"/>
          </a:xfrm>
          <a:prstGeom prst="rect">
            <a:avLst/>
          </a:prstGeom>
          <a:noFill/>
          <a:ln w="76200">
            <a:solidFill>
              <a:srgbClr val="FF5D0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349D96C-2934-815D-F40E-EFE8CA47CA45}"/>
              </a:ext>
            </a:extLst>
          </p:cNvPr>
          <p:cNvSpPr/>
          <p:nvPr/>
        </p:nvSpPr>
        <p:spPr>
          <a:xfrm>
            <a:off x="4370534" y="5331168"/>
            <a:ext cx="906496" cy="384860"/>
          </a:xfrm>
          <a:prstGeom prst="rect">
            <a:avLst/>
          </a:prstGeom>
          <a:noFill/>
          <a:ln w="76200">
            <a:solidFill>
              <a:srgbClr val="FF5D0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Left Arrow 31">
            <a:extLst>
              <a:ext uri="{FF2B5EF4-FFF2-40B4-BE49-F238E27FC236}">
                <a16:creationId xmlns:a16="http://schemas.microsoft.com/office/drawing/2014/main" id="{4B51C962-E7D2-A14F-4D28-58F8EEF11B75}"/>
              </a:ext>
            </a:extLst>
          </p:cNvPr>
          <p:cNvSpPr/>
          <p:nvPr/>
        </p:nvSpPr>
        <p:spPr>
          <a:xfrm flipH="1">
            <a:off x="313034" y="5092938"/>
            <a:ext cx="3481510" cy="839293"/>
          </a:xfrm>
          <a:prstGeom prst="leftArrow">
            <a:avLst>
              <a:gd name="adj1" fmla="val 100000"/>
              <a:gd name="adj2" fmla="val 22859"/>
            </a:avLst>
          </a:prstGeom>
          <a:solidFill>
            <a:srgbClr val="FF5D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Withdraw $100K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for a life event</a:t>
            </a:r>
          </a:p>
        </p:txBody>
      </p:sp>
      <p:sp>
        <p:nvSpPr>
          <p:cNvPr id="15" name="Rectangle 14">
            <a:extLst>
              <a:ext uri="{FF2B5EF4-FFF2-40B4-BE49-F238E27FC236}">
                <a16:creationId xmlns:a16="http://schemas.microsoft.com/office/drawing/2014/main" id="{65BDBAFF-4E68-BF8E-0574-B03AF90304D3}"/>
              </a:ext>
            </a:extLst>
          </p:cNvPr>
          <p:cNvSpPr/>
          <p:nvPr/>
        </p:nvSpPr>
        <p:spPr>
          <a:xfrm>
            <a:off x="9077863" y="5331168"/>
            <a:ext cx="1879697" cy="384860"/>
          </a:xfrm>
          <a:prstGeom prst="rect">
            <a:avLst/>
          </a:prstGeom>
          <a:noFill/>
          <a:ln w="76200">
            <a:solidFill>
              <a:srgbClr val="FF5D0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6" name="Picture 15" descr="A picture containing table&#10;&#10;Description automatically generated">
            <a:extLst>
              <a:ext uri="{FF2B5EF4-FFF2-40B4-BE49-F238E27FC236}">
                <a16:creationId xmlns:a16="http://schemas.microsoft.com/office/drawing/2014/main" id="{C2903D2A-7F35-9FFA-0DE3-F778ACD8A4B8}"/>
              </a:ext>
            </a:extLst>
          </p:cNvPr>
          <p:cNvPicPr>
            <a:picLocks noChangeAspect="1"/>
          </p:cNvPicPr>
          <p:nvPr/>
        </p:nvPicPr>
        <p:blipFill rotWithShape="1">
          <a:blip r:embed="rId8">
            <a:extLst>
              <a:ext uri="{28A0092B-C50C-407E-A947-70E740481C1C}">
                <a14:useLocalDpi xmlns:a14="http://schemas.microsoft.com/office/drawing/2010/main" val="0"/>
              </a:ext>
            </a:extLst>
          </a:blip>
          <a:srcRect l="3947" r="26480" b="94568"/>
          <a:stretch/>
        </p:blipFill>
        <p:spPr>
          <a:xfrm>
            <a:off x="1456489" y="23778"/>
            <a:ext cx="9592055" cy="1248113"/>
          </a:xfrm>
          <a:prstGeom prst="rect">
            <a:avLst/>
          </a:prstGeom>
        </p:spPr>
      </p:pic>
    </p:spTree>
    <p:extLst>
      <p:ext uri="{BB962C8B-B14F-4D97-AF65-F5344CB8AC3E}">
        <p14:creationId xmlns:p14="http://schemas.microsoft.com/office/powerpoint/2010/main" val="1609545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xit" presetSubtype="0" fill="hold" grpId="1"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xit" presetSubtype="0" fill="hold" grpId="1"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3" grpId="0" animBg="1"/>
      <p:bldP spid="13" grpId="1" animBg="1"/>
      <p:bldP spid="14" grpId="0" animBg="1"/>
      <p:bldP spid="14" grpId="1"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94D5"/>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2A7662B-259F-47D4-9AB8-D14720EE5E01}"/>
              </a:ext>
            </a:extLst>
          </p:cNvPr>
          <p:cNvSpPr>
            <a:spLocks noGrp="1"/>
          </p:cNvSpPr>
          <p:nvPr>
            <p:ph type="body" sz="quarter" idx="13"/>
          </p:nvPr>
        </p:nvSpPr>
        <p:spPr>
          <a:xfrm>
            <a:off x="609599" y="4553681"/>
            <a:ext cx="3030759" cy="1402582"/>
          </a:xfrm>
        </p:spPr>
        <p:txBody>
          <a:bodyPr/>
          <a:lstStyle/>
          <a:p>
            <a:pPr algn="ctr"/>
            <a:r>
              <a:rPr lang="en-US" sz="3200" b="1" dirty="0">
                <a:solidFill>
                  <a:schemeClr val="bg1"/>
                </a:solidFill>
              </a:rPr>
              <a:t>Meet Cait</a:t>
            </a:r>
          </a:p>
          <a:p>
            <a:pPr algn="ctr"/>
            <a:r>
              <a:rPr lang="en-US" sz="2400" dirty="0">
                <a:solidFill>
                  <a:schemeClr val="bg1"/>
                </a:solidFill>
              </a:rPr>
              <a:t>age 32, Preferred nontobacco</a:t>
            </a:r>
          </a:p>
        </p:txBody>
      </p:sp>
      <p:grpSp>
        <p:nvGrpSpPr>
          <p:cNvPr id="10" name="Group 9">
            <a:extLst>
              <a:ext uri="{FF2B5EF4-FFF2-40B4-BE49-F238E27FC236}">
                <a16:creationId xmlns:a16="http://schemas.microsoft.com/office/drawing/2014/main" id="{6346531F-C17F-027A-85D5-A0641E9EF530}"/>
              </a:ext>
            </a:extLst>
          </p:cNvPr>
          <p:cNvGrpSpPr/>
          <p:nvPr/>
        </p:nvGrpSpPr>
        <p:grpSpPr>
          <a:xfrm>
            <a:off x="615176" y="222995"/>
            <a:ext cx="3481509" cy="4329773"/>
            <a:chOff x="615176" y="222995"/>
            <a:chExt cx="3481509" cy="4329773"/>
          </a:xfrm>
        </p:grpSpPr>
        <p:sp>
          <p:nvSpPr>
            <p:cNvPr id="11" name="Rectangle 10">
              <a:extLst>
                <a:ext uri="{FF2B5EF4-FFF2-40B4-BE49-F238E27FC236}">
                  <a16:creationId xmlns:a16="http://schemas.microsoft.com/office/drawing/2014/main" id="{4AA3298D-D50D-C4F2-5D76-B5F8EA614696}"/>
                </a:ext>
              </a:extLst>
            </p:cNvPr>
            <p:cNvSpPr/>
            <p:nvPr/>
          </p:nvSpPr>
          <p:spPr>
            <a:xfrm>
              <a:off x="615176" y="1527586"/>
              <a:ext cx="3025182" cy="3025182"/>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2" name="Picture 11" descr="A picture containing person&#10;&#10;Description automatically generated">
              <a:extLst>
                <a:ext uri="{FF2B5EF4-FFF2-40B4-BE49-F238E27FC236}">
                  <a16:creationId xmlns:a16="http://schemas.microsoft.com/office/drawing/2014/main" id="{924907CD-22A2-479E-F016-62A63DFE0AFF}"/>
                </a:ext>
              </a:extLst>
            </p:cNvPr>
            <p:cNvPicPr>
              <a:picLocks noChangeAspect="1"/>
            </p:cNvPicPr>
            <p:nvPr/>
          </p:nvPicPr>
          <p:blipFill rotWithShape="1">
            <a:blip r:embed="rId3">
              <a:extLst>
                <a:ext uri="{28A0092B-C50C-407E-A947-70E740481C1C}">
                  <a14:useLocalDpi xmlns:a14="http://schemas.microsoft.com/office/drawing/2010/main" val="0"/>
                </a:ext>
              </a:extLst>
            </a:blip>
            <a:srcRect l="17516"/>
            <a:stretch/>
          </p:blipFill>
          <p:spPr>
            <a:xfrm>
              <a:off x="615176" y="222995"/>
              <a:ext cx="3481509" cy="4329773"/>
            </a:xfrm>
            <a:prstGeom prst="rect">
              <a:avLst/>
            </a:prstGeom>
          </p:spPr>
        </p:pic>
      </p:grpSp>
      <p:sp>
        <p:nvSpPr>
          <p:cNvPr id="19" name="Rectangle 18">
            <a:extLst>
              <a:ext uri="{FF2B5EF4-FFF2-40B4-BE49-F238E27FC236}">
                <a16:creationId xmlns:a16="http://schemas.microsoft.com/office/drawing/2014/main" id="{A20A8821-5146-8EFF-39AF-268125737CCC}"/>
              </a:ext>
            </a:extLst>
          </p:cNvPr>
          <p:cNvSpPr/>
          <p:nvPr/>
        </p:nvSpPr>
        <p:spPr>
          <a:xfrm>
            <a:off x="5648145" y="734786"/>
            <a:ext cx="5964537" cy="1173225"/>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Starting a family</a:t>
            </a:r>
          </a:p>
        </p:txBody>
      </p:sp>
      <p:sp>
        <p:nvSpPr>
          <p:cNvPr id="20" name="Rectangle 19">
            <a:extLst>
              <a:ext uri="{FF2B5EF4-FFF2-40B4-BE49-F238E27FC236}">
                <a16:creationId xmlns:a16="http://schemas.microsoft.com/office/drawing/2014/main" id="{BB74C20B-A794-AB96-17FD-4D9584532DE9}"/>
              </a:ext>
            </a:extLst>
          </p:cNvPr>
          <p:cNvSpPr/>
          <p:nvPr/>
        </p:nvSpPr>
        <p:spPr>
          <a:xfrm>
            <a:off x="5648146" y="2035083"/>
            <a:ext cx="5964538" cy="1201893"/>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Wants death benefit protection</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A2C1D4D9-EF03-1C02-C214-25E1E74B2ADA}"/>
              </a:ext>
            </a:extLst>
          </p:cNvPr>
          <p:cNvSpPr/>
          <p:nvPr/>
        </p:nvSpPr>
        <p:spPr>
          <a:xfrm>
            <a:off x="5648145" y="3364048"/>
            <a:ext cx="5964537" cy="118872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Likes to be in control of her finances</a:t>
            </a:r>
          </a:p>
        </p:txBody>
      </p:sp>
      <p:grpSp>
        <p:nvGrpSpPr>
          <p:cNvPr id="24" name="Group 23">
            <a:extLst>
              <a:ext uri="{FF2B5EF4-FFF2-40B4-BE49-F238E27FC236}">
                <a16:creationId xmlns:a16="http://schemas.microsoft.com/office/drawing/2014/main" id="{B7D61128-1A4B-2864-36D0-50776C75BACA}"/>
              </a:ext>
            </a:extLst>
          </p:cNvPr>
          <p:cNvGrpSpPr/>
          <p:nvPr/>
        </p:nvGrpSpPr>
        <p:grpSpPr>
          <a:xfrm>
            <a:off x="4217752" y="734786"/>
            <a:ext cx="1308513" cy="1188720"/>
            <a:chOff x="3845656" y="734786"/>
            <a:chExt cx="1308513" cy="1188720"/>
          </a:xfrm>
        </p:grpSpPr>
        <p:sp>
          <p:nvSpPr>
            <p:cNvPr id="26" name="Rectangle 25">
              <a:extLst>
                <a:ext uri="{FF2B5EF4-FFF2-40B4-BE49-F238E27FC236}">
                  <a16:creationId xmlns:a16="http://schemas.microsoft.com/office/drawing/2014/main" id="{CA629BF9-AAE2-5632-1D5D-762D696FE1F9}"/>
                </a:ext>
              </a:extLst>
            </p:cNvPr>
            <p:cNvSpPr>
              <a:spLocks noChangeAspect="1"/>
            </p:cNvSpPr>
            <p:nvPr/>
          </p:nvSpPr>
          <p:spPr>
            <a:xfrm>
              <a:off x="3845656" y="734786"/>
              <a:ext cx="1308513" cy="1188720"/>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EBFC70BB-C6C5-6D8A-5E8F-6A070006C4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98438" y="948874"/>
              <a:ext cx="1002949" cy="760544"/>
            </a:xfrm>
            <a:prstGeom prst="rect">
              <a:avLst/>
            </a:prstGeom>
          </p:spPr>
        </p:pic>
      </p:grpSp>
      <p:grpSp>
        <p:nvGrpSpPr>
          <p:cNvPr id="29" name="Group 28">
            <a:extLst>
              <a:ext uri="{FF2B5EF4-FFF2-40B4-BE49-F238E27FC236}">
                <a16:creationId xmlns:a16="http://schemas.microsoft.com/office/drawing/2014/main" id="{0791A21A-44BD-7419-2DB9-488F349CFDF4}"/>
              </a:ext>
            </a:extLst>
          </p:cNvPr>
          <p:cNvGrpSpPr/>
          <p:nvPr/>
        </p:nvGrpSpPr>
        <p:grpSpPr>
          <a:xfrm>
            <a:off x="4217752" y="3364048"/>
            <a:ext cx="1308513" cy="1188720"/>
            <a:chOff x="3845656" y="3364048"/>
            <a:chExt cx="1308513" cy="1188720"/>
          </a:xfrm>
        </p:grpSpPr>
        <p:sp>
          <p:nvSpPr>
            <p:cNvPr id="30" name="Rectangle 29">
              <a:extLst>
                <a:ext uri="{FF2B5EF4-FFF2-40B4-BE49-F238E27FC236}">
                  <a16:creationId xmlns:a16="http://schemas.microsoft.com/office/drawing/2014/main" id="{AC030F44-66C4-7136-254F-8A65B1D5CF08}"/>
                </a:ext>
              </a:extLst>
            </p:cNvPr>
            <p:cNvSpPr>
              <a:spLocks noChangeAspect="1"/>
            </p:cNvSpPr>
            <p:nvPr/>
          </p:nvSpPr>
          <p:spPr>
            <a:xfrm>
              <a:off x="3845656" y="3364048"/>
              <a:ext cx="1308513" cy="1188720"/>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D2A5D484-4FE1-BBA7-735C-E8A857F340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8829" y="3524068"/>
              <a:ext cx="1002167" cy="868680"/>
            </a:xfrm>
            <a:prstGeom prst="rect">
              <a:avLst/>
            </a:prstGeom>
          </p:spPr>
        </p:pic>
      </p:grpSp>
      <p:grpSp>
        <p:nvGrpSpPr>
          <p:cNvPr id="32" name="Group 31">
            <a:extLst>
              <a:ext uri="{FF2B5EF4-FFF2-40B4-BE49-F238E27FC236}">
                <a16:creationId xmlns:a16="http://schemas.microsoft.com/office/drawing/2014/main" id="{561E60D0-B19A-3D8C-5682-8811779627E5}"/>
              </a:ext>
            </a:extLst>
          </p:cNvPr>
          <p:cNvGrpSpPr/>
          <p:nvPr/>
        </p:nvGrpSpPr>
        <p:grpSpPr>
          <a:xfrm>
            <a:off x="4217752" y="2049417"/>
            <a:ext cx="1308513" cy="1188720"/>
            <a:chOff x="3845656" y="2049417"/>
            <a:chExt cx="1308513" cy="1188720"/>
          </a:xfrm>
        </p:grpSpPr>
        <p:sp>
          <p:nvSpPr>
            <p:cNvPr id="33" name="Rectangle 32">
              <a:extLst>
                <a:ext uri="{FF2B5EF4-FFF2-40B4-BE49-F238E27FC236}">
                  <a16:creationId xmlns:a16="http://schemas.microsoft.com/office/drawing/2014/main" id="{4F66E20B-76E7-D879-04D3-04E9F650F5E4}"/>
                </a:ext>
              </a:extLst>
            </p:cNvPr>
            <p:cNvSpPr>
              <a:spLocks noChangeAspect="1"/>
            </p:cNvSpPr>
            <p:nvPr/>
          </p:nvSpPr>
          <p:spPr>
            <a:xfrm>
              <a:off x="3845656" y="2049417"/>
              <a:ext cx="1308513" cy="1188720"/>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AFA724D8-6013-2DA8-E1AF-E30ACE92750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096775" y="2240640"/>
              <a:ext cx="806274" cy="806274"/>
            </a:xfrm>
            <a:prstGeom prst="rect">
              <a:avLst/>
            </a:prstGeom>
          </p:spPr>
        </p:pic>
      </p:grpSp>
      <p:sp>
        <p:nvSpPr>
          <p:cNvPr id="35" name="TextBox 34">
            <a:extLst>
              <a:ext uri="{FF2B5EF4-FFF2-40B4-BE49-F238E27FC236}">
                <a16:creationId xmlns:a16="http://schemas.microsoft.com/office/drawing/2014/main" id="{7C4C2D34-CD4E-FB18-30E3-80376BCC6150}"/>
              </a:ext>
            </a:extLst>
          </p:cNvPr>
          <p:cNvSpPr txBox="1"/>
          <p:nvPr/>
        </p:nvSpPr>
        <p:spPr>
          <a:xfrm>
            <a:off x="571641" y="6412365"/>
            <a:ext cx="6949440" cy="153888"/>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36" name="TextBox 35">
            <a:extLst>
              <a:ext uri="{FF2B5EF4-FFF2-40B4-BE49-F238E27FC236}">
                <a16:creationId xmlns:a16="http://schemas.microsoft.com/office/drawing/2014/main" id="{351B62FF-757A-B9F3-424D-40A7C41932E9}"/>
              </a:ext>
            </a:extLst>
          </p:cNvPr>
          <p:cNvSpPr txBox="1"/>
          <p:nvPr/>
        </p:nvSpPr>
        <p:spPr>
          <a:xfrm>
            <a:off x="10294620" y="6412365"/>
            <a:ext cx="1325880"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LCN-5361316-122022</a:t>
            </a:r>
          </a:p>
        </p:txBody>
      </p:sp>
      <p:sp>
        <p:nvSpPr>
          <p:cNvPr id="37" name="TextBox 36">
            <a:extLst>
              <a:ext uri="{FF2B5EF4-FFF2-40B4-BE49-F238E27FC236}">
                <a16:creationId xmlns:a16="http://schemas.microsoft.com/office/drawing/2014/main" id="{F9845D78-D260-5133-FFEC-6674813CA158}"/>
              </a:ext>
            </a:extLst>
          </p:cNvPr>
          <p:cNvSpPr txBox="1"/>
          <p:nvPr/>
        </p:nvSpPr>
        <p:spPr>
          <a:xfrm>
            <a:off x="7832278" y="6412365"/>
            <a:ext cx="2151145"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©2023 Lincoln National Corporation</a:t>
            </a:r>
          </a:p>
        </p:txBody>
      </p:sp>
      <p:sp>
        <p:nvSpPr>
          <p:cNvPr id="2" name="Rectangle 1">
            <a:extLst>
              <a:ext uri="{FF2B5EF4-FFF2-40B4-BE49-F238E27FC236}">
                <a16:creationId xmlns:a16="http://schemas.microsoft.com/office/drawing/2014/main" id="{F02988A9-00E5-C8B0-5F6D-3A00D0DE2CA0}"/>
              </a:ext>
            </a:extLst>
          </p:cNvPr>
          <p:cNvSpPr/>
          <p:nvPr/>
        </p:nvSpPr>
        <p:spPr>
          <a:xfrm>
            <a:off x="0" y="0"/>
            <a:ext cx="12192000" cy="6858000"/>
          </a:xfrm>
          <a:prstGeom prst="rect">
            <a:avLst/>
          </a:prstGeom>
          <a:solidFill>
            <a:srgbClr val="0000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descr="A picture containing table&#10;&#10;Description automatically generated">
            <a:extLst>
              <a:ext uri="{FF2B5EF4-FFF2-40B4-BE49-F238E27FC236}">
                <a16:creationId xmlns:a16="http://schemas.microsoft.com/office/drawing/2014/main" id="{DF4059E2-D978-B8C8-800E-A81F7ABE5D92}"/>
              </a:ext>
            </a:extLst>
          </p:cNvPr>
          <p:cNvPicPr>
            <a:picLocks noChangeAspect="1"/>
          </p:cNvPicPr>
          <p:nvPr/>
        </p:nvPicPr>
        <p:blipFill rotWithShape="1">
          <a:blip r:embed="rId7">
            <a:extLst>
              <a:ext uri="{28A0092B-C50C-407E-A947-70E740481C1C}">
                <a14:useLocalDpi xmlns:a14="http://schemas.microsoft.com/office/drawing/2010/main" val="0"/>
              </a:ext>
            </a:extLst>
          </a:blip>
          <a:srcRect l="3947" t="35585" r="26480" b="24262"/>
          <a:stretch/>
        </p:blipFill>
        <p:spPr>
          <a:xfrm>
            <a:off x="1456489" y="-2329543"/>
            <a:ext cx="9592055" cy="9226638"/>
          </a:xfrm>
          <a:prstGeom prst="rect">
            <a:avLst/>
          </a:prstGeom>
        </p:spPr>
      </p:pic>
      <p:sp>
        <p:nvSpPr>
          <p:cNvPr id="6" name="Left Arrow 30">
            <a:extLst>
              <a:ext uri="{FF2B5EF4-FFF2-40B4-BE49-F238E27FC236}">
                <a16:creationId xmlns:a16="http://schemas.microsoft.com/office/drawing/2014/main" id="{58BC01E7-068A-2AD5-EC23-891D548C8C4B}"/>
              </a:ext>
            </a:extLst>
          </p:cNvPr>
          <p:cNvSpPr/>
          <p:nvPr/>
        </p:nvSpPr>
        <p:spPr>
          <a:xfrm>
            <a:off x="6268348" y="1840384"/>
            <a:ext cx="4598587" cy="1994851"/>
          </a:xfrm>
          <a:prstGeom prst="leftArrow">
            <a:avLst>
              <a:gd name="adj1" fmla="val 100000"/>
              <a:gd name="adj2" fmla="val 18364"/>
            </a:avLst>
          </a:prstGeom>
          <a:solidFill>
            <a:srgbClr val="FF5D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$24K in fixed loans for 25 years to </a:t>
            </a:r>
            <a:r>
              <a:rPr kumimoji="0" lang="en-US" sz="2800" b="1" i="0" u="none" strike="noStrike" kern="1200" cap="none" spc="0" normalizeH="0" baseline="0" noProof="0">
                <a:ln>
                  <a:noFill/>
                </a:ln>
                <a:solidFill>
                  <a:srgbClr val="FFFFFF"/>
                </a:solidFill>
                <a:effectLst/>
                <a:uLnTx/>
                <a:uFillTx/>
                <a:latin typeface="Calibri"/>
                <a:ea typeface="+mn-ea"/>
                <a:cs typeface="+mn-cs"/>
              </a:rPr>
              <a:t>supplement Cait’s </a:t>
            </a:r>
            <a:r>
              <a:rPr kumimoji="0" lang="en-US" sz="2800" b="1" i="0" u="none" strike="noStrike" kern="1200" cap="none" spc="0" normalizeH="0" baseline="0" noProof="0" dirty="0">
                <a:ln>
                  <a:noFill/>
                </a:ln>
                <a:solidFill>
                  <a:srgbClr val="FFFFFF"/>
                </a:solidFill>
                <a:effectLst/>
                <a:uLnTx/>
                <a:uFillTx/>
                <a:latin typeface="Calibri"/>
                <a:ea typeface="+mn-ea"/>
                <a:cs typeface="+mn-cs"/>
              </a:rPr>
              <a:t>retirement plan</a:t>
            </a:r>
          </a:p>
        </p:txBody>
      </p:sp>
      <p:sp>
        <p:nvSpPr>
          <p:cNvPr id="7" name="Rectangle 6">
            <a:extLst>
              <a:ext uri="{FF2B5EF4-FFF2-40B4-BE49-F238E27FC236}">
                <a16:creationId xmlns:a16="http://schemas.microsoft.com/office/drawing/2014/main" id="{DD085E27-ABD5-7E22-3EEB-DB19788698B2}"/>
              </a:ext>
            </a:extLst>
          </p:cNvPr>
          <p:cNvSpPr/>
          <p:nvPr/>
        </p:nvSpPr>
        <p:spPr>
          <a:xfrm>
            <a:off x="5113008" y="1362517"/>
            <a:ext cx="771288" cy="4593746"/>
          </a:xfrm>
          <a:prstGeom prst="rect">
            <a:avLst/>
          </a:prstGeom>
          <a:noFill/>
          <a:ln w="76200">
            <a:solidFill>
              <a:srgbClr val="FF5D0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8" name="Picture 7" descr="A picture containing table&#10;&#10;Description automatically generated">
            <a:extLst>
              <a:ext uri="{FF2B5EF4-FFF2-40B4-BE49-F238E27FC236}">
                <a16:creationId xmlns:a16="http://schemas.microsoft.com/office/drawing/2014/main" id="{EF55629B-B421-6808-D33E-178A23560732}"/>
              </a:ext>
            </a:extLst>
          </p:cNvPr>
          <p:cNvPicPr>
            <a:picLocks noChangeAspect="1"/>
          </p:cNvPicPr>
          <p:nvPr/>
        </p:nvPicPr>
        <p:blipFill rotWithShape="1">
          <a:blip r:embed="rId8">
            <a:extLst>
              <a:ext uri="{28A0092B-C50C-407E-A947-70E740481C1C}">
                <a14:useLocalDpi xmlns:a14="http://schemas.microsoft.com/office/drawing/2010/main" val="0"/>
              </a:ext>
            </a:extLst>
          </a:blip>
          <a:srcRect l="3947" r="26480" b="94568"/>
          <a:stretch/>
        </p:blipFill>
        <p:spPr>
          <a:xfrm>
            <a:off x="1456489" y="23778"/>
            <a:ext cx="9592055" cy="1248113"/>
          </a:xfrm>
          <a:prstGeom prst="rect">
            <a:avLst/>
          </a:prstGeom>
        </p:spPr>
      </p:pic>
      <p:sp>
        <p:nvSpPr>
          <p:cNvPr id="16" name="Left Arrow 30">
            <a:extLst>
              <a:ext uri="{FF2B5EF4-FFF2-40B4-BE49-F238E27FC236}">
                <a16:creationId xmlns:a16="http://schemas.microsoft.com/office/drawing/2014/main" id="{43AEE724-4DEA-671E-1175-B1BCA8DAA92B}"/>
              </a:ext>
            </a:extLst>
          </p:cNvPr>
          <p:cNvSpPr/>
          <p:nvPr/>
        </p:nvSpPr>
        <p:spPr>
          <a:xfrm flipH="1">
            <a:off x="3888144" y="5295768"/>
            <a:ext cx="4598587" cy="960954"/>
          </a:xfrm>
          <a:prstGeom prst="leftArrow">
            <a:avLst>
              <a:gd name="adj1" fmla="val 100000"/>
              <a:gd name="adj2" fmla="val 18364"/>
            </a:avLst>
          </a:prstGeom>
          <a:solidFill>
            <a:srgbClr val="FF5D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Cash Values and Death Benefit protection</a:t>
            </a:r>
          </a:p>
        </p:txBody>
      </p:sp>
      <p:sp>
        <p:nvSpPr>
          <p:cNvPr id="17" name="Rectangle 16">
            <a:extLst>
              <a:ext uri="{FF2B5EF4-FFF2-40B4-BE49-F238E27FC236}">
                <a16:creationId xmlns:a16="http://schemas.microsoft.com/office/drawing/2014/main" id="{2EB0F069-AB89-94DA-455C-867C394CA52D}"/>
              </a:ext>
            </a:extLst>
          </p:cNvPr>
          <p:cNvSpPr/>
          <p:nvPr/>
        </p:nvSpPr>
        <p:spPr>
          <a:xfrm>
            <a:off x="9023754" y="5586984"/>
            <a:ext cx="1951074" cy="320139"/>
          </a:xfrm>
          <a:prstGeom prst="rect">
            <a:avLst/>
          </a:prstGeom>
          <a:noFill/>
          <a:ln w="76200">
            <a:solidFill>
              <a:srgbClr val="FF5D0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302004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xit" presetSubtype="0" fill="hold" grpId="1"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7F8E-64ED-C9F7-1085-27BCDA2D2D5C}"/>
              </a:ext>
            </a:extLst>
          </p:cNvPr>
          <p:cNvSpPr/>
          <p:nvPr/>
        </p:nvSpPr>
        <p:spPr>
          <a:xfrm>
            <a:off x="0" y="0"/>
            <a:ext cx="12192000" cy="6858000"/>
          </a:xfrm>
          <a:prstGeom prst="rect">
            <a:avLst/>
          </a:prstGeom>
          <a:solidFill>
            <a:srgbClr val="0000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C9D7A66-1EB7-E0DF-C5CF-792D6BC8779B}"/>
              </a:ext>
            </a:extLst>
          </p:cNvPr>
          <p:cNvPicPr>
            <a:picLocks noChangeAspect="1"/>
          </p:cNvPicPr>
          <p:nvPr/>
        </p:nvPicPr>
        <p:blipFill>
          <a:blip r:embed="rId3"/>
          <a:stretch>
            <a:fillRect/>
          </a:stretch>
        </p:blipFill>
        <p:spPr>
          <a:xfrm>
            <a:off x="1698013" y="0"/>
            <a:ext cx="8795972" cy="6858000"/>
          </a:xfrm>
          <a:prstGeom prst="rect">
            <a:avLst/>
          </a:prstGeom>
        </p:spPr>
      </p:pic>
    </p:spTree>
    <p:extLst>
      <p:ext uri="{BB962C8B-B14F-4D97-AF65-F5344CB8AC3E}">
        <p14:creationId xmlns:p14="http://schemas.microsoft.com/office/powerpoint/2010/main" val="104162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05E7C2-7C60-40D5-89B3-9C5A9F152518}"/>
              </a:ext>
            </a:extLst>
          </p:cNvPr>
          <p:cNvSpPr/>
          <p:nvPr/>
        </p:nvSpPr>
        <p:spPr>
          <a:xfrm>
            <a:off x="-189215" y="0"/>
            <a:ext cx="3843616" cy="6858000"/>
          </a:xfrm>
          <a:prstGeom prst="rect">
            <a:avLst/>
          </a:prstGeom>
          <a:solidFill>
            <a:srgbClr val="D1D3D4"/>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Isosceles Triangle 2">
            <a:extLst>
              <a:ext uri="{FF2B5EF4-FFF2-40B4-BE49-F238E27FC236}">
                <a16:creationId xmlns:a16="http://schemas.microsoft.com/office/drawing/2014/main" id="{8034B263-92F5-49D5-9E5C-0DEF80834B43}"/>
              </a:ext>
            </a:extLst>
          </p:cNvPr>
          <p:cNvSpPr/>
          <p:nvPr/>
        </p:nvSpPr>
        <p:spPr>
          <a:xfrm rot="5400000">
            <a:off x="1975026" y="1660949"/>
            <a:ext cx="6876425" cy="3517676"/>
          </a:xfrm>
          <a:prstGeom prst="triangle">
            <a:avLst/>
          </a:prstGeom>
          <a:solidFill>
            <a:srgbClr val="D1D3D4"/>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Title 1">
            <a:extLst>
              <a:ext uri="{FF2B5EF4-FFF2-40B4-BE49-F238E27FC236}">
                <a16:creationId xmlns:a16="http://schemas.microsoft.com/office/drawing/2014/main" id="{0EEC1A44-1D64-47F0-9BC2-64AF413251DD}"/>
              </a:ext>
            </a:extLst>
          </p:cNvPr>
          <p:cNvSpPr>
            <a:spLocks noGrp="1"/>
          </p:cNvSpPr>
          <p:nvPr>
            <p:ph type="title"/>
          </p:nvPr>
        </p:nvSpPr>
        <p:spPr>
          <a:xfrm>
            <a:off x="571641" y="484632"/>
            <a:ext cx="11036808" cy="521208"/>
          </a:xfrm>
        </p:spPr>
        <p:txBody>
          <a:bodyPr/>
          <a:lstStyle/>
          <a:p>
            <a:r>
              <a:rPr lang="en-US" sz="3200" dirty="0"/>
              <a:t>See how Lincoln helps simplify the SALE</a:t>
            </a:r>
            <a:endParaRPr lang="en-US" sz="3200" spc="-30" dirty="0"/>
          </a:p>
        </p:txBody>
      </p:sp>
      <p:sp>
        <p:nvSpPr>
          <p:cNvPr id="25" name="TextBox 24">
            <a:extLst>
              <a:ext uri="{FF2B5EF4-FFF2-40B4-BE49-F238E27FC236}">
                <a16:creationId xmlns:a16="http://schemas.microsoft.com/office/drawing/2014/main" id="{77B21C4C-239A-48D7-8CDE-18CE3D399936}"/>
              </a:ext>
            </a:extLst>
          </p:cNvPr>
          <p:cNvSpPr txBox="1"/>
          <p:nvPr/>
        </p:nvSpPr>
        <p:spPr>
          <a:xfrm>
            <a:off x="571500" y="6411913"/>
            <a:ext cx="6950075" cy="153987"/>
          </a:xfrm>
          <a:prstGeom prst="rect">
            <a:avLst/>
          </a:prstGeom>
          <a:noFill/>
        </p:spPr>
        <p:txBody>
          <a:bodyPr lIns="0" tIns="0" rIns="0" b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26" name="TextBox 25">
            <a:extLst>
              <a:ext uri="{FF2B5EF4-FFF2-40B4-BE49-F238E27FC236}">
                <a16:creationId xmlns:a16="http://schemas.microsoft.com/office/drawing/2014/main" id="{AF0E3E52-B406-4750-89F8-6877C8596417}"/>
              </a:ext>
            </a:extLst>
          </p:cNvPr>
          <p:cNvSpPr txBox="1"/>
          <p:nvPr/>
        </p:nvSpPr>
        <p:spPr>
          <a:xfrm>
            <a:off x="10294938" y="6411913"/>
            <a:ext cx="1325562" cy="153987"/>
          </a:xfrm>
          <a:prstGeom prst="rect">
            <a:avLst/>
          </a:prstGeom>
          <a:noFill/>
        </p:spPr>
        <p:txBody>
          <a:bodyPr lIns="0" tIns="0" rIns="0" bIns="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rPr>
              <a:t>LCN-5361316-122022</a:t>
            </a:r>
          </a:p>
        </p:txBody>
      </p:sp>
      <p:sp>
        <p:nvSpPr>
          <p:cNvPr id="27" name="TextBox 26">
            <a:extLst>
              <a:ext uri="{FF2B5EF4-FFF2-40B4-BE49-F238E27FC236}">
                <a16:creationId xmlns:a16="http://schemas.microsoft.com/office/drawing/2014/main" id="{DE50B030-4E1B-411F-866D-0F81457573F1}"/>
              </a:ext>
            </a:extLst>
          </p:cNvPr>
          <p:cNvSpPr txBox="1"/>
          <p:nvPr/>
        </p:nvSpPr>
        <p:spPr>
          <a:xfrm>
            <a:off x="7832725" y="6411913"/>
            <a:ext cx="2151063" cy="153987"/>
          </a:xfrm>
          <a:prstGeom prst="rect">
            <a:avLst/>
          </a:prstGeom>
          <a:noFill/>
        </p:spPr>
        <p:txBody>
          <a:bodyPr lIns="0" tIns="0" rIns="0" bIns="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rPr>
              <a:t>©2023 Lincoln National Corporation</a:t>
            </a:r>
          </a:p>
        </p:txBody>
      </p:sp>
      <p:sp>
        <p:nvSpPr>
          <p:cNvPr id="16" name="Rectangle 15">
            <a:extLst>
              <a:ext uri="{FF2B5EF4-FFF2-40B4-BE49-F238E27FC236}">
                <a16:creationId xmlns:a16="http://schemas.microsoft.com/office/drawing/2014/main" id="{DA4B716C-CEB2-2D1C-429F-0CD28FF8B826}"/>
              </a:ext>
            </a:extLst>
          </p:cNvPr>
          <p:cNvSpPr/>
          <p:nvPr/>
        </p:nvSpPr>
        <p:spPr>
          <a:xfrm>
            <a:off x="571641" y="2695570"/>
            <a:ext cx="2596280" cy="3382547"/>
          </a:xfrm>
          <a:prstGeom prst="rect">
            <a:avLst/>
          </a:prstGeom>
          <a:solidFill>
            <a:srgbClr val="0094D5"/>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a:ea typeface="Calibri" panose="020F0502020204030204" pitchFamily="34" charset="0"/>
                <a:cs typeface="+mn-cs"/>
              </a:rPr>
              <a:t>Simplified process from application to </a:t>
            </a:r>
            <a:r>
              <a:rPr kumimoji="0" lang="en-US" sz="2200" b="0" i="0" u="none" strike="noStrike" kern="1200" cap="none" spc="0" normalizeH="0" baseline="0" noProof="0" dirty="0" err="1">
                <a:ln>
                  <a:noFill/>
                </a:ln>
                <a:solidFill>
                  <a:srgbClr val="FFFFFF"/>
                </a:solidFill>
                <a:effectLst/>
                <a:uLnTx/>
                <a:uFillTx/>
                <a:latin typeface="Calibri"/>
                <a:ea typeface="Calibri" panose="020F0502020204030204" pitchFamily="34" charset="0"/>
                <a:cs typeface="+mn-cs"/>
              </a:rPr>
              <a:t>inforce</a:t>
            </a:r>
            <a:r>
              <a:rPr kumimoji="0" lang="en-US" sz="2200" b="0" i="0" u="none" strike="noStrike" kern="1200" cap="none" spc="0" normalizeH="0" baseline="0" noProof="0" dirty="0">
                <a:ln>
                  <a:noFill/>
                </a:ln>
                <a:solidFill>
                  <a:srgbClr val="FFFFFF"/>
                </a:solidFill>
                <a:effectLst/>
                <a:uLnTx/>
                <a:uFillTx/>
                <a:latin typeface="Calibri"/>
                <a:ea typeface="Calibri" panose="020F0502020204030204" pitchFamily="34" charset="0"/>
                <a:cs typeface="+mn-cs"/>
              </a:rPr>
              <a:t> services with a streamlined product that gives your client access to all the advantages of indexed universal life</a:t>
            </a:r>
          </a:p>
        </p:txBody>
      </p:sp>
      <p:sp>
        <p:nvSpPr>
          <p:cNvPr id="17" name="Rectangle 16">
            <a:extLst>
              <a:ext uri="{FF2B5EF4-FFF2-40B4-BE49-F238E27FC236}">
                <a16:creationId xmlns:a16="http://schemas.microsoft.com/office/drawing/2014/main" id="{369BF40C-5074-27B9-FF2D-BC3B373AAA4C}"/>
              </a:ext>
            </a:extLst>
          </p:cNvPr>
          <p:cNvSpPr/>
          <p:nvPr/>
        </p:nvSpPr>
        <p:spPr>
          <a:xfrm>
            <a:off x="3316908" y="2695572"/>
            <a:ext cx="2596280" cy="3382547"/>
          </a:xfrm>
          <a:prstGeom prst="rect">
            <a:avLst/>
          </a:prstGeom>
          <a:solidFill>
            <a:srgbClr val="00B5B4"/>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Calibri" panose="020F0502020204030204" pitchFamily="34" charset="0"/>
                <a:cs typeface="+mn-cs"/>
              </a:rPr>
              <a:t>Accessibility to the policy's cash value and a customer portal that allows your client to access their policy information when it's convenient to them</a:t>
            </a:r>
          </a:p>
        </p:txBody>
      </p:sp>
      <p:sp>
        <p:nvSpPr>
          <p:cNvPr id="18" name="Rectangle 17">
            <a:extLst>
              <a:ext uri="{FF2B5EF4-FFF2-40B4-BE49-F238E27FC236}">
                <a16:creationId xmlns:a16="http://schemas.microsoft.com/office/drawing/2014/main" id="{61B26015-8720-42C4-BADD-08B534E59529}"/>
              </a:ext>
            </a:extLst>
          </p:cNvPr>
          <p:cNvSpPr/>
          <p:nvPr/>
        </p:nvSpPr>
        <p:spPr>
          <a:xfrm>
            <a:off x="6062177" y="2666468"/>
            <a:ext cx="2596280" cy="3382547"/>
          </a:xfrm>
          <a:prstGeom prst="rect">
            <a:avLst/>
          </a:prstGeom>
          <a:solidFill>
            <a:srgbClr val="244F8A"/>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Calibri" panose="020F0502020204030204" pitchFamily="34" charset="0"/>
                <a:cs typeface="+mn-cs"/>
              </a:rPr>
              <a:t>Permanent life insurance protection through a death benefit and optional riders for critical illness and long-term care </a:t>
            </a:r>
            <a:endParaRPr kumimoji="0" lang="en-US" sz="1800" b="0" i="0" u="none" strike="noStrike" kern="1200" cap="none" spc="0" normalizeH="0" baseline="0" noProof="0" dirty="0">
              <a:ln>
                <a:noFill/>
              </a:ln>
              <a:solidFill>
                <a:srgbClr val="FFFFFF"/>
              </a:solidFill>
              <a:effectLst/>
              <a:uLnTx/>
              <a:uFillTx/>
              <a:latin typeface="Calibri"/>
              <a:ea typeface="Calibri" panose="020F0502020204030204" pitchFamily="34" charset="0"/>
              <a:cs typeface="+mn-cs"/>
            </a:endParaRPr>
          </a:p>
        </p:txBody>
      </p:sp>
      <p:sp>
        <p:nvSpPr>
          <p:cNvPr id="19" name="Rectangle 18">
            <a:extLst>
              <a:ext uri="{FF2B5EF4-FFF2-40B4-BE49-F238E27FC236}">
                <a16:creationId xmlns:a16="http://schemas.microsoft.com/office/drawing/2014/main" id="{22305E94-D6E4-CE86-2E67-070C00BC7A54}"/>
              </a:ext>
            </a:extLst>
          </p:cNvPr>
          <p:cNvSpPr/>
          <p:nvPr/>
        </p:nvSpPr>
        <p:spPr>
          <a:xfrm>
            <a:off x="8807444" y="2670873"/>
            <a:ext cx="2596280" cy="3382547"/>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Experience with an industry expert and trusted brand</a:t>
            </a:r>
          </a:p>
        </p:txBody>
      </p:sp>
      <p:sp>
        <p:nvSpPr>
          <p:cNvPr id="20" name="Rectangle 19">
            <a:extLst>
              <a:ext uri="{FF2B5EF4-FFF2-40B4-BE49-F238E27FC236}">
                <a16:creationId xmlns:a16="http://schemas.microsoft.com/office/drawing/2014/main" id="{7BE008FB-5971-B222-701B-E4B3F2072A71}"/>
              </a:ext>
            </a:extLst>
          </p:cNvPr>
          <p:cNvSpPr/>
          <p:nvPr/>
        </p:nvSpPr>
        <p:spPr>
          <a:xfrm>
            <a:off x="571641" y="1508898"/>
            <a:ext cx="2596280" cy="1036962"/>
          </a:xfrm>
          <a:prstGeom prst="rect">
            <a:avLst/>
          </a:prstGeom>
          <a:solidFill>
            <a:srgbClr val="0094D5"/>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Calibri"/>
                <a:ea typeface="+mn-ea"/>
                <a:cs typeface="+mn-cs"/>
              </a:rPr>
              <a:t>Simple</a:t>
            </a:r>
          </a:p>
        </p:txBody>
      </p:sp>
      <p:sp>
        <p:nvSpPr>
          <p:cNvPr id="22" name="Rectangle 21">
            <a:extLst>
              <a:ext uri="{FF2B5EF4-FFF2-40B4-BE49-F238E27FC236}">
                <a16:creationId xmlns:a16="http://schemas.microsoft.com/office/drawing/2014/main" id="{F0CD80FF-90BB-DE4D-D6D9-55E1050FB6CF}"/>
              </a:ext>
            </a:extLst>
          </p:cNvPr>
          <p:cNvSpPr/>
          <p:nvPr/>
        </p:nvSpPr>
        <p:spPr>
          <a:xfrm>
            <a:off x="3316908" y="1508898"/>
            <a:ext cx="2596280" cy="1036962"/>
          </a:xfrm>
          <a:prstGeom prst="rect">
            <a:avLst/>
          </a:prstGeom>
          <a:solidFill>
            <a:srgbClr val="00B5B4"/>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Calibri"/>
                <a:ea typeface="+mn-ea"/>
                <a:cs typeface="+mn-cs"/>
              </a:rPr>
              <a:t>Accessible</a:t>
            </a:r>
          </a:p>
        </p:txBody>
      </p:sp>
      <p:sp>
        <p:nvSpPr>
          <p:cNvPr id="28" name="Rectangle 27">
            <a:extLst>
              <a:ext uri="{FF2B5EF4-FFF2-40B4-BE49-F238E27FC236}">
                <a16:creationId xmlns:a16="http://schemas.microsoft.com/office/drawing/2014/main" id="{21CE562C-DD20-AA37-D8B6-0846BE3DA0A4}"/>
              </a:ext>
            </a:extLst>
          </p:cNvPr>
          <p:cNvSpPr/>
          <p:nvPr/>
        </p:nvSpPr>
        <p:spPr>
          <a:xfrm>
            <a:off x="6062177" y="1508898"/>
            <a:ext cx="2596896" cy="1036962"/>
          </a:xfrm>
          <a:prstGeom prst="rect">
            <a:avLst/>
          </a:prstGeom>
          <a:solidFill>
            <a:srgbClr val="244F8A"/>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a:ea typeface="+mn-ea"/>
                <a:cs typeface="+mn-cs"/>
              </a:rPr>
              <a:t>Life Insurance Protection</a:t>
            </a:r>
          </a:p>
        </p:txBody>
      </p:sp>
      <p:sp>
        <p:nvSpPr>
          <p:cNvPr id="29" name="Rectangle 28">
            <a:extLst>
              <a:ext uri="{FF2B5EF4-FFF2-40B4-BE49-F238E27FC236}">
                <a16:creationId xmlns:a16="http://schemas.microsoft.com/office/drawing/2014/main" id="{E2C4826B-797F-2940-0600-CE147840F7FB}"/>
              </a:ext>
            </a:extLst>
          </p:cNvPr>
          <p:cNvSpPr/>
          <p:nvPr/>
        </p:nvSpPr>
        <p:spPr>
          <a:xfrm>
            <a:off x="8807444" y="1508898"/>
            <a:ext cx="2596280" cy="1033272"/>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Experience</a:t>
            </a:r>
          </a:p>
        </p:txBody>
      </p:sp>
    </p:spTree>
    <p:extLst>
      <p:ext uri="{BB962C8B-B14F-4D97-AF65-F5344CB8AC3E}">
        <p14:creationId xmlns:p14="http://schemas.microsoft.com/office/powerpoint/2010/main" val="254653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94D5"/>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5CC21CB-E0C3-4332-B8DF-1D615206696D}"/>
              </a:ext>
            </a:extLst>
          </p:cNvPr>
          <p:cNvSpPr txBox="1"/>
          <p:nvPr/>
        </p:nvSpPr>
        <p:spPr>
          <a:xfrm>
            <a:off x="571500" y="6411913"/>
            <a:ext cx="6950075" cy="153987"/>
          </a:xfrm>
          <a:prstGeom prst="rect">
            <a:avLst/>
          </a:prstGeom>
          <a:noFill/>
        </p:spPr>
        <p:txBody>
          <a:bodyPr lIns="0" tIns="0" rIns="0" b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23" name="TextBox 22">
            <a:extLst>
              <a:ext uri="{FF2B5EF4-FFF2-40B4-BE49-F238E27FC236}">
                <a16:creationId xmlns:a16="http://schemas.microsoft.com/office/drawing/2014/main" id="{13FE4A01-09EB-46A6-AE99-9F38DD66A061}"/>
              </a:ext>
            </a:extLst>
          </p:cNvPr>
          <p:cNvSpPr txBox="1"/>
          <p:nvPr/>
        </p:nvSpPr>
        <p:spPr>
          <a:xfrm>
            <a:off x="10294938" y="6411913"/>
            <a:ext cx="1325562" cy="153987"/>
          </a:xfrm>
          <a:prstGeom prst="rect">
            <a:avLst/>
          </a:prstGeom>
          <a:noFill/>
        </p:spPr>
        <p:txBody>
          <a:bodyPr lIns="0" tIns="0" rIns="0" bIns="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LCN-5361316-122022</a:t>
            </a:r>
          </a:p>
        </p:txBody>
      </p:sp>
      <p:sp>
        <p:nvSpPr>
          <p:cNvPr id="24" name="TextBox 23">
            <a:extLst>
              <a:ext uri="{FF2B5EF4-FFF2-40B4-BE49-F238E27FC236}">
                <a16:creationId xmlns:a16="http://schemas.microsoft.com/office/drawing/2014/main" id="{BC49E15A-49AE-4DEE-A1DC-7AB429670E91}"/>
              </a:ext>
            </a:extLst>
          </p:cNvPr>
          <p:cNvSpPr txBox="1"/>
          <p:nvPr/>
        </p:nvSpPr>
        <p:spPr>
          <a:xfrm>
            <a:off x="7832725" y="6411913"/>
            <a:ext cx="2151063" cy="153987"/>
          </a:xfrm>
          <a:prstGeom prst="rect">
            <a:avLst/>
          </a:prstGeom>
          <a:noFill/>
        </p:spPr>
        <p:txBody>
          <a:bodyPr lIns="0" tIns="0" rIns="0" bIns="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©2023 Lincoln National Corporation</a:t>
            </a:r>
          </a:p>
        </p:txBody>
      </p:sp>
      <p:sp>
        <p:nvSpPr>
          <p:cNvPr id="100357" name="Text Placeholder 10">
            <a:extLst>
              <a:ext uri="{FF2B5EF4-FFF2-40B4-BE49-F238E27FC236}">
                <a16:creationId xmlns:a16="http://schemas.microsoft.com/office/drawing/2014/main" id="{6FFE1BFA-CF13-4720-8745-3B5A54E1E431}"/>
              </a:ext>
            </a:extLst>
          </p:cNvPr>
          <p:cNvSpPr txBox="1">
            <a:spLocks noChangeArrowheads="1"/>
          </p:cNvSpPr>
          <p:nvPr/>
        </p:nvSpPr>
        <p:spPr bwMode="auto">
          <a:xfrm>
            <a:off x="2844800" y="2438400"/>
            <a:ext cx="8534400"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Aft>
                <a:spcPts val="800"/>
              </a:spcAft>
              <a:buClr>
                <a:schemeClr val="tx1"/>
              </a:buClr>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1pPr>
            <a:lvl2pPr marL="365125" indent="-182563">
              <a:spcAft>
                <a:spcPts val="800"/>
              </a:spcAft>
              <a:buClr>
                <a:schemeClr val="tx1"/>
              </a:buClr>
              <a:buFont typeface="Calibri" panose="020F0502020204030204" pitchFamily="34" charset="0"/>
              <a:buChar char="‒"/>
              <a:defRPr sz="1600">
                <a:solidFill>
                  <a:schemeClr val="tx1"/>
                </a:solidFill>
                <a:latin typeface="Calibri" panose="020F0502020204030204" pitchFamily="34" charset="0"/>
                <a:cs typeface="Arial" panose="020B0604020202020204" pitchFamily="34" charset="0"/>
              </a:defRPr>
            </a:lvl2pPr>
            <a:lvl3pPr marL="685800" indent="-173038">
              <a:spcAft>
                <a:spcPts val="800"/>
              </a:spcAft>
              <a:buClr>
                <a:schemeClr val="tx1"/>
              </a:buClr>
              <a:buFont typeface="Calibri" panose="020F0502020204030204" pitchFamily="34" charset="0"/>
              <a:buChar char="▫"/>
              <a:defRPr sz="1600">
                <a:solidFill>
                  <a:schemeClr val="tx1"/>
                </a:solidFill>
                <a:latin typeface="Calibri" panose="020F0502020204030204" pitchFamily="34" charset="0"/>
                <a:cs typeface="Arial" panose="020B0604020202020204" pitchFamily="34" charset="0"/>
              </a:defRPr>
            </a:lvl3pPr>
            <a:lvl4pPr marL="858838" indent="-173038">
              <a:spcAft>
                <a:spcPts val="800"/>
              </a:spcAft>
              <a:buClr>
                <a:schemeClr val="tx1"/>
              </a:buClr>
              <a:buFont typeface="Calibri" panose="020F0502020204030204" pitchFamily="34" charset="0"/>
              <a:buChar char="◦"/>
              <a:defRPr sz="1600">
                <a:solidFill>
                  <a:schemeClr val="tx1"/>
                </a:solidFill>
                <a:latin typeface="Calibri" panose="020F0502020204030204" pitchFamily="34" charset="0"/>
                <a:cs typeface="Arial" panose="020B0604020202020204" pitchFamily="34" charset="0"/>
              </a:defRPr>
            </a:lvl4pPr>
            <a:lvl5pPr marL="1031875" indent="-173038">
              <a:spcAft>
                <a:spcPts val="800"/>
              </a:spcAft>
              <a:buClr>
                <a:schemeClr val="tx1"/>
              </a:buClr>
              <a:buFont typeface="Calibri" panose="020F0502020204030204" pitchFamily="34" charset="0"/>
              <a:buChar char="»"/>
              <a:defRPr sz="1600">
                <a:solidFill>
                  <a:schemeClr val="tx1"/>
                </a:solidFill>
                <a:latin typeface="Calibri" panose="020F0502020204030204" pitchFamily="34" charset="0"/>
                <a:cs typeface="Arial" panose="020B0604020202020204" pitchFamily="34" charset="0"/>
              </a:defRPr>
            </a:lvl5pPr>
            <a:lvl6pPr marL="1489075" indent="-173038" eaLnBrk="0" fontAlgn="base" hangingPunct="0">
              <a:spcBef>
                <a:spcPct val="0"/>
              </a:spcBef>
              <a:spcAft>
                <a:spcPts val="800"/>
              </a:spcAft>
              <a:buClr>
                <a:schemeClr val="tx1"/>
              </a:buClr>
              <a:buFont typeface="Calibri" panose="020F0502020204030204" pitchFamily="34" charset="0"/>
              <a:buChar char="»"/>
              <a:defRPr sz="1600">
                <a:solidFill>
                  <a:schemeClr val="tx1"/>
                </a:solidFill>
                <a:latin typeface="Calibri" panose="020F0502020204030204" pitchFamily="34" charset="0"/>
                <a:cs typeface="Arial" panose="020B0604020202020204" pitchFamily="34" charset="0"/>
              </a:defRPr>
            </a:lvl6pPr>
            <a:lvl7pPr marL="1946275" indent="-173038" eaLnBrk="0" fontAlgn="base" hangingPunct="0">
              <a:spcBef>
                <a:spcPct val="0"/>
              </a:spcBef>
              <a:spcAft>
                <a:spcPts val="800"/>
              </a:spcAft>
              <a:buClr>
                <a:schemeClr val="tx1"/>
              </a:buClr>
              <a:buFont typeface="Calibri" panose="020F0502020204030204" pitchFamily="34" charset="0"/>
              <a:buChar char="»"/>
              <a:defRPr sz="1600">
                <a:solidFill>
                  <a:schemeClr val="tx1"/>
                </a:solidFill>
                <a:latin typeface="Calibri" panose="020F0502020204030204" pitchFamily="34" charset="0"/>
                <a:cs typeface="Arial" panose="020B0604020202020204" pitchFamily="34" charset="0"/>
              </a:defRPr>
            </a:lvl7pPr>
            <a:lvl8pPr marL="2403475" indent="-173038" eaLnBrk="0" fontAlgn="base" hangingPunct="0">
              <a:spcBef>
                <a:spcPct val="0"/>
              </a:spcBef>
              <a:spcAft>
                <a:spcPts val="800"/>
              </a:spcAft>
              <a:buClr>
                <a:schemeClr val="tx1"/>
              </a:buClr>
              <a:buFont typeface="Calibri" panose="020F0502020204030204" pitchFamily="34" charset="0"/>
              <a:buChar char="»"/>
              <a:defRPr sz="1600">
                <a:solidFill>
                  <a:schemeClr val="tx1"/>
                </a:solidFill>
                <a:latin typeface="Calibri" panose="020F0502020204030204" pitchFamily="34" charset="0"/>
                <a:cs typeface="Arial" panose="020B0604020202020204" pitchFamily="34" charset="0"/>
              </a:defRPr>
            </a:lvl8pPr>
            <a:lvl9pPr marL="2860675" indent="-173038" eaLnBrk="0" fontAlgn="base" hangingPunct="0">
              <a:spcBef>
                <a:spcPct val="0"/>
              </a:spcBef>
              <a:spcAft>
                <a:spcPts val="800"/>
              </a:spcAft>
              <a:buClr>
                <a:schemeClr val="tx1"/>
              </a:buClr>
              <a:buFont typeface="Calibri" panose="020F050202020403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en-US" sz="4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To learn more,</a:t>
            </a:r>
            <a:br>
              <a:rPr kumimoji="0" lang="en-US" altLang="en-US" sz="4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br>
            <a:r>
              <a:rPr kumimoji="0" lang="en-US" altLang="en-US" sz="4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visit LFG.com/</a:t>
            </a:r>
            <a:r>
              <a:rPr kumimoji="0" lang="en-US" altLang="en-US" sz="44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WealthAccelerate</a:t>
            </a:r>
            <a:endParaRPr kumimoji="0" lang="en-US" altLang="en-US" sz="4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pic>
        <p:nvPicPr>
          <p:cNvPr id="100358" name="Picture 19">
            <a:extLst>
              <a:ext uri="{FF2B5EF4-FFF2-40B4-BE49-F238E27FC236}">
                <a16:creationId xmlns:a16="http://schemas.microsoft.com/office/drawing/2014/main" id="{B7E54358-E956-49F3-89A1-8796A269948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5200" y="2555875"/>
            <a:ext cx="1328738"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538BC51-E3B5-A590-A157-7EFE08C720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1641" y="2146840"/>
            <a:ext cx="2660077" cy="2660077"/>
          </a:xfrm>
          <a:prstGeom prst="rect">
            <a:avLst/>
          </a:prstGeom>
        </p:spPr>
      </p:pic>
      <p:sp>
        <p:nvSpPr>
          <p:cNvPr id="8" name="Text Placeholder 2">
            <a:extLst>
              <a:ext uri="{FF2B5EF4-FFF2-40B4-BE49-F238E27FC236}">
                <a16:creationId xmlns:a16="http://schemas.microsoft.com/office/drawing/2014/main" id="{5FB157E9-95CC-15A6-7947-0E8E8255520F}"/>
              </a:ext>
            </a:extLst>
          </p:cNvPr>
          <p:cNvSpPr txBox="1">
            <a:spLocks/>
          </p:cNvSpPr>
          <p:nvPr/>
        </p:nvSpPr>
        <p:spPr>
          <a:xfrm>
            <a:off x="3250115" y="2215421"/>
            <a:ext cx="8370527" cy="16859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5900"/>
              </a:lnSpc>
            </a:pPr>
            <a:r>
              <a:rPr lang="en-US" sz="6000" i="1" spc="-30" dirty="0">
                <a:solidFill>
                  <a:srgbClr val="AD112B"/>
                </a:solidFill>
                <a:latin typeface="Georgia" panose="02040502050405020303" pitchFamily="18" charset="0"/>
              </a:rPr>
              <a:t>Lincoln </a:t>
            </a:r>
            <a:r>
              <a:rPr lang="en-US" sz="6000" i="1" spc="-40" dirty="0">
                <a:solidFill>
                  <a:srgbClr val="AD112B"/>
                </a:solidFill>
                <a:latin typeface="Georgia" panose="02040502050405020303" pitchFamily="18" charset="0"/>
              </a:rPr>
              <a:t>WealthAccelerate</a:t>
            </a:r>
            <a:r>
              <a:rPr lang="en-US" sz="3200" spc="-80" baseline="80000" dirty="0">
                <a:solidFill>
                  <a:srgbClr val="AD112B"/>
                </a:solidFill>
                <a:latin typeface="Georgia" panose="02040502050405020303" pitchFamily="18" charset="0"/>
              </a:rPr>
              <a:t>SM</a:t>
            </a:r>
            <a:r>
              <a:rPr lang="en-US" sz="6000" i="1" spc="-50" dirty="0">
                <a:solidFill>
                  <a:srgbClr val="AD112B"/>
                </a:solidFill>
                <a:latin typeface="Georgia" panose="02040502050405020303" pitchFamily="18" charset="0"/>
              </a:rPr>
              <a:t> </a:t>
            </a:r>
            <a:r>
              <a:rPr lang="en-US" sz="6000" spc="-50" dirty="0">
                <a:solidFill>
                  <a:srgbClr val="AD112B"/>
                </a:solidFill>
                <a:latin typeface="Georgia" panose="02040502050405020303" pitchFamily="18" charset="0"/>
              </a:rPr>
              <a:t>IUL</a:t>
            </a:r>
          </a:p>
        </p:txBody>
      </p:sp>
      <p:sp>
        <p:nvSpPr>
          <p:cNvPr id="9" name="TextBox 15">
            <a:extLst>
              <a:ext uri="{FF2B5EF4-FFF2-40B4-BE49-F238E27FC236}">
                <a16:creationId xmlns:a16="http://schemas.microsoft.com/office/drawing/2014/main" id="{42EE7220-BC7F-2D25-68A8-AD4F5D8A835B}"/>
              </a:ext>
            </a:extLst>
          </p:cNvPr>
          <p:cNvSpPr txBox="1"/>
          <p:nvPr/>
        </p:nvSpPr>
        <p:spPr>
          <a:xfrm>
            <a:off x="3237928" y="3768069"/>
            <a:ext cx="4641375" cy="91307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200"/>
              </a:lnSpc>
            </a:pPr>
            <a:r>
              <a:rPr lang="en-US" sz="3200" dirty="0">
                <a:solidFill>
                  <a:srgbClr val="AD112B"/>
                </a:solidFill>
                <a:latin typeface="Arial Narrow" panose="020B0606020202030204" pitchFamily="34" charset="0"/>
              </a:rPr>
              <a:t>Scan to take a faster route from planning to policy.</a:t>
            </a:r>
          </a:p>
        </p:txBody>
      </p:sp>
      <p:sp>
        <p:nvSpPr>
          <p:cNvPr id="10" name="TextBox 9">
            <a:extLst>
              <a:ext uri="{FF2B5EF4-FFF2-40B4-BE49-F238E27FC236}">
                <a16:creationId xmlns:a16="http://schemas.microsoft.com/office/drawing/2014/main" id="{31000F83-9407-459B-6AA3-06D922092F9E}"/>
              </a:ext>
            </a:extLst>
          </p:cNvPr>
          <p:cNvSpPr txBox="1"/>
          <p:nvPr/>
        </p:nvSpPr>
        <p:spPr>
          <a:xfrm>
            <a:off x="571641" y="6412365"/>
            <a:ext cx="6949440" cy="153888"/>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1" name="TextBox 10">
            <a:extLst>
              <a:ext uri="{FF2B5EF4-FFF2-40B4-BE49-F238E27FC236}">
                <a16:creationId xmlns:a16="http://schemas.microsoft.com/office/drawing/2014/main" id="{945140A3-117D-88AC-6420-2B41BC7E587F}"/>
              </a:ext>
            </a:extLst>
          </p:cNvPr>
          <p:cNvSpPr txBox="1"/>
          <p:nvPr/>
        </p:nvSpPr>
        <p:spPr>
          <a:xfrm>
            <a:off x="10294620" y="6412365"/>
            <a:ext cx="1325880"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LCN-5361316-122022</a:t>
            </a:r>
          </a:p>
        </p:txBody>
      </p:sp>
      <p:sp>
        <p:nvSpPr>
          <p:cNvPr id="12" name="TextBox 11">
            <a:extLst>
              <a:ext uri="{FF2B5EF4-FFF2-40B4-BE49-F238E27FC236}">
                <a16:creationId xmlns:a16="http://schemas.microsoft.com/office/drawing/2014/main" id="{412BDB06-0909-8124-3A8D-F52C926BB16F}"/>
              </a:ext>
            </a:extLst>
          </p:cNvPr>
          <p:cNvSpPr txBox="1"/>
          <p:nvPr/>
        </p:nvSpPr>
        <p:spPr>
          <a:xfrm>
            <a:off x="7832278" y="6412365"/>
            <a:ext cx="2151145"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©2023 Lincoln National Corporation</a:t>
            </a:r>
          </a:p>
        </p:txBody>
      </p:sp>
    </p:spTree>
    <p:extLst>
      <p:ext uri="{BB962C8B-B14F-4D97-AF65-F5344CB8AC3E}">
        <p14:creationId xmlns:p14="http://schemas.microsoft.com/office/powerpoint/2010/main" val="160695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3D2BE49-CB70-4573-A6C4-05F308DA9A59}"/>
              </a:ext>
            </a:extLst>
          </p:cNvPr>
          <p:cNvSpPr>
            <a:spLocks noGrp="1"/>
          </p:cNvSpPr>
          <p:nvPr>
            <p:ph type="body" sz="quarter" idx="11"/>
          </p:nvPr>
        </p:nvSpPr>
        <p:spPr/>
        <p:txBody>
          <a:bodyPr lIns="0" tIns="0" rIns="0" bIns="0">
            <a:noAutofit/>
          </a:bodyPr>
          <a:lstStyle/>
          <a:p>
            <a:pPr lvl="0">
              <a:lnSpc>
                <a:spcPct val="100000"/>
              </a:lnSpc>
              <a:spcBef>
                <a:spcPts val="0"/>
              </a:spcBef>
              <a:spcAft>
                <a:spcPts val="600"/>
              </a:spcAft>
            </a:pPr>
            <a:r>
              <a:rPr lang="en-US" sz="900" b="1" dirty="0">
                <a:latin typeface="Calibri" panose="020F0502020204030204" pitchFamily="34" charset="0"/>
                <a:ea typeface="Roboto Condensed" panose="02000000000000000000" pitchFamily="2" charset="0"/>
                <a:cs typeface="Calibri" panose="020F0502020204030204" pitchFamily="34" charset="0"/>
              </a:rPr>
              <a:t>Issuers:</a:t>
            </a:r>
            <a:br>
              <a:rPr lang="en-US" sz="900" dirty="0">
                <a:latin typeface="Calibri" panose="020F0502020204030204" pitchFamily="34" charset="0"/>
                <a:ea typeface="Roboto Condensed" panose="02000000000000000000" pitchFamily="2" charset="0"/>
                <a:cs typeface="Calibri" panose="020F0502020204030204" pitchFamily="34" charset="0"/>
              </a:rPr>
            </a:br>
            <a:r>
              <a:rPr lang="en-US" sz="900" dirty="0">
                <a:latin typeface="Calibri" panose="020F0502020204030204" pitchFamily="34" charset="0"/>
                <a:ea typeface="Roboto Condensed" panose="02000000000000000000" pitchFamily="2" charset="0"/>
                <a:cs typeface="Calibri" panose="020F0502020204030204" pitchFamily="34" charset="0"/>
              </a:rPr>
              <a:t>The Lincoln National Life Insurance Company, Fort Wayne, IN</a:t>
            </a:r>
            <a:br>
              <a:rPr lang="en-US" sz="900" dirty="0">
                <a:latin typeface="Calibri" panose="020F0502020204030204" pitchFamily="34" charset="0"/>
                <a:ea typeface="Roboto Condensed" panose="02000000000000000000" pitchFamily="2" charset="0"/>
                <a:cs typeface="Calibri" panose="020F0502020204030204" pitchFamily="34" charset="0"/>
              </a:rPr>
            </a:br>
            <a:r>
              <a:rPr lang="en-US" sz="900" b="1" dirty="0">
                <a:latin typeface="Calibri" panose="020F0502020204030204" pitchFamily="34" charset="0"/>
                <a:ea typeface="Roboto Condensed" panose="02000000000000000000" pitchFamily="2" charset="0"/>
                <a:cs typeface="Calibri" panose="020F0502020204030204" pitchFamily="34" charset="0"/>
              </a:rPr>
              <a:t>The Lincoln National Life Insurance Company does not solicit business in the state of New York, nor is it authorized to do so.</a:t>
            </a:r>
          </a:p>
          <a:p>
            <a:pPr lvl="0">
              <a:lnSpc>
                <a:spcPct val="100000"/>
              </a:lnSpc>
              <a:spcBef>
                <a:spcPts val="0"/>
              </a:spcBef>
              <a:spcAft>
                <a:spcPts val="600"/>
              </a:spcAft>
            </a:pPr>
            <a:r>
              <a:rPr lang="en-US" sz="900" b="1" dirty="0">
                <a:latin typeface="Calibri" panose="020F0502020204030204" pitchFamily="34" charset="0"/>
                <a:ea typeface="Roboto Condensed" panose="02000000000000000000" pitchFamily="2" charset="0"/>
                <a:cs typeface="Calibri" panose="020F0502020204030204" pitchFamily="34" charset="0"/>
              </a:rPr>
              <a:t>All guarantees and benefits of the insurance policy are subject to the claims-paying ability of the issuing insurance company. </a:t>
            </a:r>
            <a:r>
              <a:rPr lang="en-US" sz="900" dirty="0">
                <a:latin typeface="Calibri" panose="020F0502020204030204" pitchFamily="34" charset="0"/>
                <a:ea typeface="Roboto Condensed" panose="02000000000000000000" pitchFamily="2" charset="0"/>
                <a:cs typeface="Calibri" panose="020F0502020204030204" pitchFamily="34" charset="0"/>
              </a:rPr>
              <a:t>They are not backed by the broker-dealer and/or insurance agency selling the policy, or any affiliates of those entities other than the issuing company affiliates, and none makes any representations or guarantees regarding the claims-paying ability of the issuer.</a:t>
            </a:r>
          </a:p>
          <a:p>
            <a:pPr lvl="0">
              <a:lnSpc>
                <a:spcPct val="100000"/>
              </a:lnSpc>
              <a:spcBef>
                <a:spcPts val="0"/>
              </a:spcBef>
              <a:spcAft>
                <a:spcPts val="600"/>
              </a:spcAft>
            </a:pPr>
            <a:r>
              <a:rPr lang="en-US" sz="900" dirty="0">
                <a:latin typeface="Calibri" panose="020F0502020204030204" pitchFamily="34" charset="0"/>
                <a:ea typeface="Roboto Condensed" panose="02000000000000000000" pitchFamily="2" charset="0"/>
                <a:cs typeface="Calibri" panose="020F0502020204030204" pitchFamily="34" charset="0"/>
              </a:rPr>
              <a:t>In some states, contract terms are set out and coverage may be provided in the form of certificates issued under a group policy issued by The Lincoln National Life Insurance Company to a group life insurance trust. Products, riders and features are subject to state availability. The insurance policy and riders have limitations, exclusions, and/or reductions. Check state availability.</a:t>
            </a:r>
          </a:p>
          <a:p>
            <a:pPr lvl="0">
              <a:lnSpc>
                <a:spcPct val="100000"/>
              </a:lnSpc>
              <a:spcBef>
                <a:spcPts val="0"/>
              </a:spcBef>
              <a:spcAft>
                <a:spcPts val="600"/>
              </a:spcAft>
            </a:pPr>
            <a:r>
              <a:rPr lang="en-US" sz="900" b="1" dirty="0">
                <a:latin typeface="Calibri" panose="020F0502020204030204" pitchFamily="34" charset="0"/>
                <a:ea typeface="Roboto Condensed" panose="02000000000000000000" pitchFamily="2" charset="0"/>
                <a:cs typeface="Calibri" panose="020F0502020204030204" pitchFamily="34" charset="0"/>
              </a:rPr>
              <a:t>Distributor: </a:t>
            </a:r>
            <a:br>
              <a:rPr lang="en-US" sz="900" b="1" dirty="0">
                <a:latin typeface="Calibri" panose="020F0502020204030204" pitchFamily="34" charset="0"/>
                <a:ea typeface="Roboto Condensed" panose="02000000000000000000" pitchFamily="2" charset="0"/>
                <a:cs typeface="Calibri" panose="020F0502020204030204" pitchFamily="34" charset="0"/>
              </a:rPr>
            </a:br>
            <a:r>
              <a:rPr lang="en-US" sz="900" dirty="0">
                <a:latin typeface="Calibri" panose="020F0502020204030204" pitchFamily="34" charset="0"/>
                <a:ea typeface="Roboto Condensed" panose="02000000000000000000" pitchFamily="2" charset="0"/>
                <a:cs typeface="Calibri" panose="020F0502020204030204" pitchFamily="34" charset="0"/>
              </a:rPr>
              <a:t>Lincoln Financial Distributors, Inc., a broker-dealer</a:t>
            </a:r>
          </a:p>
          <a:p>
            <a:pPr>
              <a:lnSpc>
                <a:spcPct val="100000"/>
              </a:lnSpc>
              <a:spcAft>
                <a:spcPts val="600"/>
              </a:spcAft>
            </a:pPr>
            <a:r>
              <a:rPr lang="en-US" sz="900" b="1" dirty="0">
                <a:latin typeface="Calibri" panose="020F0502020204030204" pitchFamily="34" charset="0"/>
                <a:ea typeface="Roboto Condensed" panose="02000000000000000000" pitchFamily="2" charset="0"/>
                <a:cs typeface="Calibri" panose="020F0502020204030204" pitchFamily="34" charset="0"/>
              </a:rPr>
              <a:t>Policy:</a:t>
            </a:r>
            <a:br>
              <a:rPr lang="en-US" sz="900" dirty="0">
                <a:latin typeface="Calibri" panose="020F0502020204030204" pitchFamily="34" charset="0"/>
                <a:ea typeface="Roboto Condensed" panose="02000000000000000000" pitchFamily="2" charset="0"/>
                <a:cs typeface="Calibri" panose="020F0502020204030204" pitchFamily="34" charset="0"/>
              </a:rPr>
            </a:br>
            <a:r>
              <a:rPr lang="en-US" sz="900" i="1" dirty="0">
                <a:ea typeface="Roboto Condensed" panose="02000000000000000000" pitchFamily="2" charset="0"/>
                <a:cs typeface="+mn-lt"/>
              </a:rPr>
              <a:t>Lincoln </a:t>
            </a:r>
            <a:r>
              <a:rPr lang="en-US" sz="900" i="1" dirty="0" err="1">
                <a:ea typeface="Roboto Condensed" panose="02000000000000000000" pitchFamily="2" charset="0"/>
                <a:cs typeface="+mn-lt"/>
              </a:rPr>
              <a:t>WealthAccelerate</a:t>
            </a:r>
            <a:r>
              <a:rPr lang="en-US" sz="900" baseline="30000" dirty="0">
                <a:ea typeface="Roboto Condensed" panose="02000000000000000000" pitchFamily="2" charset="0"/>
                <a:cs typeface="+mn-lt"/>
              </a:rPr>
              <a:t>®</a:t>
            </a:r>
            <a:r>
              <a:rPr lang="en-US" sz="900" dirty="0">
                <a:ea typeface="Roboto Condensed" panose="02000000000000000000" pitchFamily="2" charset="0"/>
                <a:cs typeface="+mn-lt"/>
              </a:rPr>
              <a:t> IUL policy form ICC22-UL6093/22-UL6093 and state variations. </a:t>
            </a:r>
          </a:p>
          <a:p>
            <a:pPr lvl="0">
              <a:lnSpc>
                <a:spcPct val="100000"/>
              </a:lnSpc>
              <a:spcBef>
                <a:spcPts val="0"/>
              </a:spcBef>
              <a:spcAft>
                <a:spcPts val="600"/>
              </a:spcAft>
            </a:pPr>
            <a:r>
              <a:rPr lang="en-US" sz="900" dirty="0">
                <a:latin typeface="Calibri" panose="020F0502020204030204" pitchFamily="34" charset="0"/>
                <a:ea typeface="Roboto Condensed" panose="02000000000000000000" pitchFamily="2" charset="0"/>
                <a:cs typeface="Calibri" panose="020F0502020204030204" pitchFamily="34" charset="0"/>
              </a:rPr>
              <a:t>Lincoln Financial Group</a:t>
            </a:r>
            <a:r>
              <a:rPr lang="en-US" sz="900" baseline="30000" dirty="0">
                <a:latin typeface="Calibri" panose="020F0502020204030204" pitchFamily="34" charset="0"/>
                <a:ea typeface="Roboto Condensed" panose="02000000000000000000" pitchFamily="2" charset="0"/>
                <a:cs typeface="Calibri" panose="020F0502020204030204" pitchFamily="34" charset="0"/>
              </a:rPr>
              <a:t>®</a:t>
            </a:r>
            <a:r>
              <a:rPr lang="en-US" sz="900" dirty="0">
                <a:latin typeface="Calibri" panose="020F0502020204030204" pitchFamily="34" charset="0"/>
                <a:ea typeface="Roboto Condensed" panose="02000000000000000000" pitchFamily="2" charset="0"/>
                <a:cs typeface="Calibri" panose="020F0502020204030204" pitchFamily="34" charset="0"/>
              </a:rPr>
              <a:t> affiliates, their distributors, and their respective employees, representatives and/or insurance agents do not provide tax, accounting or legal advice. Please consult an independent advisor as to any tax, accounting or legal statements made herein.</a:t>
            </a:r>
          </a:p>
          <a:p>
            <a:pPr lvl="0">
              <a:lnSpc>
                <a:spcPct val="100000"/>
              </a:lnSpc>
              <a:spcBef>
                <a:spcPts val="0"/>
              </a:spcBef>
              <a:spcAft>
                <a:spcPts val="600"/>
              </a:spcAft>
            </a:pPr>
            <a:endParaRPr lang="en-US" sz="900" dirty="0">
              <a:ea typeface="Roboto Condensed" panose="02000000000000000000" pitchFamily="2" charset="0"/>
            </a:endParaRPr>
          </a:p>
          <a:p>
            <a:pPr lvl="0">
              <a:lnSpc>
                <a:spcPct val="100000"/>
              </a:lnSpc>
              <a:spcBef>
                <a:spcPts val="0"/>
              </a:spcBef>
              <a:spcAft>
                <a:spcPts val="600"/>
              </a:spcAft>
            </a:pPr>
            <a:endParaRPr lang="en-US" sz="900" dirty="0">
              <a:latin typeface="Calibri" panose="020F0502020204030204" pitchFamily="34" charset="0"/>
              <a:ea typeface="Roboto Condensed" panose="02000000000000000000" pitchFamily="2" charset="0"/>
              <a:cs typeface="Calibri" panose="020F0502020204030204" pitchFamily="34" charset="0"/>
            </a:endParaRPr>
          </a:p>
          <a:p>
            <a:pPr lvl="0">
              <a:lnSpc>
                <a:spcPct val="100000"/>
              </a:lnSpc>
              <a:spcBef>
                <a:spcPts val="0"/>
              </a:spcBef>
              <a:spcAft>
                <a:spcPts val="600"/>
              </a:spcAft>
            </a:pPr>
            <a:endParaRPr lang="en-US" sz="900" dirty="0">
              <a:ea typeface="Roboto Condensed" panose="02000000000000000000" pitchFamily="2" charset="0"/>
            </a:endParaRPr>
          </a:p>
          <a:p>
            <a:pPr lvl="0">
              <a:lnSpc>
                <a:spcPct val="100000"/>
              </a:lnSpc>
              <a:spcBef>
                <a:spcPts val="0"/>
              </a:spcBef>
              <a:spcAft>
                <a:spcPts val="600"/>
              </a:spcAft>
            </a:pPr>
            <a:endParaRPr lang="en-US" sz="900" dirty="0">
              <a:latin typeface="Calibri" panose="020F0502020204030204" pitchFamily="34" charset="0"/>
              <a:ea typeface="Roboto Condensed" panose="02000000000000000000" pitchFamily="2" charset="0"/>
              <a:cs typeface="Calibri" panose="020F0502020204030204" pitchFamily="34" charset="0"/>
            </a:endParaRPr>
          </a:p>
          <a:p>
            <a:pPr lvl="0">
              <a:lnSpc>
                <a:spcPct val="100000"/>
              </a:lnSpc>
              <a:spcBef>
                <a:spcPts val="0"/>
              </a:spcBef>
              <a:spcAft>
                <a:spcPts val="600"/>
              </a:spcAft>
            </a:pPr>
            <a:endParaRPr lang="en-US" sz="900" dirty="0">
              <a:ea typeface="Roboto Condensed" panose="02000000000000000000" pitchFamily="2" charset="0"/>
            </a:endParaRPr>
          </a:p>
          <a:p>
            <a:pPr lvl="0">
              <a:lnSpc>
                <a:spcPct val="100000"/>
              </a:lnSpc>
              <a:spcBef>
                <a:spcPts val="0"/>
              </a:spcBef>
              <a:spcAft>
                <a:spcPts val="600"/>
              </a:spcAft>
            </a:pPr>
            <a:endParaRPr lang="en-US" sz="900" dirty="0">
              <a:latin typeface="Calibri" panose="020F0502020204030204" pitchFamily="34" charset="0"/>
              <a:ea typeface="Roboto Condensed" panose="02000000000000000000" pitchFamily="2" charset="0"/>
              <a:cs typeface="Calibri" panose="020F0502020204030204" pitchFamily="34" charset="0"/>
            </a:endParaRPr>
          </a:p>
          <a:p>
            <a:pPr lvl="0">
              <a:lnSpc>
                <a:spcPct val="100000"/>
              </a:lnSpc>
              <a:spcBef>
                <a:spcPts val="0"/>
              </a:spcBef>
              <a:spcAft>
                <a:spcPts val="600"/>
              </a:spcAft>
            </a:pPr>
            <a:endParaRPr lang="en-US" sz="900" dirty="0">
              <a:latin typeface="Calibri" panose="020F0502020204030204" pitchFamily="34" charset="0"/>
              <a:ea typeface="Roboto Condensed" panose="02000000000000000000" pitchFamily="2" charset="0"/>
              <a:cs typeface="Calibri" panose="020F0502020204030204" pitchFamily="34" charset="0"/>
            </a:endParaRPr>
          </a:p>
          <a:p>
            <a:pPr>
              <a:lnSpc>
                <a:spcPct val="100000"/>
              </a:lnSpc>
              <a:spcBef>
                <a:spcPts val="0"/>
              </a:spcBef>
              <a:spcAft>
                <a:spcPts val="600"/>
              </a:spcAft>
            </a:pPr>
            <a:r>
              <a:rPr lang="en-US" sz="900" dirty="0">
                <a:ea typeface="Roboto Condensed" panose="02000000000000000000" pitchFamily="2" charset="0"/>
                <a:cs typeface="Calibri" panose="020F0502020204030204" pitchFamily="34" charset="0"/>
              </a:rPr>
              <a:t>The S&amp;P 500 Index is a product of S&amp;P Dow Jones Indices LLC, a division of S&amp;P Global, or its affiliates (“SPDJI”), and has been licensed for use by The Lincoln National Life Insurance Company and Lincoln Life &amp; Annuity Company of New York. Standard &amp; Poor’s® and S&amp;P® are registered trademarks  of Dow Jones Trademark Holing LLN (“Dow Jones”); and these trademarks have been licensed for use by SPDJI and sublicensed for certain purposes by The Lincoln National Life Insurance Company and Lincoln Life &amp; Annuity Company of New York. The products are not sponsored, endorsed, sold or promoted by SPDJI, Dow Jones, S&amp;P, their respective affiliates, and none of such parities make any representation regarding the advisability of investing in such products not do they have any liability for any errors, omissions, or interruptions of the S&amp;P 500 Index. </a:t>
            </a:r>
          </a:p>
          <a:p>
            <a:pPr>
              <a:lnSpc>
                <a:spcPct val="100000"/>
              </a:lnSpc>
              <a:spcBef>
                <a:spcPts val="0"/>
              </a:spcBef>
              <a:spcAft>
                <a:spcPts val="600"/>
              </a:spcAft>
            </a:pPr>
            <a:endParaRPr lang="en-US" sz="900" dirty="0">
              <a:ea typeface="Roboto Condensed" panose="02000000000000000000" pitchFamily="2" charset="0"/>
              <a:cs typeface="Calibri" panose="020F0502020204030204" pitchFamily="34" charset="0"/>
            </a:endParaRPr>
          </a:p>
          <a:p>
            <a:pPr>
              <a:lnSpc>
                <a:spcPct val="100000"/>
              </a:lnSpc>
              <a:spcBef>
                <a:spcPts val="0"/>
              </a:spcBef>
              <a:spcAft>
                <a:spcPts val="600"/>
              </a:spcAft>
            </a:pPr>
            <a:r>
              <a:rPr lang="en-US" sz="900" dirty="0">
                <a:ea typeface="Roboto Condensed" panose="02000000000000000000" pitchFamily="2" charset="0"/>
                <a:cs typeface="Calibri" panose="020F0502020204030204" pitchFamily="34" charset="0"/>
              </a:rPr>
              <a:t>The Fidelity AIM® Dividend Index (the “Index”) is a product of Fidelity Product Services LLC (“FPS”) and has been licensed for use by The Lincoln National Life Insurance Company and its affiliates and reinsurers (“Lincoln”). Fidelity is a registered trademark of FMR LLC. The Index is the exclusive property of FPS and is made and compiled without regard to the needs, including, but not limited to, the suitability needs of Lincoln or any Lincoln life insurance owner. Lincoln exercises sole discretion in determining whether and how the life insurance will  be linked to the value of the Index. FPS does not provide investment advice to owners of the life insurance and is no event shall any Lincoln life insurance policy owner be deemed to be a client of FPS. Neither FPS not any third party involved in, or related to, making or compiling the Index (including the Index calculation agent, as applicable). FPS disclaims all warranties, express or implied, including all warranties of merchantability or fitness for a particular use; does not guarantee the adequacy, accuracy, timelines, and/or completeness of the Index or any data or communication related thereto; and assumes no liability for errors, omissions, or interruptions of the Fidelity AIMSM Dividend Index. </a:t>
            </a:r>
          </a:p>
          <a:p>
            <a:pPr>
              <a:lnSpc>
                <a:spcPct val="100000"/>
              </a:lnSpc>
              <a:spcBef>
                <a:spcPts val="0"/>
              </a:spcBef>
              <a:spcAft>
                <a:spcPts val="600"/>
              </a:spcAft>
            </a:pPr>
            <a:endParaRPr lang="en-US" sz="950" dirty="0">
              <a:latin typeface="Calibri" panose="020F0502020204030204" pitchFamily="34" charset="0"/>
              <a:ea typeface="Roboto Condensed" panose="02000000000000000000" pitchFamily="2" charset="0"/>
              <a:cs typeface="Calibri" panose="020F0502020204030204" pitchFamily="34" charset="0"/>
            </a:endParaRPr>
          </a:p>
        </p:txBody>
      </p:sp>
      <p:sp>
        <p:nvSpPr>
          <p:cNvPr id="12" name="Title 7">
            <a:extLst>
              <a:ext uri="{FF2B5EF4-FFF2-40B4-BE49-F238E27FC236}">
                <a16:creationId xmlns:a16="http://schemas.microsoft.com/office/drawing/2014/main" id="{4C0BD090-99F9-9148-980B-FE90CB3A6796}"/>
              </a:ext>
            </a:extLst>
          </p:cNvPr>
          <p:cNvSpPr>
            <a:spLocks noGrp="1"/>
          </p:cNvSpPr>
          <p:nvPr>
            <p:ph type="title"/>
          </p:nvPr>
        </p:nvSpPr>
        <p:spPr/>
        <p:txBody>
          <a:bodyPr lIns="0" tIns="0" rIns="0" bIns="0">
            <a:normAutofit/>
          </a:bodyPr>
          <a:lstStyle/>
          <a:p>
            <a:r>
              <a:rPr lang="en-US" dirty="0">
                <a:latin typeface="Georgia" panose="02040502050405020303" pitchFamily="18" charset="0"/>
              </a:rPr>
              <a:t>Important information</a:t>
            </a:r>
          </a:p>
        </p:txBody>
      </p:sp>
      <p:sp>
        <p:nvSpPr>
          <p:cNvPr id="4" name="TextBox 3">
            <a:extLst>
              <a:ext uri="{FF2B5EF4-FFF2-40B4-BE49-F238E27FC236}">
                <a16:creationId xmlns:a16="http://schemas.microsoft.com/office/drawing/2014/main" id="{F8732DEA-2FA2-5721-EE5B-1F4D9464DB56}"/>
              </a:ext>
            </a:extLst>
          </p:cNvPr>
          <p:cNvSpPr txBox="1"/>
          <p:nvPr/>
        </p:nvSpPr>
        <p:spPr>
          <a:xfrm>
            <a:off x="571641" y="6412365"/>
            <a:ext cx="6949440" cy="153888"/>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5" name="TextBox 4">
            <a:extLst>
              <a:ext uri="{FF2B5EF4-FFF2-40B4-BE49-F238E27FC236}">
                <a16:creationId xmlns:a16="http://schemas.microsoft.com/office/drawing/2014/main" id="{B7DD55ED-5757-7A98-F464-A820A3A496D9}"/>
              </a:ext>
            </a:extLst>
          </p:cNvPr>
          <p:cNvSpPr txBox="1"/>
          <p:nvPr/>
        </p:nvSpPr>
        <p:spPr>
          <a:xfrm>
            <a:off x="7832278" y="6412365"/>
            <a:ext cx="2151145"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rPr>
              <a:t>©2023 Lincoln National Corporation</a:t>
            </a:r>
          </a:p>
        </p:txBody>
      </p:sp>
      <p:sp>
        <p:nvSpPr>
          <p:cNvPr id="6" name="TextBox 5">
            <a:extLst>
              <a:ext uri="{FF2B5EF4-FFF2-40B4-BE49-F238E27FC236}">
                <a16:creationId xmlns:a16="http://schemas.microsoft.com/office/drawing/2014/main" id="{840855C0-BC5E-EEE8-BBBD-C34FF00E6FEB}"/>
              </a:ext>
            </a:extLst>
          </p:cNvPr>
          <p:cNvSpPr txBox="1"/>
          <p:nvPr/>
        </p:nvSpPr>
        <p:spPr>
          <a:xfrm>
            <a:off x="10294620" y="6412365"/>
            <a:ext cx="1325880"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rPr>
              <a:t>LCN-5361316-122022</a:t>
            </a:r>
          </a:p>
        </p:txBody>
      </p:sp>
    </p:spTree>
    <p:extLst>
      <p:ext uri="{BB962C8B-B14F-4D97-AF65-F5344CB8AC3E}">
        <p14:creationId xmlns:p14="http://schemas.microsoft.com/office/powerpoint/2010/main" val="358426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83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94D5"/>
        </a:solidFill>
        <a:effectLst/>
      </p:bgPr>
    </p:bg>
    <p:spTree>
      <p:nvGrpSpPr>
        <p:cNvPr id="1" name=""/>
        <p:cNvGrpSpPr/>
        <p:nvPr/>
      </p:nvGrpSpPr>
      <p:grpSpPr>
        <a:xfrm>
          <a:off x="0" y="0"/>
          <a:ext cx="0" cy="0"/>
          <a:chOff x="0" y="0"/>
          <a:chExt cx="0" cy="0"/>
        </a:xfrm>
      </p:grpSpPr>
      <p:pic>
        <p:nvPicPr>
          <p:cNvPr id="11" name="Picture 10" descr="A person kneeling down holding a dog&#10;&#10;Description automatically generated with low confidence">
            <a:extLst>
              <a:ext uri="{FF2B5EF4-FFF2-40B4-BE49-F238E27FC236}">
                <a16:creationId xmlns:a16="http://schemas.microsoft.com/office/drawing/2014/main" id="{02CB7976-DEF3-59DB-0B5F-2842AF787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5030" y="0"/>
            <a:ext cx="4576970" cy="6858000"/>
          </a:xfrm>
          <a:prstGeom prst="rect">
            <a:avLst/>
          </a:prstGeom>
        </p:spPr>
      </p:pic>
      <p:sp>
        <p:nvSpPr>
          <p:cNvPr id="2" name="Title 1">
            <a:extLst>
              <a:ext uri="{FF2B5EF4-FFF2-40B4-BE49-F238E27FC236}">
                <a16:creationId xmlns:a16="http://schemas.microsoft.com/office/drawing/2014/main" id="{9789DE25-D39D-92BF-8285-E41115908A06}"/>
              </a:ext>
            </a:extLst>
          </p:cNvPr>
          <p:cNvSpPr>
            <a:spLocks noGrp="1"/>
          </p:cNvSpPr>
          <p:nvPr>
            <p:ph type="title"/>
          </p:nvPr>
        </p:nvSpPr>
        <p:spPr/>
        <p:txBody>
          <a:bodyPr/>
          <a:lstStyle/>
          <a:p>
            <a:r>
              <a:rPr lang="en-US" dirty="0">
                <a:solidFill>
                  <a:schemeClr val="bg1"/>
                </a:solidFill>
              </a:rPr>
              <a:t>Customer</a:t>
            </a:r>
          </a:p>
        </p:txBody>
      </p:sp>
      <p:sp>
        <p:nvSpPr>
          <p:cNvPr id="8" name="TextBox 7">
            <a:extLst>
              <a:ext uri="{FF2B5EF4-FFF2-40B4-BE49-F238E27FC236}">
                <a16:creationId xmlns:a16="http://schemas.microsoft.com/office/drawing/2014/main" id="{63AC9276-B3BE-3B0C-B918-DACA6ACFCBBD}"/>
              </a:ext>
            </a:extLst>
          </p:cNvPr>
          <p:cNvSpPr txBox="1"/>
          <p:nvPr/>
        </p:nvSpPr>
        <p:spPr>
          <a:xfrm>
            <a:off x="571500" y="1784796"/>
            <a:ext cx="6621394" cy="430887"/>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Primary goal is death benefit </a:t>
            </a:r>
            <a:r>
              <a:rPr lang="en-US" sz="2800" dirty="0">
                <a:solidFill>
                  <a:srgbClr val="FFFFFF"/>
                </a:solidFill>
                <a:latin typeface="Calibri"/>
                <a:ea typeface="Calibri" panose="020F0502020204030204" pitchFamily="34" charset="0"/>
                <a:cs typeface="Times New Roman" panose="02020603050405020304" pitchFamily="18" charset="0"/>
              </a:rPr>
              <a:t>protection</a:t>
            </a:r>
            <a:endParaRPr kumimoji="0" lang="en-US" sz="2800" b="0"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F401CC0-A8CE-0F4F-3289-73EB53D6B551}"/>
              </a:ext>
            </a:extLst>
          </p:cNvPr>
          <p:cNvSpPr txBox="1"/>
          <p:nvPr/>
        </p:nvSpPr>
        <p:spPr>
          <a:xfrm>
            <a:off x="571500" y="6411913"/>
            <a:ext cx="6950075" cy="153987"/>
          </a:xfrm>
          <a:prstGeom prst="rect">
            <a:avLst/>
          </a:prstGeom>
          <a:noFill/>
        </p:spPr>
        <p:txBody>
          <a:bodyPr lIns="0" tIns="0" rIns="0" b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3" name="TextBox 2">
            <a:extLst>
              <a:ext uri="{FF2B5EF4-FFF2-40B4-BE49-F238E27FC236}">
                <a16:creationId xmlns:a16="http://schemas.microsoft.com/office/drawing/2014/main" id="{4A55CD36-D30D-5C9C-B747-F2A8C96DA945}"/>
              </a:ext>
            </a:extLst>
          </p:cNvPr>
          <p:cNvSpPr txBox="1"/>
          <p:nvPr/>
        </p:nvSpPr>
        <p:spPr>
          <a:xfrm>
            <a:off x="571497" y="4001828"/>
            <a:ext cx="6621394" cy="1292662"/>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Focused on a simple life insurance process with an emphasis on a digital and automated experience</a:t>
            </a:r>
          </a:p>
        </p:txBody>
      </p:sp>
      <p:sp>
        <p:nvSpPr>
          <p:cNvPr id="5" name="TextBox 4">
            <a:extLst>
              <a:ext uri="{FF2B5EF4-FFF2-40B4-BE49-F238E27FC236}">
                <a16:creationId xmlns:a16="http://schemas.microsoft.com/office/drawing/2014/main" id="{476243A9-45DC-BB44-9F62-04D668FAC2F3}"/>
              </a:ext>
            </a:extLst>
          </p:cNvPr>
          <p:cNvSpPr txBox="1"/>
          <p:nvPr/>
        </p:nvSpPr>
        <p:spPr>
          <a:xfrm>
            <a:off x="571498" y="2677868"/>
            <a:ext cx="6621394" cy="861774"/>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Secondary goal is access to tax-advantaged</a:t>
            </a:r>
            <a:r>
              <a:rPr kumimoji="0" lang="en-US" sz="2800" b="0" i="0" u="none" strike="noStrike" kern="1200" cap="none" spc="0" normalizeH="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 cash values</a:t>
            </a:r>
            <a:endParaRPr kumimoji="0" lang="en-US" sz="2800" b="0"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1AA3429-E3FF-DE7F-6A57-AA6C7CEBA32A}"/>
              </a:ext>
            </a:extLst>
          </p:cNvPr>
          <p:cNvPicPr>
            <a:picLocks noChangeAspect="1"/>
          </p:cNvPicPr>
          <p:nvPr/>
        </p:nvPicPr>
        <p:blipFill>
          <a:blip r:embed="rId4">
            <a:alphaModFix/>
          </a:blip>
          <a:stretch>
            <a:fillRect/>
          </a:stretch>
        </p:blipFill>
        <p:spPr>
          <a:xfrm rot="10800000">
            <a:off x="8063059" y="4029405"/>
            <a:ext cx="4128941" cy="2828595"/>
          </a:xfrm>
          <a:prstGeom prst="rect">
            <a:avLst/>
          </a:prstGeom>
        </p:spPr>
      </p:pic>
      <p:sp>
        <p:nvSpPr>
          <p:cNvPr id="7" name="TextBox 6">
            <a:extLst>
              <a:ext uri="{FF2B5EF4-FFF2-40B4-BE49-F238E27FC236}">
                <a16:creationId xmlns:a16="http://schemas.microsoft.com/office/drawing/2014/main" id="{DFE61FC2-10E8-9A3B-2A57-4007DA2F6504}"/>
              </a:ext>
            </a:extLst>
          </p:cNvPr>
          <p:cNvSpPr txBox="1"/>
          <p:nvPr/>
        </p:nvSpPr>
        <p:spPr>
          <a:xfrm>
            <a:off x="10294938" y="6411913"/>
            <a:ext cx="1325562" cy="153987"/>
          </a:xfrm>
          <a:prstGeom prst="rect">
            <a:avLst/>
          </a:prstGeom>
          <a:noFill/>
        </p:spPr>
        <p:txBody>
          <a:bodyPr lIns="0" tIns="0" rIns="0" bIns="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LCN-5361316-122022</a:t>
            </a:r>
          </a:p>
        </p:txBody>
      </p:sp>
      <p:sp>
        <p:nvSpPr>
          <p:cNvPr id="9" name="TextBox 8">
            <a:extLst>
              <a:ext uri="{FF2B5EF4-FFF2-40B4-BE49-F238E27FC236}">
                <a16:creationId xmlns:a16="http://schemas.microsoft.com/office/drawing/2014/main" id="{2A0C27B7-2769-D714-8429-E7796DEB8F9C}"/>
              </a:ext>
            </a:extLst>
          </p:cNvPr>
          <p:cNvSpPr txBox="1"/>
          <p:nvPr/>
        </p:nvSpPr>
        <p:spPr>
          <a:xfrm>
            <a:off x="7832725" y="6411913"/>
            <a:ext cx="2151063" cy="153987"/>
          </a:xfrm>
          <a:prstGeom prst="rect">
            <a:avLst/>
          </a:prstGeom>
          <a:noFill/>
        </p:spPr>
        <p:txBody>
          <a:bodyPr lIns="0" tIns="0" rIns="0" bIns="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©2023 Lincoln National Corporation</a:t>
            </a:r>
          </a:p>
        </p:txBody>
      </p:sp>
      <p:sp>
        <p:nvSpPr>
          <p:cNvPr id="10" name="TextBox 9">
            <a:extLst>
              <a:ext uri="{FF2B5EF4-FFF2-40B4-BE49-F238E27FC236}">
                <a16:creationId xmlns:a16="http://schemas.microsoft.com/office/drawing/2014/main" id="{0FF8B65E-CED3-3136-4A40-52CBB7A675EB}"/>
              </a:ext>
            </a:extLst>
          </p:cNvPr>
          <p:cNvSpPr txBox="1"/>
          <p:nvPr/>
        </p:nvSpPr>
        <p:spPr>
          <a:xfrm>
            <a:off x="571642" y="5913689"/>
            <a:ext cx="6839812" cy="338554"/>
          </a:xfrm>
          <a:prstGeom prst="rect">
            <a:avLst/>
          </a:prstGeom>
          <a:noFill/>
        </p:spPr>
        <p:txBody>
          <a:bodyPr wrap="square" lIns="0" tIns="0" rIns="0" bIns="0" rtlCol="0" anchor="b">
            <a:spAutoFit/>
          </a:bodyPr>
          <a:lstStyle/>
          <a:p>
            <a:pPr marL="17463" marR="0" lvl="0" indent="-17463" algn="l"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bg1"/>
                </a:solidFill>
                <a:effectLst/>
                <a:uLnTx/>
                <a:uFillTx/>
                <a:latin typeface="Calibri"/>
                <a:ea typeface="+mn-ea"/>
                <a:cs typeface="+mn-cs"/>
              </a:rPr>
              <a:t>Access to potential cash values is through loans and withdrawals that will reduce the policy’s cash value and death benefit; may cause the policy to lapse and may have tax consequences.</a:t>
            </a:r>
          </a:p>
        </p:txBody>
      </p:sp>
    </p:spTree>
    <p:extLst>
      <p:ext uri="{BB962C8B-B14F-4D97-AF65-F5344CB8AC3E}">
        <p14:creationId xmlns:p14="http://schemas.microsoft.com/office/powerpoint/2010/main" val="337633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5"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4D5"/>
        </a:solidFill>
        <a:effectLst/>
      </p:bgPr>
    </p:bg>
    <p:spTree>
      <p:nvGrpSpPr>
        <p:cNvPr id="1" name=""/>
        <p:cNvGrpSpPr/>
        <p:nvPr/>
      </p:nvGrpSpPr>
      <p:grpSpPr>
        <a:xfrm>
          <a:off x="0" y="0"/>
          <a:ext cx="0" cy="0"/>
          <a:chOff x="0" y="0"/>
          <a:chExt cx="0" cy="0"/>
        </a:xfrm>
      </p:grpSpPr>
      <p:pic>
        <p:nvPicPr>
          <p:cNvPr id="6" name="Picture 5" descr="A person walking a dog&#10;&#10;Description automatically generated">
            <a:extLst>
              <a:ext uri="{FF2B5EF4-FFF2-40B4-BE49-F238E27FC236}">
                <a16:creationId xmlns:a16="http://schemas.microsoft.com/office/drawing/2014/main" id="{3EB41878-0DF5-498D-F3C2-6A081D0450CF}"/>
              </a:ext>
            </a:extLst>
          </p:cNvPr>
          <p:cNvPicPr>
            <a:picLocks noChangeAspect="1"/>
          </p:cNvPicPr>
          <p:nvPr/>
        </p:nvPicPr>
        <p:blipFill rotWithShape="1">
          <a:blip r:embed="rId3">
            <a:extLst>
              <a:ext uri="{28A0092B-C50C-407E-A947-70E740481C1C}">
                <a14:useLocalDpi xmlns:a14="http://schemas.microsoft.com/office/drawing/2010/main" val="0"/>
              </a:ext>
            </a:extLst>
          </a:blip>
          <a:srcRect l="39222" r="16516" b="708"/>
          <a:stretch/>
        </p:blipFill>
        <p:spPr>
          <a:xfrm>
            <a:off x="7693216" y="0"/>
            <a:ext cx="4581144" cy="6858000"/>
          </a:xfrm>
          <a:prstGeom prst="rect">
            <a:avLst/>
          </a:prstGeom>
        </p:spPr>
      </p:pic>
      <p:sp>
        <p:nvSpPr>
          <p:cNvPr id="14" name="Title 1">
            <a:extLst>
              <a:ext uri="{FF2B5EF4-FFF2-40B4-BE49-F238E27FC236}">
                <a16:creationId xmlns:a16="http://schemas.microsoft.com/office/drawing/2014/main" id="{1B4EF8CF-EC7E-5AB8-A669-1025A690F6FD}"/>
              </a:ext>
            </a:extLst>
          </p:cNvPr>
          <p:cNvSpPr>
            <a:spLocks noGrp="1"/>
          </p:cNvSpPr>
          <p:nvPr>
            <p:ph type="title"/>
          </p:nvPr>
        </p:nvSpPr>
        <p:spPr>
          <a:xfrm>
            <a:off x="571641" y="484632"/>
            <a:ext cx="5119154" cy="521208"/>
          </a:xfrm>
        </p:spPr>
        <p:txBody>
          <a:bodyPr/>
          <a:lstStyle/>
          <a:p>
            <a:r>
              <a:rPr lang="en-US" sz="3600" i="1" dirty="0">
                <a:solidFill>
                  <a:schemeClr val="bg1"/>
                </a:solidFill>
                <a:ea typeface="Calibri" panose="020F0502020204030204" pitchFamily="34" charset="0"/>
                <a:cs typeface="Times New Roman" panose="02020603050405020304" pitchFamily="18" charset="0"/>
              </a:rPr>
              <a:t>Lincoln WealthAccelerate</a:t>
            </a:r>
            <a:r>
              <a:rPr lang="en-US" sz="3600" baseline="30000" dirty="0">
                <a:solidFill>
                  <a:schemeClr val="bg1"/>
                </a:solidFill>
                <a:ea typeface="Calibri" panose="020F0502020204030204" pitchFamily="34" charset="0"/>
                <a:cs typeface="Times New Roman" panose="02020603050405020304" pitchFamily="18" charset="0"/>
              </a:rPr>
              <a:t>SM</a:t>
            </a:r>
            <a:r>
              <a:rPr lang="en-US" sz="3600" dirty="0">
                <a:solidFill>
                  <a:schemeClr val="bg1"/>
                </a:solidFill>
                <a:ea typeface="Calibri" panose="020F0502020204030204" pitchFamily="34" charset="0"/>
                <a:cs typeface="Times New Roman" panose="02020603050405020304" pitchFamily="18" charset="0"/>
              </a:rPr>
              <a:t> IUL</a:t>
            </a:r>
            <a:endParaRPr lang="en-US" dirty="0">
              <a:solidFill>
                <a:schemeClr val="bg1"/>
              </a:solidFill>
            </a:endParaRPr>
          </a:p>
        </p:txBody>
      </p:sp>
      <p:sp>
        <p:nvSpPr>
          <p:cNvPr id="5" name="TextBox 4">
            <a:extLst>
              <a:ext uri="{FF2B5EF4-FFF2-40B4-BE49-F238E27FC236}">
                <a16:creationId xmlns:a16="http://schemas.microsoft.com/office/drawing/2014/main" id="{1EAFEA7F-DF32-E1BB-63E0-CB784133D14F}"/>
              </a:ext>
            </a:extLst>
          </p:cNvPr>
          <p:cNvSpPr txBox="1"/>
          <p:nvPr/>
        </p:nvSpPr>
        <p:spPr>
          <a:xfrm>
            <a:off x="1866911" y="1852701"/>
            <a:ext cx="4934942" cy="984885"/>
          </a:xfrm>
          <a:prstGeom prst="rect">
            <a:avLst/>
          </a:prstGeom>
          <a:noFill/>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Calibri"/>
                <a:ea typeface="Roboto Condensed" panose="02000000000000000000" pitchFamily="2" charset="0"/>
                <a:cs typeface="Calibri" panose="020F0502020204030204" pitchFamily="34" charset="0"/>
              </a:rPr>
              <a:t>Clients looking for a quick and easy process</a:t>
            </a:r>
          </a:p>
        </p:txBody>
      </p:sp>
      <p:sp>
        <p:nvSpPr>
          <p:cNvPr id="4" name="TextBox 3">
            <a:extLst>
              <a:ext uri="{FF2B5EF4-FFF2-40B4-BE49-F238E27FC236}">
                <a16:creationId xmlns:a16="http://schemas.microsoft.com/office/drawing/2014/main" id="{8387F74E-EF7B-13A3-6736-7DE22F23BF50}"/>
              </a:ext>
            </a:extLst>
          </p:cNvPr>
          <p:cNvSpPr txBox="1"/>
          <p:nvPr/>
        </p:nvSpPr>
        <p:spPr>
          <a:xfrm>
            <a:off x="571500" y="6411913"/>
            <a:ext cx="6950075" cy="153987"/>
          </a:xfrm>
          <a:prstGeom prst="rect">
            <a:avLst/>
          </a:prstGeom>
          <a:noFill/>
        </p:spPr>
        <p:txBody>
          <a:bodyPr lIns="0" tIns="0" rIns="0" b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9" name="TextBox 8">
            <a:extLst>
              <a:ext uri="{FF2B5EF4-FFF2-40B4-BE49-F238E27FC236}">
                <a16:creationId xmlns:a16="http://schemas.microsoft.com/office/drawing/2014/main" id="{6AEA24A0-ACB0-63E9-BAD1-02A9382F1EDF}"/>
              </a:ext>
            </a:extLst>
          </p:cNvPr>
          <p:cNvSpPr txBox="1"/>
          <p:nvPr/>
        </p:nvSpPr>
        <p:spPr>
          <a:xfrm>
            <a:off x="1866911" y="4737516"/>
            <a:ext cx="4934942" cy="984885"/>
          </a:xfrm>
          <a:prstGeom prst="rect">
            <a:avLst/>
          </a:prstGeom>
          <a:noFill/>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Calibri"/>
                <a:ea typeface="Roboto Condensed" panose="02000000000000000000" pitchFamily="2" charset="0"/>
                <a:cs typeface="Calibri" panose="020F0502020204030204" pitchFamily="34" charset="0"/>
              </a:rPr>
              <a:t>Face amounts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Calibri"/>
                <a:ea typeface="Roboto Condensed" panose="02000000000000000000" pitchFamily="2" charset="0"/>
                <a:cs typeface="Calibri" panose="020F0502020204030204" pitchFamily="34" charset="0"/>
              </a:rPr>
              <a:t>$100K - $1.5M</a:t>
            </a:r>
          </a:p>
        </p:txBody>
      </p:sp>
      <p:sp>
        <p:nvSpPr>
          <p:cNvPr id="10" name="TextBox 9">
            <a:extLst>
              <a:ext uri="{FF2B5EF4-FFF2-40B4-BE49-F238E27FC236}">
                <a16:creationId xmlns:a16="http://schemas.microsoft.com/office/drawing/2014/main" id="{2D53B546-3C1B-4A29-89F3-23B4C6F75598}"/>
              </a:ext>
            </a:extLst>
          </p:cNvPr>
          <p:cNvSpPr txBox="1"/>
          <p:nvPr/>
        </p:nvSpPr>
        <p:spPr>
          <a:xfrm>
            <a:off x="1866911" y="3295108"/>
            <a:ext cx="4934942" cy="984885"/>
          </a:xfrm>
          <a:prstGeom prst="rect">
            <a:avLst/>
          </a:prstGeom>
          <a:noFill/>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Calibri"/>
                <a:ea typeface="Roboto Condensed" panose="02000000000000000000" pitchFamily="2" charset="0"/>
                <a:cs typeface="Calibri" panose="020F0502020204030204" pitchFamily="34" charset="0"/>
              </a:rPr>
              <a:t>Healthy individuals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Calibri"/>
                <a:ea typeface="Roboto Condensed" panose="02000000000000000000" pitchFamily="2" charset="0"/>
                <a:cs typeface="Calibri" panose="020F0502020204030204" pitchFamily="34" charset="0"/>
              </a:rPr>
              <a:t>Ages 20-55</a:t>
            </a:r>
          </a:p>
        </p:txBody>
      </p:sp>
      <p:pic>
        <p:nvPicPr>
          <p:cNvPr id="11" name="Picture 10" descr="Icon&#10;&#10;Description automatically generated">
            <a:extLst>
              <a:ext uri="{FF2B5EF4-FFF2-40B4-BE49-F238E27FC236}">
                <a16:creationId xmlns:a16="http://schemas.microsoft.com/office/drawing/2014/main" id="{C93FCD90-EE01-9423-290F-F1BD838807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1641" y="1984375"/>
            <a:ext cx="859164" cy="797857"/>
          </a:xfrm>
          <a:prstGeom prst="rect">
            <a:avLst/>
          </a:prstGeom>
        </p:spPr>
      </p:pic>
      <p:pic>
        <p:nvPicPr>
          <p:cNvPr id="13" name="Picture 12" descr="Logo, icon&#10;&#10;Description automatically generated">
            <a:extLst>
              <a:ext uri="{FF2B5EF4-FFF2-40B4-BE49-F238E27FC236}">
                <a16:creationId xmlns:a16="http://schemas.microsoft.com/office/drawing/2014/main" id="{C5C49974-5210-0610-91A4-FCE8FEA4004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1500" y="3399337"/>
            <a:ext cx="836313" cy="816942"/>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07FCCD5E-66EC-800B-1467-D06AF387E42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0666" y="4921702"/>
            <a:ext cx="836313" cy="724917"/>
          </a:xfrm>
          <a:prstGeom prst="rect">
            <a:avLst/>
          </a:prstGeom>
        </p:spPr>
      </p:pic>
      <p:pic>
        <p:nvPicPr>
          <p:cNvPr id="2" name="Picture 1">
            <a:extLst>
              <a:ext uri="{FF2B5EF4-FFF2-40B4-BE49-F238E27FC236}">
                <a16:creationId xmlns:a16="http://schemas.microsoft.com/office/drawing/2014/main" id="{418E8F31-2A09-88FF-8CFE-2C475046DE58}"/>
              </a:ext>
            </a:extLst>
          </p:cNvPr>
          <p:cNvPicPr>
            <a:picLocks noChangeAspect="1"/>
          </p:cNvPicPr>
          <p:nvPr/>
        </p:nvPicPr>
        <p:blipFill>
          <a:blip r:embed="rId7">
            <a:alphaModFix/>
          </a:blip>
          <a:stretch>
            <a:fillRect/>
          </a:stretch>
        </p:blipFill>
        <p:spPr>
          <a:xfrm rot="10800000">
            <a:off x="8145419" y="4029405"/>
            <a:ext cx="4128941" cy="2828595"/>
          </a:xfrm>
          <a:prstGeom prst="rect">
            <a:avLst/>
          </a:prstGeom>
        </p:spPr>
      </p:pic>
      <p:sp>
        <p:nvSpPr>
          <p:cNvPr id="7" name="TextBox 6">
            <a:extLst>
              <a:ext uri="{FF2B5EF4-FFF2-40B4-BE49-F238E27FC236}">
                <a16:creationId xmlns:a16="http://schemas.microsoft.com/office/drawing/2014/main" id="{000515B7-2FBB-720D-F870-9756BB6E3884}"/>
              </a:ext>
            </a:extLst>
          </p:cNvPr>
          <p:cNvSpPr txBox="1"/>
          <p:nvPr/>
        </p:nvSpPr>
        <p:spPr>
          <a:xfrm>
            <a:off x="10294938" y="6411913"/>
            <a:ext cx="1325562" cy="153987"/>
          </a:xfrm>
          <a:prstGeom prst="rect">
            <a:avLst/>
          </a:prstGeom>
          <a:noFill/>
        </p:spPr>
        <p:txBody>
          <a:bodyPr lIns="0" tIns="0" rIns="0" bIns="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LCN-5361316-122022</a:t>
            </a:r>
          </a:p>
        </p:txBody>
      </p:sp>
      <p:sp>
        <p:nvSpPr>
          <p:cNvPr id="8" name="TextBox 7">
            <a:extLst>
              <a:ext uri="{FF2B5EF4-FFF2-40B4-BE49-F238E27FC236}">
                <a16:creationId xmlns:a16="http://schemas.microsoft.com/office/drawing/2014/main" id="{88B60CCC-707D-5DA9-BED9-04A329FFF71E}"/>
              </a:ext>
            </a:extLst>
          </p:cNvPr>
          <p:cNvSpPr txBox="1"/>
          <p:nvPr/>
        </p:nvSpPr>
        <p:spPr>
          <a:xfrm>
            <a:off x="7832725" y="6411913"/>
            <a:ext cx="2151063" cy="153987"/>
          </a:xfrm>
          <a:prstGeom prst="rect">
            <a:avLst/>
          </a:prstGeom>
          <a:noFill/>
        </p:spPr>
        <p:txBody>
          <a:bodyPr lIns="0" tIns="0" rIns="0" bIns="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©2023 Lincoln National Corporation</a:t>
            </a:r>
          </a:p>
        </p:txBody>
      </p:sp>
    </p:spTree>
    <p:extLst>
      <p:ext uri="{BB962C8B-B14F-4D97-AF65-F5344CB8AC3E}">
        <p14:creationId xmlns:p14="http://schemas.microsoft.com/office/powerpoint/2010/main" val="169300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4D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B215586-65CA-C316-BB67-423881B983B0}"/>
              </a:ext>
            </a:extLst>
          </p:cNvPr>
          <p:cNvGrpSpPr/>
          <p:nvPr/>
        </p:nvGrpSpPr>
        <p:grpSpPr>
          <a:xfrm>
            <a:off x="851062" y="1416240"/>
            <a:ext cx="3190904" cy="2901760"/>
            <a:chOff x="851062" y="1416240"/>
            <a:chExt cx="3190904" cy="2901760"/>
          </a:xfrm>
        </p:grpSpPr>
        <p:sp>
          <p:nvSpPr>
            <p:cNvPr id="6" name="Rectangle 5">
              <a:extLst>
                <a:ext uri="{FF2B5EF4-FFF2-40B4-BE49-F238E27FC236}">
                  <a16:creationId xmlns:a16="http://schemas.microsoft.com/office/drawing/2014/main" id="{89CFD6EA-2C51-93D9-9573-79B6B722972D}"/>
                </a:ext>
              </a:extLst>
            </p:cNvPr>
            <p:cNvSpPr>
              <a:spLocks noChangeAspect="1"/>
            </p:cNvSpPr>
            <p:nvPr/>
          </p:nvSpPr>
          <p:spPr>
            <a:xfrm>
              <a:off x="851062" y="1416240"/>
              <a:ext cx="3190904" cy="2901760"/>
            </a:xfrm>
            <a:prstGeom prst="rect">
              <a:avLst/>
            </a:prstGeom>
            <a:solidFill>
              <a:srgbClr val="244F8A"/>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srgbClr val="FFFFFF"/>
                </a:solidFill>
                <a:latin typeface="Calibri"/>
              </a:endParaRPr>
            </a:p>
          </p:txBody>
        </p:sp>
        <p:pic>
          <p:nvPicPr>
            <p:cNvPr id="3" name="Picture 22">
              <a:extLst>
                <a:ext uri="{FF2B5EF4-FFF2-40B4-BE49-F238E27FC236}">
                  <a16:creationId xmlns:a16="http://schemas.microsoft.com/office/drawing/2014/main" id="{F701B4A8-7EC7-E852-3121-760A2B149F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1872" y="1795028"/>
              <a:ext cx="2309284" cy="214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24">
            <a:extLst>
              <a:ext uri="{FF2B5EF4-FFF2-40B4-BE49-F238E27FC236}">
                <a16:creationId xmlns:a16="http://schemas.microsoft.com/office/drawing/2014/main" id="{61B4BC61-56CA-3284-672B-D5EC26626D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85785" y="1809751"/>
            <a:ext cx="2620433" cy="227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3E1A490B-6B0C-A2E9-E4D6-5AF52849F206}"/>
              </a:ext>
            </a:extLst>
          </p:cNvPr>
          <p:cNvGrpSpPr/>
          <p:nvPr/>
        </p:nvGrpSpPr>
        <p:grpSpPr>
          <a:xfrm>
            <a:off x="8296790" y="1416240"/>
            <a:ext cx="3190904" cy="2901760"/>
            <a:chOff x="8296790" y="1416240"/>
            <a:chExt cx="3190904" cy="2901760"/>
          </a:xfrm>
        </p:grpSpPr>
        <p:sp>
          <p:nvSpPr>
            <p:cNvPr id="7" name="Rectangle 6">
              <a:extLst>
                <a:ext uri="{FF2B5EF4-FFF2-40B4-BE49-F238E27FC236}">
                  <a16:creationId xmlns:a16="http://schemas.microsoft.com/office/drawing/2014/main" id="{2E123B91-06B5-795D-26E8-E66EAC6B6CB6}"/>
                </a:ext>
              </a:extLst>
            </p:cNvPr>
            <p:cNvSpPr>
              <a:spLocks noChangeAspect="1"/>
            </p:cNvSpPr>
            <p:nvPr/>
          </p:nvSpPr>
          <p:spPr>
            <a:xfrm>
              <a:off x="8296790" y="1416240"/>
              <a:ext cx="3190904" cy="2901760"/>
            </a:xfrm>
            <a:prstGeom prst="rect">
              <a:avLst/>
            </a:prstGeom>
            <a:solidFill>
              <a:srgbClr val="244F8A"/>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srgbClr val="FFFFFF"/>
                </a:solidFill>
                <a:latin typeface="Calibri"/>
              </a:endParaRPr>
            </a:p>
          </p:txBody>
        </p:sp>
        <p:pic>
          <p:nvPicPr>
            <p:cNvPr id="5" name="Picture 12">
              <a:extLst>
                <a:ext uri="{FF2B5EF4-FFF2-40B4-BE49-F238E27FC236}">
                  <a16:creationId xmlns:a16="http://schemas.microsoft.com/office/drawing/2014/main" id="{8B3B1A4E-8049-2406-4913-319BD0958A5B}"/>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765118" y="1653212"/>
              <a:ext cx="2254249" cy="242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89DC67EA-E596-28DC-F87B-DC46D959FB63}"/>
              </a:ext>
            </a:extLst>
          </p:cNvPr>
          <p:cNvSpPr txBox="1"/>
          <p:nvPr/>
        </p:nvSpPr>
        <p:spPr>
          <a:xfrm>
            <a:off x="851063" y="4450567"/>
            <a:ext cx="3190904" cy="984885"/>
          </a:xfrm>
          <a:prstGeom prst="rect">
            <a:avLst/>
          </a:prstGeom>
          <a:noFill/>
        </p:spPr>
        <p:txBody>
          <a:bodyPr wrap="square" lIns="0" tIns="0" rIns="0" bIns="0" rtlCol="0">
            <a:spAutoFit/>
          </a:bodyPr>
          <a:lstStyle/>
          <a:p>
            <a:pPr algn="ctr"/>
            <a:r>
              <a:rPr lang="en-US" sz="3200" dirty="0">
                <a:solidFill>
                  <a:schemeClr val="bg1"/>
                </a:solidFill>
                <a:cs typeface="Arial" panose="020B0604020202020204" pitchFamily="34" charset="0"/>
              </a:rPr>
              <a:t>Cash value growth is tax-free</a:t>
            </a:r>
          </a:p>
        </p:txBody>
      </p:sp>
      <p:sp>
        <p:nvSpPr>
          <p:cNvPr id="12" name="TextBox 11">
            <a:extLst>
              <a:ext uri="{FF2B5EF4-FFF2-40B4-BE49-F238E27FC236}">
                <a16:creationId xmlns:a16="http://schemas.microsoft.com/office/drawing/2014/main" id="{A2746C51-0715-822D-673B-E6D4FC510082}"/>
              </a:ext>
            </a:extLst>
          </p:cNvPr>
          <p:cNvSpPr txBox="1"/>
          <p:nvPr/>
        </p:nvSpPr>
        <p:spPr>
          <a:xfrm>
            <a:off x="4500548" y="4450566"/>
            <a:ext cx="3190904" cy="984885"/>
          </a:xfrm>
          <a:prstGeom prst="rect">
            <a:avLst/>
          </a:prstGeom>
          <a:noFill/>
        </p:spPr>
        <p:txBody>
          <a:bodyPr wrap="square" lIns="0" tIns="0" rIns="0" bIns="0" rtlCol="0">
            <a:spAutoFit/>
          </a:bodyPr>
          <a:lstStyle/>
          <a:p>
            <a:pPr algn="ctr"/>
            <a:r>
              <a:rPr lang="en-US" sz="3200" dirty="0">
                <a:solidFill>
                  <a:schemeClr val="bg1"/>
                </a:solidFill>
                <a:cs typeface="Arial" panose="020B0604020202020204" pitchFamily="34" charset="0"/>
              </a:rPr>
              <a:t>Distributions are tax-free</a:t>
            </a:r>
          </a:p>
        </p:txBody>
      </p:sp>
      <p:sp>
        <p:nvSpPr>
          <p:cNvPr id="13" name="TextBox 12">
            <a:extLst>
              <a:ext uri="{FF2B5EF4-FFF2-40B4-BE49-F238E27FC236}">
                <a16:creationId xmlns:a16="http://schemas.microsoft.com/office/drawing/2014/main" id="{837B4E67-4368-9829-4D5C-6017F3CFEE77}"/>
              </a:ext>
            </a:extLst>
          </p:cNvPr>
          <p:cNvSpPr txBox="1"/>
          <p:nvPr/>
        </p:nvSpPr>
        <p:spPr>
          <a:xfrm>
            <a:off x="8296790" y="4450565"/>
            <a:ext cx="3190904" cy="984885"/>
          </a:xfrm>
          <a:prstGeom prst="rect">
            <a:avLst/>
          </a:prstGeom>
          <a:noFill/>
        </p:spPr>
        <p:txBody>
          <a:bodyPr wrap="square" lIns="0" tIns="0" rIns="0" bIns="0" rtlCol="0">
            <a:spAutoFit/>
          </a:bodyPr>
          <a:lstStyle/>
          <a:p>
            <a:pPr algn="ctr"/>
            <a:r>
              <a:rPr lang="en-US" sz="3200" dirty="0">
                <a:solidFill>
                  <a:schemeClr val="bg1"/>
                </a:solidFill>
                <a:cs typeface="Arial" panose="020B0604020202020204" pitchFamily="34" charset="0"/>
              </a:rPr>
              <a:t>Death Benefit is income tax-free</a:t>
            </a:r>
          </a:p>
        </p:txBody>
      </p:sp>
      <p:sp>
        <p:nvSpPr>
          <p:cNvPr id="14" name="TextBox 13">
            <a:extLst>
              <a:ext uri="{FF2B5EF4-FFF2-40B4-BE49-F238E27FC236}">
                <a16:creationId xmlns:a16="http://schemas.microsoft.com/office/drawing/2014/main" id="{67EC4C33-CFF1-5129-39BA-D22C31074196}"/>
              </a:ext>
            </a:extLst>
          </p:cNvPr>
          <p:cNvSpPr txBox="1"/>
          <p:nvPr/>
        </p:nvSpPr>
        <p:spPr>
          <a:xfrm>
            <a:off x="571641" y="6412365"/>
            <a:ext cx="6949440" cy="153888"/>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15" name="TextBox 14">
            <a:extLst>
              <a:ext uri="{FF2B5EF4-FFF2-40B4-BE49-F238E27FC236}">
                <a16:creationId xmlns:a16="http://schemas.microsoft.com/office/drawing/2014/main" id="{C348210A-5B17-3691-6ED3-187BFB5E9247}"/>
              </a:ext>
            </a:extLst>
          </p:cNvPr>
          <p:cNvSpPr txBox="1"/>
          <p:nvPr/>
        </p:nvSpPr>
        <p:spPr>
          <a:xfrm>
            <a:off x="10294620" y="6412365"/>
            <a:ext cx="1325880"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LCN-5361316-122022</a:t>
            </a:r>
          </a:p>
        </p:txBody>
      </p:sp>
      <p:sp>
        <p:nvSpPr>
          <p:cNvPr id="16" name="TextBox 15">
            <a:extLst>
              <a:ext uri="{FF2B5EF4-FFF2-40B4-BE49-F238E27FC236}">
                <a16:creationId xmlns:a16="http://schemas.microsoft.com/office/drawing/2014/main" id="{46B02A30-ABF7-680A-8DA3-AF0564B8611B}"/>
              </a:ext>
            </a:extLst>
          </p:cNvPr>
          <p:cNvSpPr txBox="1"/>
          <p:nvPr/>
        </p:nvSpPr>
        <p:spPr>
          <a:xfrm>
            <a:off x="7832278" y="6412365"/>
            <a:ext cx="2151145"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©2023 Lincoln National Corporation</a:t>
            </a:r>
          </a:p>
        </p:txBody>
      </p:sp>
      <p:sp>
        <p:nvSpPr>
          <p:cNvPr id="2" name="TextBox 1">
            <a:extLst>
              <a:ext uri="{FF2B5EF4-FFF2-40B4-BE49-F238E27FC236}">
                <a16:creationId xmlns:a16="http://schemas.microsoft.com/office/drawing/2014/main" id="{B02F57DF-5137-334B-701F-F4604AAB8B2D}"/>
              </a:ext>
            </a:extLst>
          </p:cNvPr>
          <p:cNvSpPr txBox="1"/>
          <p:nvPr/>
        </p:nvSpPr>
        <p:spPr>
          <a:xfrm>
            <a:off x="571641" y="6082966"/>
            <a:ext cx="11003083" cy="169277"/>
          </a:xfrm>
          <a:prstGeom prst="rect">
            <a:avLst/>
          </a:prstGeom>
          <a:noFill/>
        </p:spPr>
        <p:txBody>
          <a:bodyPr wrap="square" lIns="0" tIns="0" rIns="0" bIns="0" rtlCol="0" anchor="b">
            <a:spAutoFit/>
          </a:bodyPr>
          <a:lstStyle/>
          <a:p>
            <a:pPr marL="17463" marR="0" lvl="0" indent="-17463" algn="l"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bg1"/>
                </a:solidFill>
                <a:effectLst/>
                <a:uLnTx/>
                <a:uFillTx/>
                <a:latin typeface="Calibri"/>
                <a:ea typeface="+mn-ea"/>
                <a:cs typeface="+mn-cs"/>
              </a:rPr>
              <a:t>Access to potential cash values is through loans and withdrawals that will reduce the policy’s cash value and death benefit; may cause the policy to lapse and may have tax consequences.</a:t>
            </a:r>
          </a:p>
        </p:txBody>
      </p:sp>
    </p:spTree>
    <p:extLst>
      <p:ext uri="{BB962C8B-B14F-4D97-AF65-F5344CB8AC3E}">
        <p14:creationId xmlns:p14="http://schemas.microsoft.com/office/powerpoint/2010/main" val="80001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94D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1858B7-8FAA-4C41-84D3-9B8DB9F11AC2}"/>
              </a:ext>
            </a:extLst>
          </p:cNvPr>
          <p:cNvSpPr>
            <a:spLocks noChangeArrowheads="1"/>
          </p:cNvSpPr>
          <p:nvPr/>
        </p:nvSpPr>
        <p:spPr bwMode="auto">
          <a:xfrm>
            <a:off x="7111045" y="357719"/>
            <a:ext cx="5080956" cy="111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85800">
              <a:spcAft>
                <a:spcPts val="450"/>
              </a:spcAft>
              <a:buClr>
                <a:schemeClr val="bg1"/>
              </a:buClr>
              <a:buFont typeface="Arial" panose="020B0604020202020204" pitchFamily="34" charset="0"/>
              <a:buChar char="•"/>
              <a:defRPr sz="1200">
                <a:solidFill>
                  <a:schemeClr val="tx1"/>
                </a:solidFill>
                <a:latin typeface="Calibri" panose="020F0502020204030204" pitchFamily="34" charset="0"/>
                <a:cs typeface="Arial" panose="020B0604020202020204" pitchFamily="34" charset="0"/>
              </a:defRPr>
            </a:lvl1pPr>
            <a:lvl2pPr marL="742950" indent="-28575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2pPr>
            <a:lvl3pPr marL="11430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3pPr>
            <a:lvl4pPr marL="16002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4pPr>
            <a:lvl5pPr marL="20574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9pPr>
          </a:lstStyle>
          <a:p>
            <a:pPr defTabSz="914377">
              <a:spcAft>
                <a:spcPts val="1600"/>
              </a:spcAft>
              <a:buClrTx/>
              <a:buNone/>
            </a:pPr>
            <a:r>
              <a:rPr lang="en-US" altLang="en-US" sz="3200" dirty="0">
                <a:solidFill>
                  <a:schemeClr val="bg1"/>
                </a:solidFill>
                <a:cs typeface="Calibri" panose="020F0502020204030204" pitchFamily="34" charset="0"/>
              </a:rPr>
              <a:t>College funding</a:t>
            </a:r>
            <a:endParaRPr lang="en-US" altLang="en-US" sz="3200" i="1" dirty="0">
              <a:solidFill>
                <a:schemeClr val="bg1"/>
              </a:solidFill>
              <a:cs typeface="Calibri" panose="020F0502020204030204" pitchFamily="34" charset="0"/>
            </a:endParaRPr>
          </a:p>
        </p:txBody>
      </p:sp>
      <p:sp>
        <p:nvSpPr>
          <p:cNvPr id="4" name="Rectangle 3">
            <a:extLst>
              <a:ext uri="{FF2B5EF4-FFF2-40B4-BE49-F238E27FC236}">
                <a16:creationId xmlns:a16="http://schemas.microsoft.com/office/drawing/2014/main" id="{A19CBA35-E434-4B50-83B4-00D89103BF99}"/>
              </a:ext>
            </a:extLst>
          </p:cNvPr>
          <p:cNvSpPr>
            <a:spLocks noChangeArrowheads="1"/>
          </p:cNvSpPr>
          <p:nvPr/>
        </p:nvSpPr>
        <p:spPr bwMode="auto">
          <a:xfrm>
            <a:off x="110213" y="1564218"/>
            <a:ext cx="5080956" cy="109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85800">
              <a:spcAft>
                <a:spcPts val="450"/>
              </a:spcAft>
              <a:buClr>
                <a:schemeClr val="bg1"/>
              </a:buClr>
              <a:buFont typeface="Arial" panose="020B0604020202020204" pitchFamily="34" charset="0"/>
              <a:buChar char="•"/>
              <a:defRPr sz="1200">
                <a:solidFill>
                  <a:schemeClr val="tx1"/>
                </a:solidFill>
                <a:latin typeface="Calibri" panose="020F0502020204030204" pitchFamily="34" charset="0"/>
                <a:cs typeface="Arial" panose="020B0604020202020204" pitchFamily="34" charset="0"/>
              </a:defRPr>
            </a:lvl1pPr>
            <a:lvl2pPr marL="742950" indent="-28575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2pPr>
            <a:lvl3pPr marL="11430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3pPr>
            <a:lvl4pPr marL="16002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4pPr>
            <a:lvl5pPr marL="20574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9pPr>
          </a:lstStyle>
          <a:p>
            <a:pPr algn="r" defTabSz="914377">
              <a:spcAft>
                <a:spcPts val="1600"/>
              </a:spcAft>
              <a:buClrTx/>
              <a:buNone/>
            </a:pPr>
            <a:r>
              <a:rPr lang="en-US" altLang="en-US" sz="3200" dirty="0">
                <a:solidFill>
                  <a:schemeClr val="bg1"/>
                </a:solidFill>
                <a:cs typeface="Calibri" panose="020F0502020204030204" pitchFamily="34" charset="0"/>
              </a:rPr>
              <a:t>Large purchases such as a car or home improvement</a:t>
            </a:r>
          </a:p>
        </p:txBody>
      </p:sp>
      <p:sp>
        <p:nvSpPr>
          <p:cNvPr id="5" name="Rectangle 4">
            <a:extLst>
              <a:ext uri="{FF2B5EF4-FFF2-40B4-BE49-F238E27FC236}">
                <a16:creationId xmlns:a16="http://schemas.microsoft.com/office/drawing/2014/main" id="{CA160080-405F-4B89-A72B-C827F5EAAEA6}"/>
              </a:ext>
            </a:extLst>
          </p:cNvPr>
          <p:cNvSpPr>
            <a:spLocks noChangeArrowheads="1"/>
          </p:cNvSpPr>
          <p:nvPr/>
        </p:nvSpPr>
        <p:spPr bwMode="auto">
          <a:xfrm>
            <a:off x="7111045" y="2733677"/>
            <a:ext cx="5080956" cy="113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85800">
              <a:spcAft>
                <a:spcPts val="450"/>
              </a:spcAft>
              <a:buClr>
                <a:schemeClr val="bg1"/>
              </a:buClr>
              <a:buFont typeface="Arial" panose="020B0604020202020204" pitchFamily="34" charset="0"/>
              <a:buChar char="•"/>
              <a:defRPr sz="1200">
                <a:solidFill>
                  <a:schemeClr val="tx1"/>
                </a:solidFill>
                <a:latin typeface="Calibri" panose="020F0502020204030204" pitchFamily="34" charset="0"/>
                <a:cs typeface="Arial" panose="020B0604020202020204" pitchFamily="34" charset="0"/>
              </a:defRPr>
            </a:lvl1pPr>
            <a:lvl2pPr marL="742950" indent="-28575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2pPr>
            <a:lvl3pPr marL="11430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3pPr>
            <a:lvl4pPr marL="16002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4pPr>
            <a:lvl5pPr marL="20574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9pPr>
          </a:lstStyle>
          <a:p>
            <a:pPr defTabSz="914377">
              <a:spcAft>
                <a:spcPts val="1600"/>
              </a:spcAft>
              <a:buClrTx/>
              <a:buNone/>
            </a:pPr>
            <a:r>
              <a:rPr lang="en-US" altLang="en-US" sz="3200" dirty="0">
                <a:solidFill>
                  <a:schemeClr val="bg1"/>
                </a:solidFill>
                <a:cs typeface="Calibri" panose="020F0502020204030204" pitchFamily="34" charset="0"/>
              </a:rPr>
              <a:t>Supplemental retirement income</a:t>
            </a:r>
          </a:p>
        </p:txBody>
      </p:sp>
      <p:sp>
        <p:nvSpPr>
          <p:cNvPr id="11" name="Rectangle 10">
            <a:extLst>
              <a:ext uri="{FF2B5EF4-FFF2-40B4-BE49-F238E27FC236}">
                <a16:creationId xmlns:a16="http://schemas.microsoft.com/office/drawing/2014/main" id="{32AE8FFD-6782-4912-B2B2-400A1BB61B54}"/>
              </a:ext>
            </a:extLst>
          </p:cNvPr>
          <p:cNvSpPr>
            <a:spLocks noChangeArrowheads="1"/>
          </p:cNvSpPr>
          <p:nvPr/>
        </p:nvSpPr>
        <p:spPr bwMode="auto">
          <a:xfrm>
            <a:off x="7118778" y="5183719"/>
            <a:ext cx="5115556" cy="109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85800">
              <a:spcAft>
                <a:spcPts val="450"/>
              </a:spcAft>
              <a:buClr>
                <a:schemeClr val="bg1"/>
              </a:buClr>
              <a:buFont typeface="Arial" panose="020B0604020202020204" pitchFamily="34" charset="0"/>
              <a:buChar char="•"/>
              <a:defRPr sz="1200">
                <a:solidFill>
                  <a:schemeClr val="tx1"/>
                </a:solidFill>
                <a:latin typeface="Calibri" panose="020F0502020204030204" pitchFamily="34" charset="0"/>
                <a:cs typeface="Arial" panose="020B0604020202020204" pitchFamily="34" charset="0"/>
              </a:defRPr>
            </a:lvl1pPr>
            <a:lvl2pPr marL="742950" indent="-28575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2pPr>
            <a:lvl3pPr marL="11430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3pPr>
            <a:lvl4pPr marL="16002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4pPr>
            <a:lvl5pPr marL="20574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9pPr>
          </a:lstStyle>
          <a:p>
            <a:pPr defTabSz="914377">
              <a:spcAft>
                <a:spcPts val="1600"/>
              </a:spcAft>
              <a:buClrTx/>
              <a:buNone/>
            </a:pPr>
            <a:r>
              <a:rPr lang="en-US" altLang="en-US" sz="3200" dirty="0">
                <a:solidFill>
                  <a:schemeClr val="bg1"/>
                </a:solidFill>
                <a:cs typeface="Calibri" panose="020F0502020204030204" pitchFamily="34" charset="0"/>
              </a:rPr>
              <a:t>Death benefit </a:t>
            </a:r>
            <a:br>
              <a:rPr lang="en-US" altLang="en-US" sz="3200" dirty="0">
                <a:solidFill>
                  <a:schemeClr val="bg1"/>
                </a:solidFill>
                <a:cs typeface="Calibri" panose="020F0502020204030204" pitchFamily="34" charset="0"/>
              </a:rPr>
            </a:br>
            <a:r>
              <a:rPr lang="en-US" altLang="en-US" sz="3200" dirty="0">
                <a:solidFill>
                  <a:schemeClr val="bg1"/>
                </a:solidFill>
                <a:cs typeface="Calibri" panose="020F0502020204030204" pitchFamily="34" charset="0"/>
              </a:rPr>
              <a:t>growth potential</a:t>
            </a:r>
          </a:p>
        </p:txBody>
      </p:sp>
      <p:grpSp>
        <p:nvGrpSpPr>
          <p:cNvPr id="21" name="Group 20">
            <a:extLst>
              <a:ext uri="{FF2B5EF4-FFF2-40B4-BE49-F238E27FC236}">
                <a16:creationId xmlns:a16="http://schemas.microsoft.com/office/drawing/2014/main" id="{861FC08F-6830-7A7D-FAF3-C7E609EF98FE}"/>
              </a:ext>
            </a:extLst>
          </p:cNvPr>
          <p:cNvGrpSpPr/>
          <p:nvPr/>
        </p:nvGrpSpPr>
        <p:grpSpPr>
          <a:xfrm>
            <a:off x="5569234" y="3977218"/>
            <a:ext cx="1208013" cy="1098549"/>
            <a:chOff x="5569234" y="3977218"/>
            <a:chExt cx="1208013" cy="1098549"/>
          </a:xfrm>
        </p:grpSpPr>
        <p:sp>
          <p:nvSpPr>
            <p:cNvPr id="17" name="Rectangle 16">
              <a:extLst>
                <a:ext uri="{FF2B5EF4-FFF2-40B4-BE49-F238E27FC236}">
                  <a16:creationId xmlns:a16="http://schemas.microsoft.com/office/drawing/2014/main" id="{16F9DE4A-A334-4447-A1FC-8C11B96610EA}"/>
                </a:ext>
              </a:extLst>
            </p:cNvPr>
            <p:cNvSpPr>
              <a:spLocks noChangeAspect="1"/>
            </p:cNvSpPr>
            <p:nvPr/>
          </p:nvSpPr>
          <p:spPr>
            <a:xfrm>
              <a:off x="5569234" y="3977218"/>
              <a:ext cx="1208013" cy="1098549"/>
            </a:xfrm>
            <a:prstGeom prst="rect">
              <a:avLst/>
            </a:prstGeom>
            <a:solidFill>
              <a:srgbClr val="244F8A"/>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srgbClr val="FFFFFF"/>
                </a:solidFill>
                <a:latin typeface="Calibri"/>
              </a:endParaRPr>
            </a:p>
          </p:txBody>
        </p:sp>
        <p:pic>
          <p:nvPicPr>
            <p:cNvPr id="13" name="Picture 21">
              <a:extLst>
                <a:ext uri="{FF2B5EF4-FFF2-40B4-BE49-F238E27FC236}">
                  <a16:creationId xmlns:a16="http://schemas.microsoft.com/office/drawing/2014/main" id="{4A78C9A6-6D3A-413D-A779-F3AE0FE6F47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71590" y="4146550"/>
              <a:ext cx="1003300" cy="75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1">
            <a:extLst>
              <a:ext uri="{FF2B5EF4-FFF2-40B4-BE49-F238E27FC236}">
                <a16:creationId xmlns:a16="http://schemas.microsoft.com/office/drawing/2014/main" id="{00307BBB-4407-B7CF-A9DD-D6FDF93D9A05}"/>
              </a:ext>
            </a:extLst>
          </p:cNvPr>
          <p:cNvGrpSpPr/>
          <p:nvPr/>
        </p:nvGrpSpPr>
        <p:grpSpPr>
          <a:xfrm>
            <a:off x="5569234" y="2770718"/>
            <a:ext cx="1208013" cy="1098549"/>
            <a:chOff x="5569234" y="2770718"/>
            <a:chExt cx="1208013" cy="1098549"/>
          </a:xfrm>
        </p:grpSpPr>
        <p:sp>
          <p:nvSpPr>
            <p:cNvPr id="16" name="Rectangle 15">
              <a:extLst>
                <a:ext uri="{FF2B5EF4-FFF2-40B4-BE49-F238E27FC236}">
                  <a16:creationId xmlns:a16="http://schemas.microsoft.com/office/drawing/2014/main" id="{4ECED220-C229-499F-B3A7-9740E29D15AA}"/>
                </a:ext>
              </a:extLst>
            </p:cNvPr>
            <p:cNvSpPr>
              <a:spLocks noChangeAspect="1"/>
            </p:cNvSpPr>
            <p:nvPr/>
          </p:nvSpPr>
          <p:spPr>
            <a:xfrm>
              <a:off x="5569234" y="2770718"/>
              <a:ext cx="1208013" cy="1098549"/>
            </a:xfrm>
            <a:prstGeom prst="rect">
              <a:avLst/>
            </a:prstGeom>
            <a:solidFill>
              <a:srgbClr val="244F8A"/>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srgbClr val="FFFFFF"/>
                </a:solidFill>
                <a:latin typeface="Calibri"/>
              </a:endParaRPr>
            </a:p>
          </p:txBody>
        </p:sp>
        <p:pic>
          <p:nvPicPr>
            <p:cNvPr id="14" name="Picture 22">
              <a:extLst>
                <a:ext uri="{FF2B5EF4-FFF2-40B4-BE49-F238E27FC236}">
                  <a16:creationId xmlns:a16="http://schemas.microsoft.com/office/drawing/2014/main" id="{884DC51A-0755-40CB-AA84-4BF85AE33A7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66840" y="2893484"/>
              <a:ext cx="812800" cy="85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18">
            <a:extLst>
              <a:ext uri="{FF2B5EF4-FFF2-40B4-BE49-F238E27FC236}">
                <a16:creationId xmlns:a16="http://schemas.microsoft.com/office/drawing/2014/main" id="{D8D6305F-AC02-4798-B181-2C9AC3751A6E}"/>
              </a:ext>
            </a:extLst>
          </p:cNvPr>
          <p:cNvSpPr>
            <a:spLocks noChangeArrowheads="1"/>
          </p:cNvSpPr>
          <p:nvPr/>
        </p:nvSpPr>
        <p:spPr bwMode="auto">
          <a:xfrm>
            <a:off x="154481" y="3977218"/>
            <a:ext cx="5080956" cy="107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85800">
              <a:spcAft>
                <a:spcPts val="450"/>
              </a:spcAft>
              <a:buClr>
                <a:schemeClr val="bg1"/>
              </a:buClr>
              <a:buFont typeface="Arial" panose="020B0604020202020204" pitchFamily="34" charset="0"/>
              <a:buChar char="•"/>
              <a:defRPr sz="1200">
                <a:solidFill>
                  <a:schemeClr val="tx1"/>
                </a:solidFill>
                <a:latin typeface="Calibri" panose="020F0502020204030204" pitchFamily="34" charset="0"/>
                <a:cs typeface="Arial" panose="020B0604020202020204" pitchFamily="34" charset="0"/>
              </a:defRPr>
            </a:lvl1pPr>
            <a:lvl2pPr marL="742950" indent="-28575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2pPr>
            <a:lvl3pPr marL="11430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3pPr>
            <a:lvl4pPr marL="16002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4pPr>
            <a:lvl5pPr marL="20574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9pPr>
          </a:lstStyle>
          <a:p>
            <a:pPr algn="r" defTabSz="914377">
              <a:spcAft>
                <a:spcPts val="1600"/>
              </a:spcAft>
              <a:buClrTx/>
              <a:buNone/>
            </a:pPr>
            <a:r>
              <a:rPr lang="en-US" altLang="en-US" sz="3200" dirty="0">
                <a:solidFill>
                  <a:schemeClr val="bg1"/>
                </a:solidFill>
                <a:cs typeface="Calibri" panose="020F0502020204030204" pitchFamily="34" charset="0"/>
              </a:rPr>
              <a:t>Purchase a new policy</a:t>
            </a:r>
          </a:p>
        </p:txBody>
      </p:sp>
      <p:grpSp>
        <p:nvGrpSpPr>
          <p:cNvPr id="25" name="Group 24">
            <a:extLst>
              <a:ext uri="{FF2B5EF4-FFF2-40B4-BE49-F238E27FC236}">
                <a16:creationId xmlns:a16="http://schemas.microsoft.com/office/drawing/2014/main" id="{356833C4-2019-1D8D-265F-2BAFCE591F88}"/>
              </a:ext>
            </a:extLst>
          </p:cNvPr>
          <p:cNvGrpSpPr/>
          <p:nvPr/>
        </p:nvGrpSpPr>
        <p:grpSpPr>
          <a:xfrm>
            <a:off x="5569234" y="357718"/>
            <a:ext cx="1208013" cy="1098549"/>
            <a:chOff x="5569234" y="357718"/>
            <a:chExt cx="1208013" cy="1098549"/>
          </a:xfrm>
        </p:grpSpPr>
        <p:sp>
          <p:nvSpPr>
            <p:cNvPr id="6" name="Rectangle 5">
              <a:extLst>
                <a:ext uri="{FF2B5EF4-FFF2-40B4-BE49-F238E27FC236}">
                  <a16:creationId xmlns:a16="http://schemas.microsoft.com/office/drawing/2014/main" id="{95FC4ECE-D87C-49DF-BD96-2CC9ACF97FBE}"/>
                </a:ext>
              </a:extLst>
            </p:cNvPr>
            <p:cNvSpPr>
              <a:spLocks noChangeAspect="1"/>
            </p:cNvSpPr>
            <p:nvPr/>
          </p:nvSpPr>
          <p:spPr>
            <a:xfrm>
              <a:off x="5569234" y="357718"/>
              <a:ext cx="1208013" cy="1098549"/>
            </a:xfrm>
            <a:prstGeom prst="rect">
              <a:avLst/>
            </a:prstGeom>
            <a:solidFill>
              <a:srgbClr val="244F8A"/>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srgbClr val="FFFFFF"/>
                </a:solidFill>
                <a:latin typeface="Calibri"/>
              </a:endParaRPr>
            </a:p>
          </p:txBody>
        </p:sp>
        <p:pic>
          <p:nvPicPr>
            <p:cNvPr id="20" name="Picture 19">
              <a:extLst>
                <a:ext uri="{FF2B5EF4-FFF2-40B4-BE49-F238E27FC236}">
                  <a16:creationId xmlns:a16="http://schemas.microsoft.com/office/drawing/2014/main" id="{C20028A2-B25F-4AF8-9F55-FA041E878C2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80012" y="621488"/>
              <a:ext cx="999925" cy="601761"/>
            </a:xfrm>
            <a:prstGeom prst="rect">
              <a:avLst/>
            </a:prstGeom>
          </p:spPr>
        </p:pic>
      </p:grpSp>
      <p:grpSp>
        <p:nvGrpSpPr>
          <p:cNvPr id="10" name="Group 9">
            <a:extLst>
              <a:ext uri="{FF2B5EF4-FFF2-40B4-BE49-F238E27FC236}">
                <a16:creationId xmlns:a16="http://schemas.microsoft.com/office/drawing/2014/main" id="{AD28CF24-78BF-D951-9520-DBFCADEBCFA3}"/>
              </a:ext>
            </a:extLst>
          </p:cNvPr>
          <p:cNvGrpSpPr/>
          <p:nvPr/>
        </p:nvGrpSpPr>
        <p:grpSpPr>
          <a:xfrm>
            <a:off x="5569234" y="1564218"/>
            <a:ext cx="1208013" cy="1098549"/>
            <a:chOff x="5569234" y="1564218"/>
            <a:chExt cx="1208013" cy="1098549"/>
          </a:xfrm>
        </p:grpSpPr>
        <p:sp>
          <p:nvSpPr>
            <p:cNvPr id="15" name="Rectangle 14">
              <a:extLst>
                <a:ext uri="{FF2B5EF4-FFF2-40B4-BE49-F238E27FC236}">
                  <a16:creationId xmlns:a16="http://schemas.microsoft.com/office/drawing/2014/main" id="{23EB418D-725E-4E1B-9EDD-1FD5814F63C3}"/>
                </a:ext>
              </a:extLst>
            </p:cNvPr>
            <p:cNvSpPr>
              <a:spLocks noChangeAspect="1"/>
            </p:cNvSpPr>
            <p:nvPr/>
          </p:nvSpPr>
          <p:spPr>
            <a:xfrm>
              <a:off x="5569234" y="1564218"/>
              <a:ext cx="1208013" cy="1098549"/>
            </a:xfrm>
            <a:prstGeom prst="rect">
              <a:avLst/>
            </a:prstGeom>
            <a:solidFill>
              <a:srgbClr val="244F8A"/>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srgbClr val="FFFFFF"/>
                </a:solidFill>
                <a:latin typeface="Calibri"/>
              </a:endParaRPr>
            </a:p>
          </p:txBody>
        </p:sp>
        <p:pic>
          <p:nvPicPr>
            <p:cNvPr id="22" name="Picture 21">
              <a:extLst>
                <a:ext uri="{FF2B5EF4-FFF2-40B4-BE49-F238E27FC236}">
                  <a16:creationId xmlns:a16="http://schemas.microsoft.com/office/drawing/2014/main" id="{DAEB9DAF-4CCB-4D25-B420-6EC5354B39D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705776" y="1686984"/>
              <a:ext cx="934929" cy="853016"/>
            </a:xfrm>
            <a:prstGeom prst="rect">
              <a:avLst/>
            </a:prstGeom>
          </p:spPr>
        </p:pic>
      </p:grpSp>
      <p:grpSp>
        <p:nvGrpSpPr>
          <p:cNvPr id="23" name="Group 22">
            <a:extLst>
              <a:ext uri="{FF2B5EF4-FFF2-40B4-BE49-F238E27FC236}">
                <a16:creationId xmlns:a16="http://schemas.microsoft.com/office/drawing/2014/main" id="{A7B9CDEA-9187-FFDC-F875-7A85F68972C0}"/>
              </a:ext>
            </a:extLst>
          </p:cNvPr>
          <p:cNvGrpSpPr/>
          <p:nvPr/>
        </p:nvGrpSpPr>
        <p:grpSpPr>
          <a:xfrm>
            <a:off x="5569234" y="5183719"/>
            <a:ext cx="1208013" cy="1098549"/>
            <a:chOff x="5569234" y="5183719"/>
            <a:chExt cx="1208013" cy="1098549"/>
          </a:xfrm>
        </p:grpSpPr>
        <p:sp>
          <p:nvSpPr>
            <p:cNvPr id="18" name="Rectangle 17">
              <a:extLst>
                <a:ext uri="{FF2B5EF4-FFF2-40B4-BE49-F238E27FC236}">
                  <a16:creationId xmlns:a16="http://schemas.microsoft.com/office/drawing/2014/main" id="{2BDA3EE1-9835-461E-8842-34B6C2B4418D}"/>
                </a:ext>
              </a:extLst>
            </p:cNvPr>
            <p:cNvSpPr>
              <a:spLocks noChangeAspect="1"/>
            </p:cNvSpPr>
            <p:nvPr/>
          </p:nvSpPr>
          <p:spPr>
            <a:xfrm>
              <a:off x="5569234" y="5183719"/>
              <a:ext cx="1208013" cy="1098549"/>
            </a:xfrm>
            <a:prstGeom prst="rect">
              <a:avLst/>
            </a:prstGeom>
            <a:solidFill>
              <a:srgbClr val="244F8A"/>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srgbClr val="FFFFFF"/>
                </a:solidFill>
                <a:latin typeface="Calibri"/>
              </a:endParaRPr>
            </a:p>
          </p:txBody>
        </p:sp>
        <p:pic>
          <p:nvPicPr>
            <p:cNvPr id="24" name="Picture 23">
              <a:extLst>
                <a:ext uri="{FF2B5EF4-FFF2-40B4-BE49-F238E27FC236}">
                  <a16:creationId xmlns:a16="http://schemas.microsoft.com/office/drawing/2014/main" id="{AAEC8681-892F-46EB-A5DF-DFA7F4F236D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721273" y="5320799"/>
              <a:ext cx="903935" cy="824388"/>
            </a:xfrm>
            <a:prstGeom prst="rect">
              <a:avLst/>
            </a:prstGeom>
          </p:spPr>
        </p:pic>
      </p:grpSp>
      <p:sp>
        <p:nvSpPr>
          <p:cNvPr id="2" name="TextBox 1">
            <a:extLst>
              <a:ext uri="{FF2B5EF4-FFF2-40B4-BE49-F238E27FC236}">
                <a16:creationId xmlns:a16="http://schemas.microsoft.com/office/drawing/2014/main" id="{E6EA0C43-E718-D96A-DD1E-BAE9C4CDD412}"/>
              </a:ext>
            </a:extLst>
          </p:cNvPr>
          <p:cNvSpPr txBox="1"/>
          <p:nvPr/>
        </p:nvSpPr>
        <p:spPr>
          <a:xfrm>
            <a:off x="571641" y="6412365"/>
            <a:ext cx="6949440" cy="153888"/>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7" name="TextBox 6">
            <a:extLst>
              <a:ext uri="{FF2B5EF4-FFF2-40B4-BE49-F238E27FC236}">
                <a16:creationId xmlns:a16="http://schemas.microsoft.com/office/drawing/2014/main" id="{DC3083DF-B0A6-8109-2D10-752D2AF0B12D}"/>
              </a:ext>
            </a:extLst>
          </p:cNvPr>
          <p:cNvSpPr txBox="1"/>
          <p:nvPr/>
        </p:nvSpPr>
        <p:spPr>
          <a:xfrm>
            <a:off x="10294620" y="6412365"/>
            <a:ext cx="1325880"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LCN-5361316-122022</a:t>
            </a:r>
          </a:p>
        </p:txBody>
      </p:sp>
      <p:sp>
        <p:nvSpPr>
          <p:cNvPr id="8" name="TextBox 7">
            <a:extLst>
              <a:ext uri="{FF2B5EF4-FFF2-40B4-BE49-F238E27FC236}">
                <a16:creationId xmlns:a16="http://schemas.microsoft.com/office/drawing/2014/main" id="{A168190C-3B27-7FD5-C766-013838E31D3B}"/>
              </a:ext>
            </a:extLst>
          </p:cNvPr>
          <p:cNvSpPr txBox="1"/>
          <p:nvPr/>
        </p:nvSpPr>
        <p:spPr>
          <a:xfrm>
            <a:off x="7832278" y="6412365"/>
            <a:ext cx="2151145"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rgbClr val="FFFFFF"/>
                </a:solidFill>
                <a:effectLst/>
                <a:uLnTx/>
                <a:uFillTx/>
                <a:latin typeface="Calibri" panose="020F0502020204030204" pitchFamily="34" charset="0"/>
                <a:ea typeface="Roboto" panose="02000000000000000000" pitchFamily="2" charset="0"/>
                <a:cs typeface="Calibri" panose="020F0502020204030204" pitchFamily="34" charset="0"/>
              </a:rPr>
              <a:t>©2023 Lincoln National Corporation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1"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94D5"/>
        </a:solidFill>
        <a:effectLst/>
      </p:bgPr>
    </p:bg>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C3A32F5E-C2B8-4012-9C49-63B8585348B3}"/>
              </a:ext>
            </a:extLst>
          </p:cNvPr>
          <p:cNvSpPr>
            <a:spLocks noGrp="1" noChangeArrowheads="1"/>
          </p:cNvSpPr>
          <p:nvPr>
            <p:ph type="title"/>
          </p:nvPr>
        </p:nvSpPr>
        <p:spPr/>
        <p:txBody>
          <a:bodyPr/>
          <a:lstStyle/>
          <a:p>
            <a:r>
              <a:rPr lang="en-US" altLang="en-US" dirty="0">
                <a:solidFill>
                  <a:schemeClr val="bg1"/>
                </a:solidFill>
              </a:rPr>
              <a:t>Additional advantages </a:t>
            </a:r>
          </a:p>
        </p:txBody>
      </p:sp>
      <p:sp>
        <p:nvSpPr>
          <p:cNvPr id="5" name="Rectangle 4">
            <a:extLst>
              <a:ext uri="{FF2B5EF4-FFF2-40B4-BE49-F238E27FC236}">
                <a16:creationId xmlns:a16="http://schemas.microsoft.com/office/drawing/2014/main" id="{F653CFD7-AF4E-4191-88EC-8D1F8B4508E7}"/>
              </a:ext>
            </a:extLst>
          </p:cNvPr>
          <p:cNvSpPr>
            <a:spLocks noChangeArrowheads="1"/>
          </p:cNvSpPr>
          <p:nvPr/>
        </p:nvSpPr>
        <p:spPr bwMode="auto">
          <a:xfrm>
            <a:off x="2112020" y="1711483"/>
            <a:ext cx="7771281" cy="111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85800">
              <a:spcAft>
                <a:spcPts val="450"/>
              </a:spcAft>
              <a:buClr>
                <a:schemeClr val="bg1"/>
              </a:buClr>
              <a:buFont typeface="Arial" panose="020B0604020202020204" pitchFamily="34" charset="0"/>
              <a:buChar char="•"/>
              <a:defRPr sz="1200">
                <a:solidFill>
                  <a:schemeClr val="tx1"/>
                </a:solidFill>
                <a:latin typeface="Calibri" panose="020F0502020204030204" pitchFamily="34" charset="0"/>
                <a:cs typeface="Arial" panose="020B0604020202020204" pitchFamily="34" charset="0"/>
              </a:defRPr>
            </a:lvl1pPr>
            <a:lvl2pPr marL="742950" indent="-28575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2pPr>
            <a:lvl3pPr marL="11430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3pPr>
            <a:lvl4pPr marL="16002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4pPr>
            <a:lvl5pPr marL="20574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9pPr>
          </a:lstStyle>
          <a:p>
            <a:pPr defTabSz="914377">
              <a:spcAft>
                <a:spcPts val="1600"/>
              </a:spcAft>
              <a:buClrTx/>
              <a:buNone/>
            </a:pPr>
            <a:r>
              <a:rPr lang="en-US" altLang="en-US" sz="3200" dirty="0">
                <a:solidFill>
                  <a:schemeClr val="bg1"/>
                </a:solidFill>
                <a:cs typeface="Calibri" panose="020F0502020204030204" pitchFamily="34" charset="0"/>
              </a:rPr>
              <a:t>Cash values can be accessed for any purpose</a:t>
            </a:r>
            <a:endParaRPr lang="en-US" altLang="en-US" sz="3200" i="1" dirty="0">
              <a:solidFill>
                <a:schemeClr val="bg1"/>
              </a:solidFill>
              <a:cs typeface="Calibri" panose="020F0502020204030204" pitchFamily="34" charset="0"/>
            </a:endParaRPr>
          </a:p>
        </p:txBody>
      </p:sp>
      <p:sp>
        <p:nvSpPr>
          <p:cNvPr id="6" name="Rectangle 5">
            <a:extLst>
              <a:ext uri="{FF2B5EF4-FFF2-40B4-BE49-F238E27FC236}">
                <a16:creationId xmlns:a16="http://schemas.microsoft.com/office/drawing/2014/main" id="{B64E8CEC-9470-4260-8B99-39F3B35E865B}"/>
              </a:ext>
            </a:extLst>
          </p:cNvPr>
          <p:cNvSpPr>
            <a:spLocks noChangeArrowheads="1"/>
          </p:cNvSpPr>
          <p:nvPr/>
        </p:nvSpPr>
        <p:spPr bwMode="auto">
          <a:xfrm>
            <a:off x="2112021" y="2917982"/>
            <a:ext cx="5080956" cy="109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85800">
              <a:spcAft>
                <a:spcPts val="450"/>
              </a:spcAft>
              <a:buClr>
                <a:schemeClr val="bg1"/>
              </a:buClr>
              <a:buFont typeface="Arial" panose="020B0604020202020204" pitchFamily="34" charset="0"/>
              <a:buChar char="•"/>
              <a:defRPr sz="1200">
                <a:solidFill>
                  <a:schemeClr val="tx1"/>
                </a:solidFill>
                <a:latin typeface="Calibri" panose="020F0502020204030204" pitchFamily="34" charset="0"/>
                <a:cs typeface="Arial" panose="020B0604020202020204" pitchFamily="34" charset="0"/>
              </a:defRPr>
            </a:lvl1pPr>
            <a:lvl2pPr marL="742950" indent="-28575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2pPr>
            <a:lvl3pPr marL="11430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3pPr>
            <a:lvl4pPr marL="16002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4pPr>
            <a:lvl5pPr marL="20574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9pPr>
          </a:lstStyle>
          <a:p>
            <a:pPr defTabSz="914377">
              <a:spcAft>
                <a:spcPts val="1600"/>
              </a:spcAft>
              <a:buClrTx/>
              <a:buNone/>
            </a:pPr>
            <a:r>
              <a:rPr lang="en-US" altLang="en-US" sz="3200" dirty="0">
                <a:solidFill>
                  <a:schemeClr val="bg1"/>
                </a:solidFill>
                <a:cs typeface="Calibri" panose="020F0502020204030204" pitchFamily="34" charset="0"/>
              </a:rPr>
              <a:t>No application is required</a:t>
            </a:r>
          </a:p>
        </p:txBody>
      </p:sp>
      <p:sp>
        <p:nvSpPr>
          <p:cNvPr id="7" name="Rectangle 6">
            <a:extLst>
              <a:ext uri="{FF2B5EF4-FFF2-40B4-BE49-F238E27FC236}">
                <a16:creationId xmlns:a16="http://schemas.microsoft.com/office/drawing/2014/main" id="{19E549CA-40B0-4553-8614-AC058765730C}"/>
              </a:ext>
            </a:extLst>
          </p:cNvPr>
          <p:cNvSpPr>
            <a:spLocks noChangeArrowheads="1"/>
          </p:cNvSpPr>
          <p:nvPr/>
        </p:nvSpPr>
        <p:spPr bwMode="auto">
          <a:xfrm>
            <a:off x="2112021" y="4087441"/>
            <a:ext cx="7771280" cy="113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85800">
              <a:spcAft>
                <a:spcPts val="450"/>
              </a:spcAft>
              <a:buClr>
                <a:schemeClr val="bg1"/>
              </a:buClr>
              <a:buFont typeface="Arial" panose="020B0604020202020204" pitchFamily="34" charset="0"/>
              <a:buChar char="•"/>
              <a:defRPr sz="1200">
                <a:solidFill>
                  <a:schemeClr val="tx1"/>
                </a:solidFill>
                <a:latin typeface="Calibri" panose="020F0502020204030204" pitchFamily="34" charset="0"/>
                <a:cs typeface="Arial" panose="020B0604020202020204" pitchFamily="34" charset="0"/>
              </a:defRPr>
            </a:lvl1pPr>
            <a:lvl2pPr marL="742950" indent="-28575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2pPr>
            <a:lvl3pPr marL="11430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3pPr>
            <a:lvl4pPr marL="16002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4pPr>
            <a:lvl5pPr marL="2057400" indent="-228600" defTabSz="685800">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ts val="450"/>
              </a:spcAft>
              <a:buClr>
                <a:schemeClr val="bg1"/>
              </a:buClr>
              <a:buFont typeface="Calibri" panose="020F0502020204030204" pitchFamily="34" charset="0"/>
              <a:buChar char="»"/>
              <a:defRPr sz="1200">
                <a:solidFill>
                  <a:schemeClr val="tx1"/>
                </a:solidFill>
                <a:latin typeface="Calibri" panose="020F0502020204030204" pitchFamily="34" charset="0"/>
                <a:cs typeface="Arial" panose="020B0604020202020204" pitchFamily="34" charset="0"/>
              </a:defRPr>
            </a:lvl9pPr>
          </a:lstStyle>
          <a:p>
            <a:pPr defTabSz="914377">
              <a:spcAft>
                <a:spcPts val="1600"/>
              </a:spcAft>
              <a:buClrTx/>
              <a:buNone/>
            </a:pPr>
            <a:r>
              <a:rPr lang="en-US" altLang="en-US" sz="3200" dirty="0">
                <a:solidFill>
                  <a:schemeClr val="bg1"/>
                </a:solidFill>
                <a:cs typeface="Calibri" panose="020F0502020204030204" pitchFamily="34" charset="0"/>
              </a:rPr>
              <a:t>Policy loans offer zero-spread loan interest</a:t>
            </a:r>
          </a:p>
        </p:txBody>
      </p:sp>
      <p:grpSp>
        <p:nvGrpSpPr>
          <p:cNvPr id="12" name="Group 11">
            <a:extLst>
              <a:ext uri="{FF2B5EF4-FFF2-40B4-BE49-F238E27FC236}">
                <a16:creationId xmlns:a16="http://schemas.microsoft.com/office/drawing/2014/main" id="{E8CE311F-15AF-73E6-D541-D08F1D1A994F}"/>
              </a:ext>
            </a:extLst>
          </p:cNvPr>
          <p:cNvGrpSpPr/>
          <p:nvPr/>
        </p:nvGrpSpPr>
        <p:grpSpPr>
          <a:xfrm>
            <a:off x="582659" y="2917982"/>
            <a:ext cx="1208013" cy="1098549"/>
            <a:chOff x="582659" y="2917982"/>
            <a:chExt cx="1208013" cy="1098549"/>
          </a:xfrm>
        </p:grpSpPr>
        <p:sp>
          <p:nvSpPr>
            <p:cNvPr id="10" name="Rectangle 9">
              <a:extLst>
                <a:ext uri="{FF2B5EF4-FFF2-40B4-BE49-F238E27FC236}">
                  <a16:creationId xmlns:a16="http://schemas.microsoft.com/office/drawing/2014/main" id="{D769D26C-4D5D-42E8-BA35-89D3CB76BC16}"/>
                </a:ext>
              </a:extLst>
            </p:cNvPr>
            <p:cNvSpPr>
              <a:spLocks noChangeAspect="1"/>
            </p:cNvSpPr>
            <p:nvPr/>
          </p:nvSpPr>
          <p:spPr>
            <a:xfrm>
              <a:off x="582659" y="2917982"/>
              <a:ext cx="1208013" cy="1098549"/>
            </a:xfrm>
            <a:prstGeom prst="rect">
              <a:avLst/>
            </a:prstGeom>
            <a:solidFill>
              <a:srgbClr val="244F8A"/>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srgbClr val="FFFFFF"/>
                </a:solidFill>
                <a:latin typeface="Calibri"/>
              </a:endParaRPr>
            </a:p>
          </p:txBody>
        </p:sp>
        <p:pic>
          <p:nvPicPr>
            <p:cNvPr id="13" name="Picture 12">
              <a:extLst>
                <a:ext uri="{FF2B5EF4-FFF2-40B4-BE49-F238E27FC236}">
                  <a16:creationId xmlns:a16="http://schemas.microsoft.com/office/drawing/2014/main" id="{9371E3F2-2F6E-4BFA-828F-6ADD293F434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78004" y="3028482"/>
              <a:ext cx="612723" cy="801037"/>
            </a:xfrm>
            <a:prstGeom prst="rect">
              <a:avLst/>
            </a:prstGeom>
          </p:spPr>
        </p:pic>
      </p:grpSp>
      <p:grpSp>
        <p:nvGrpSpPr>
          <p:cNvPr id="11" name="Group 10">
            <a:extLst>
              <a:ext uri="{FF2B5EF4-FFF2-40B4-BE49-F238E27FC236}">
                <a16:creationId xmlns:a16="http://schemas.microsoft.com/office/drawing/2014/main" id="{6CABC8EF-E18A-74B1-5849-443F80538E43}"/>
              </a:ext>
            </a:extLst>
          </p:cNvPr>
          <p:cNvGrpSpPr/>
          <p:nvPr/>
        </p:nvGrpSpPr>
        <p:grpSpPr>
          <a:xfrm>
            <a:off x="582659" y="1711482"/>
            <a:ext cx="1208013" cy="1098549"/>
            <a:chOff x="582659" y="1711482"/>
            <a:chExt cx="1208013" cy="1098549"/>
          </a:xfrm>
        </p:grpSpPr>
        <p:sp>
          <p:nvSpPr>
            <p:cNvPr id="8" name="Rectangle 7">
              <a:extLst>
                <a:ext uri="{FF2B5EF4-FFF2-40B4-BE49-F238E27FC236}">
                  <a16:creationId xmlns:a16="http://schemas.microsoft.com/office/drawing/2014/main" id="{E88AA08D-F2F7-4F42-947B-9CDDB1FFADDC}"/>
                </a:ext>
              </a:extLst>
            </p:cNvPr>
            <p:cNvSpPr>
              <a:spLocks noChangeAspect="1"/>
            </p:cNvSpPr>
            <p:nvPr/>
          </p:nvSpPr>
          <p:spPr>
            <a:xfrm>
              <a:off x="582659" y="1711482"/>
              <a:ext cx="1208013" cy="1098549"/>
            </a:xfrm>
            <a:prstGeom prst="rect">
              <a:avLst/>
            </a:prstGeom>
            <a:solidFill>
              <a:srgbClr val="244F8A"/>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srgbClr val="FFFFFF"/>
                </a:solidFill>
                <a:latin typeface="Calibri"/>
              </a:endParaRPr>
            </a:p>
          </p:txBody>
        </p:sp>
        <p:pic>
          <p:nvPicPr>
            <p:cNvPr id="15" name="Picture 14">
              <a:extLst>
                <a:ext uri="{FF2B5EF4-FFF2-40B4-BE49-F238E27FC236}">
                  <a16:creationId xmlns:a16="http://schemas.microsoft.com/office/drawing/2014/main" id="{BADFAAB6-17BC-41AA-A487-A86F6400753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4823" y="1848059"/>
              <a:ext cx="919085" cy="779831"/>
            </a:xfrm>
            <a:prstGeom prst="rect">
              <a:avLst/>
            </a:prstGeom>
          </p:spPr>
        </p:pic>
      </p:grpSp>
      <p:grpSp>
        <p:nvGrpSpPr>
          <p:cNvPr id="14" name="Group 13">
            <a:extLst>
              <a:ext uri="{FF2B5EF4-FFF2-40B4-BE49-F238E27FC236}">
                <a16:creationId xmlns:a16="http://schemas.microsoft.com/office/drawing/2014/main" id="{13D83D01-8367-2CE8-F11E-0A6DD36AD2F8}"/>
              </a:ext>
            </a:extLst>
          </p:cNvPr>
          <p:cNvGrpSpPr/>
          <p:nvPr/>
        </p:nvGrpSpPr>
        <p:grpSpPr>
          <a:xfrm>
            <a:off x="582659" y="4124482"/>
            <a:ext cx="1208013" cy="1098549"/>
            <a:chOff x="582659" y="4124482"/>
            <a:chExt cx="1208013" cy="1098549"/>
          </a:xfrm>
        </p:grpSpPr>
        <p:sp>
          <p:nvSpPr>
            <p:cNvPr id="4" name="Rectangle 3">
              <a:extLst>
                <a:ext uri="{FF2B5EF4-FFF2-40B4-BE49-F238E27FC236}">
                  <a16:creationId xmlns:a16="http://schemas.microsoft.com/office/drawing/2014/main" id="{5C2827BF-D2B4-4468-8169-E16F61B6850B}"/>
                </a:ext>
              </a:extLst>
            </p:cNvPr>
            <p:cNvSpPr>
              <a:spLocks noChangeAspect="1"/>
            </p:cNvSpPr>
            <p:nvPr/>
          </p:nvSpPr>
          <p:spPr>
            <a:xfrm>
              <a:off x="582659" y="4124482"/>
              <a:ext cx="1208013" cy="1098549"/>
            </a:xfrm>
            <a:prstGeom prst="rect">
              <a:avLst/>
            </a:prstGeom>
            <a:solidFill>
              <a:srgbClr val="244F8A"/>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srgbClr val="FFFFFF"/>
                </a:solidFill>
                <a:latin typeface="Calibri"/>
              </a:endParaRPr>
            </a:p>
          </p:txBody>
        </p:sp>
        <p:pic>
          <p:nvPicPr>
            <p:cNvPr id="17" name="Picture 16">
              <a:extLst>
                <a:ext uri="{FF2B5EF4-FFF2-40B4-BE49-F238E27FC236}">
                  <a16:creationId xmlns:a16="http://schemas.microsoft.com/office/drawing/2014/main" id="{0A1EF1FF-47A4-480B-B566-F81F873BE7F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819382" y="4229421"/>
              <a:ext cx="729967" cy="851628"/>
            </a:xfrm>
            <a:prstGeom prst="rect">
              <a:avLst/>
            </a:prstGeom>
          </p:spPr>
        </p:pic>
      </p:grpSp>
      <p:sp>
        <p:nvSpPr>
          <p:cNvPr id="2" name="TextBox 1">
            <a:extLst>
              <a:ext uri="{FF2B5EF4-FFF2-40B4-BE49-F238E27FC236}">
                <a16:creationId xmlns:a16="http://schemas.microsoft.com/office/drawing/2014/main" id="{E0BC4BDB-B3C4-AC8C-DFDD-282640EF599D}"/>
              </a:ext>
            </a:extLst>
          </p:cNvPr>
          <p:cNvSpPr txBox="1"/>
          <p:nvPr/>
        </p:nvSpPr>
        <p:spPr>
          <a:xfrm>
            <a:off x="571641" y="6412365"/>
            <a:ext cx="6949440" cy="153888"/>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chemeClr val="bg1"/>
                </a:solidFill>
                <a:effectLst/>
                <a:uLnTx/>
                <a:uFillTx/>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3" name="TextBox 2">
            <a:extLst>
              <a:ext uri="{FF2B5EF4-FFF2-40B4-BE49-F238E27FC236}">
                <a16:creationId xmlns:a16="http://schemas.microsoft.com/office/drawing/2014/main" id="{2C3A600C-ACF7-CB6B-14E3-5964AB355D44}"/>
              </a:ext>
            </a:extLst>
          </p:cNvPr>
          <p:cNvSpPr txBox="1"/>
          <p:nvPr/>
        </p:nvSpPr>
        <p:spPr>
          <a:xfrm>
            <a:off x="10294620" y="6412365"/>
            <a:ext cx="1325880"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chemeClr val="bg1"/>
                </a:solidFill>
                <a:effectLst/>
                <a:uLnTx/>
                <a:uFillTx/>
                <a:latin typeface="Calibri" panose="020F0502020204030204" pitchFamily="34" charset="0"/>
                <a:ea typeface="Roboto" panose="02000000000000000000" pitchFamily="2" charset="0"/>
                <a:cs typeface="Calibri" panose="020F0502020204030204" pitchFamily="34" charset="0"/>
              </a:rPr>
              <a:t>LCN-5361316-122022</a:t>
            </a:r>
          </a:p>
        </p:txBody>
      </p:sp>
      <p:sp>
        <p:nvSpPr>
          <p:cNvPr id="9" name="TextBox 8">
            <a:extLst>
              <a:ext uri="{FF2B5EF4-FFF2-40B4-BE49-F238E27FC236}">
                <a16:creationId xmlns:a16="http://schemas.microsoft.com/office/drawing/2014/main" id="{C9CD6712-1B46-D8A3-FCF6-A3D889D72FFD}"/>
              </a:ext>
            </a:extLst>
          </p:cNvPr>
          <p:cNvSpPr txBox="1"/>
          <p:nvPr/>
        </p:nvSpPr>
        <p:spPr>
          <a:xfrm>
            <a:off x="7832278" y="6412365"/>
            <a:ext cx="2151145"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chemeClr val="bg1"/>
                </a:solidFill>
                <a:effectLst/>
                <a:uLnTx/>
                <a:uFillTx/>
                <a:latin typeface="Calibri" panose="020F0502020204030204" pitchFamily="34" charset="0"/>
                <a:ea typeface="Roboto" panose="02000000000000000000" pitchFamily="2" charset="0"/>
                <a:cs typeface="Calibri" panose="020F0502020204030204" pitchFamily="34" charset="0"/>
              </a:rPr>
              <a:t>©2023 Lincoln National Corporation</a:t>
            </a:r>
          </a:p>
        </p:txBody>
      </p:sp>
      <p:sp>
        <p:nvSpPr>
          <p:cNvPr id="16" name="TextBox 15">
            <a:extLst>
              <a:ext uri="{FF2B5EF4-FFF2-40B4-BE49-F238E27FC236}">
                <a16:creationId xmlns:a16="http://schemas.microsoft.com/office/drawing/2014/main" id="{7B968250-E571-4CA8-9277-35388D2A77F4}"/>
              </a:ext>
            </a:extLst>
          </p:cNvPr>
          <p:cNvSpPr txBox="1"/>
          <p:nvPr/>
        </p:nvSpPr>
        <p:spPr>
          <a:xfrm>
            <a:off x="571641" y="6082966"/>
            <a:ext cx="11003083" cy="169277"/>
          </a:xfrm>
          <a:prstGeom prst="rect">
            <a:avLst/>
          </a:prstGeom>
          <a:noFill/>
        </p:spPr>
        <p:txBody>
          <a:bodyPr wrap="square" lIns="0" tIns="0" rIns="0" bIns="0" rtlCol="0" anchor="b">
            <a:spAutoFit/>
          </a:bodyPr>
          <a:lstStyle/>
          <a:p>
            <a:pPr marL="17463" marR="0" lvl="0" indent="-17463" algn="l"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bg1"/>
                </a:solidFill>
                <a:effectLst/>
                <a:uLnTx/>
                <a:uFillTx/>
                <a:latin typeface="Calibri"/>
                <a:ea typeface="+mn-ea"/>
                <a:cs typeface="+mn-cs"/>
              </a:rPr>
              <a:t>Access to potential cash values is through loans and withdrawals that will reduce the policy’s cash value and death benefit; may cause the policy to lapse and may have tax consequences.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94D5"/>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2A7662B-259F-47D4-9AB8-D14720EE5E01}"/>
              </a:ext>
            </a:extLst>
          </p:cNvPr>
          <p:cNvSpPr>
            <a:spLocks noGrp="1"/>
          </p:cNvSpPr>
          <p:nvPr>
            <p:ph type="body" sz="quarter" idx="13"/>
          </p:nvPr>
        </p:nvSpPr>
        <p:spPr>
          <a:xfrm>
            <a:off x="609599" y="4553681"/>
            <a:ext cx="3030759" cy="1402582"/>
          </a:xfrm>
        </p:spPr>
        <p:txBody>
          <a:bodyPr/>
          <a:lstStyle/>
          <a:p>
            <a:pPr algn="ctr"/>
            <a:r>
              <a:rPr lang="en-US" sz="3200" b="1" dirty="0">
                <a:solidFill>
                  <a:schemeClr val="bg1"/>
                </a:solidFill>
              </a:rPr>
              <a:t>Meet Cait</a:t>
            </a:r>
          </a:p>
          <a:p>
            <a:pPr algn="ctr"/>
            <a:r>
              <a:rPr lang="en-US" sz="2400" dirty="0">
                <a:solidFill>
                  <a:schemeClr val="bg1"/>
                </a:solidFill>
              </a:rPr>
              <a:t>age 32, Preferred nontobacco</a:t>
            </a:r>
          </a:p>
        </p:txBody>
      </p:sp>
      <p:grpSp>
        <p:nvGrpSpPr>
          <p:cNvPr id="10" name="Group 9">
            <a:extLst>
              <a:ext uri="{FF2B5EF4-FFF2-40B4-BE49-F238E27FC236}">
                <a16:creationId xmlns:a16="http://schemas.microsoft.com/office/drawing/2014/main" id="{6346531F-C17F-027A-85D5-A0641E9EF530}"/>
              </a:ext>
            </a:extLst>
          </p:cNvPr>
          <p:cNvGrpSpPr/>
          <p:nvPr/>
        </p:nvGrpSpPr>
        <p:grpSpPr>
          <a:xfrm>
            <a:off x="615176" y="222995"/>
            <a:ext cx="3481509" cy="4329773"/>
            <a:chOff x="615176" y="222995"/>
            <a:chExt cx="3481509" cy="4329773"/>
          </a:xfrm>
        </p:grpSpPr>
        <p:sp>
          <p:nvSpPr>
            <p:cNvPr id="11" name="Rectangle 10">
              <a:extLst>
                <a:ext uri="{FF2B5EF4-FFF2-40B4-BE49-F238E27FC236}">
                  <a16:creationId xmlns:a16="http://schemas.microsoft.com/office/drawing/2014/main" id="{4AA3298D-D50D-C4F2-5D76-B5F8EA614696}"/>
                </a:ext>
              </a:extLst>
            </p:cNvPr>
            <p:cNvSpPr/>
            <p:nvPr/>
          </p:nvSpPr>
          <p:spPr>
            <a:xfrm>
              <a:off x="615176" y="1527586"/>
              <a:ext cx="3025182" cy="3025182"/>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2" name="Picture 11" descr="A picture containing person&#10;&#10;Description automatically generated">
              <a:extLst>
                <a:ext uri="{FF2B5EF4-FFF2-40B4-BE49-F238E27FC236}">
                  <a16:creationId xmlns:a16="http://schemas.microsoft.com/office/drawing/2014/main" id="{924907CD-22A2-479E-F016-62A63DFE0AFF}"/>
                </a:ext>
              </a:extLst>
            </p:cNvPr>
            <p:cNvPicPr>
              <a:picLocks noChangeAspect="1"/>
            </p:cNvPicPr>
            <p:nvPr/>
          </p:nvPicPr>
          <p:blipFill rotWithShape="1">
            <a:blip r:embed="rId3">
              <a:extLst>
                <a:ext uri="{28A0092B-C50C-407E-A947-70E740481C1C}">
                  <a14:useLocalDpi xmlns:a14="http://schemas.microsoft.com/office/drawing/2010/main" val="0"/>
                </a:ext>
              </a:extLst>
            </a:blip>
            <a:srcRect l="17516"/>
            <a:stretch/>
          </p:blipFill>
          <p:spPr>
            <a:xfrm>
              <a:off x="615176" y="222995"/>
              <a:ext cx="3481509" cy="4329773"/>
            </a:xfrm>
            <a:prstGeom prst="rect">
              <a:avLst/>
            </a:prstGeom>
          </p:spPr>
        </p:pic>
      </p:grpSp>
      <p:sp>
        <p:nvSpPr>
          <p:cNvPr id="19" name="Rectangle 18">
            <a:extLst>
              <a:ext uri="{FF2B5EF4-FFF2-40B4-BE49-F238E27FC236}">
                <a16:creationId xmlns:a16="http://schemas.microsoft.com/office/drawing/2014/main" id="{A20A8821-5146-8EFF-39AF-268125737CCC}"/>
              </a:ext>
            </a:extLst>
          </p:cNvPr>
          <p:cNvSpPr/>
          <p:nvPr/>
        </p:nvSpPr>
        <p:spPr>
          <a:xfrm>
            <a:off x="5648145" y="734786"/>
            <a:ext cx="5964537" cy="1173225"/>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Starting a family</a:t>
            </a:r>
          </a:p>
        </p:txBody>
      </p:sp>
      <p:sp>
        <p:nvSpPr>
          <p:cNvPr id="20" name="Rectangle 19">
            <a:extLst>
              <a:ext uri="{FF2B5EF4-FFF2-40B4-BE49-F238E27FC236}">
                <a16:creationId xmlns:a16="http://schemas.microsoft.com/office/drawing/2014/main" id="{BB74C20B-A794-AB96-17FD-4D9584532DE9}"/>
              </a:ext>
            </a:extLst>
          </p:cNvPr>
          <p:cNvSpPr/>
          <p:nvPr/>
        </p:nvSpPr>
        <p:spPr>
          <a:xfrm>
            <a:off x="5648146" y="2035083"/>
            <a:ext cx="5964538" cy="1201893"/>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Wants death benefit protection</a:t>
            </a: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A2C1D4D9-EF03-1C02-C214-25E1E74B2ADA}"/>
              </a:ext>
            </a:extLst>
          </p:cNvPr>
          <p:cNvSpPr/>
          <p:nvPr/>
        </p:nvSpPr>
        <p:spPr>
          <a:xfrm>
            <a:off x="5648145" y="3364048"/>
            <a:ext cx="5964537" cy="118872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Likes to be in control of her finances</a:t>
            </a:r>
          </a:p>
        </p:txBody>
      </p:sp>
      <p:grpSp>
        <p:nvGrpSpPr>
          <p:cNvPr id="24" name="Group 23">
            <a:extLst>
              <a:ext uri="{FF2B5EF4-FFF2-40B4-BE49-F238E27FC236}">
                <a16:creationId xmlns:a16="http://schemas.microsoft.com/office/drawing/2014/main" id="{B7D61128-1A4B-2864-36D0-50776C75BACA}"/>
              </a:ext>
            </a:extLst>
          </p:cNvPr>
          <p:cNvGrpSpPr/>
          <p:nvPr/>
        </p:nvGrpSpPr>
        <p:grpSpPr>
          <a:xfrm>
            <a:off x="4217752" y="734786"/>
            <a:ext cx="1308513" cy="1188720"/>
            <a:chOff x="3845656" y="734786"/>
            <a:chExt cx="1308513" cy="1188720"/>
          </a:xfrm>
        </p:grpSpPr>
        <p:sp>
          <p:nvSpPr>
            <p:cNvPr id="26" name="Rectangle 25">
              <a:extLst>
                <a:ext uri="{FF2B5EF4-FFF2-40B4-BE49-F238E27FC236}">
                  <a16:creationId xmlns:a16="http://schemas.microsoft.com/office/drawing/2014/main" id="{CA629BF9-AAE2-5632-1D5D-762D696FE1F9}"/>
                </a:ext>
              </a:extLst>
            </p:cNvPr>
            <p:cNvSpPr>
              <a:spLocks noChangeAspect="1"/>
            </p:cNvSpPr>
            <p:nvPr/>
          </p:nvSpPr>
          <p:spPr>
            <a:xfrm>
              <a:off x="3845656" y="734786"/>
              <a:ext cx="1308513" cy="1188720"/>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EBFC70BB-C6C5-6D8A-5E8F-6A070006C4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98438" y="948874"/>
              <a:ext cx="1002949" cy="760544"/>
            </a:xfrm>
            <a:prstGeom prst="rect">
              <a:avLst/>
            </a:prstGeom>
          </p:spPr>
        </p:pic>
      </p:grpSp>
      <p:grpSp>
        <p:nvGrpSpPr>
          <p:cNvPr id="29" name="Group 28">
            <a:extLst>
              <a:ext uri="{FF2B5EF4-FFF2-40B4-BE49-F238E27FC236}">
                <a16:creationId xmlns:a16="http://schemas.microsoft.com/office/drawing/2014/main" id="{0791A21A-44BD-7419-2DB9-488F349CFDF4}"/>
              </a:ext>
            </a:extLst>
          </p:cNvPr>
          <p:cNvGrpSpPr/>
          <p:nvPr/>
        </p:nvGrpSpPr>
        <p:grpSpPr>
          <a:xfrm>
            <a:off x="4217752" y="3364048"/>
            <a:ext cx="1308513" cy="1188720"/>
            <a:chOff x="3845656" y="3364048"/>
            <a:chExt cx="1308513" cy="1188720"/>
          </a:xfrm>
        </p:grpSpPr>
        <p:sp>
          <p:nvSpPr>
            <p:cNvPr id="30" name="Rectangle 29">
              <a:extLst>
                <a:ext uri="{FF2B5EF4-FFF2-40B4-BE49-F238E27FC236}">
                  <a16:creationId xmlns:a16="http://schemas.microsoft.com/office/drawing/2014/main" id="{AC030F44-66C4-7136-254F-8A65B1D5CF08}"/>
                </a:ext>
              </a:extLst>
            </p:cNvPr>
            <p:cNvSpPr>
              <a:spLocks noChangeAspect="1"/>
            </p:cNvSpPr>
            <p:nvPr/>
          </p:nvSpPr>
          <p:spPr>
            <a:xfrm>
              <a:off x="3845656" y="3364048"/>
              <a:ext cx="1308513" cy="1188720"/>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D2A5D484-4FE1-BBA7-735C-E8A857F340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8829" y="3524068"/>
              <a:ext cx="1002167" cy="868680"/>
            </a:xfrm>
            <a:prstGeom prst="rect">
              <a:avLst/>
            </a:prstGeom>
          </p:spPr>
        </p:pic>
      </p:grpSp>
      <p:grpSp>
        <p:nvGrpSpPr>
          <p:cNvPr id="32" name="Group 31">
            <a:extLst>
              <a:ext uri="{FF2B5EF4-FFF2-40B4-BE49-F238E27FC236}">
                <a16:creationId xmlns:a16="http://schemas.microsoft.com/office/drawing/2014/main" id="{561E60D0-B19A-3D8C-5682-8811779627E5}"/>
              </a:ext>
            </a:extLst>
          </p:cNvPr>
          <p:cNvGrpSpPr/>
          <p:nvPr/>
        </p:nvGrpSpPr>
        <p:grpSpPr>
          <a:xfrm>
            <a:off x="4217752" y="2049417"/>
            <a:ext cx="1308513" cy="1188720"/>
            <a:chOff x="3845656" y="2049417"/>
            <a:chExt cx="1308513" cy="1188720"/>
          </a:xfrm>
        </p:grpSpPr>
        <p:sp>
          <p:nvSpPr>
            <p:cNvPr id="33" name="Rectangle 32">
              <a:extLst>
                <a:ext uri="{FF2B5EF4-FFF2-40B4-BE49-F238E27FC236}">
                  <a16:creationId xmlns:a16="http://schemas.microsoft.com/office/drawing/2014/main" id="{4F66E20B-76E7-D879-04D3-04E9F650F5E4}"/>
                </a:ext>
              </a:extLst>
            </p:cNvPr>
            <p:cNvSpPr>
              <a:spLocks noChangeAspect="1"/>
            </p:cNvSpPr>
            <p:nvPr/>
          </p:nvSpPr>
          <p:spPr>
            <a:xfrm>
              <a:off x="3845656" y="2049417"/>
              <a:ext cx="1308513" cy="1188720"/>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AFA724D8-6013-2DA8-E1AF-E30ACE92750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096775" y="2240640"/>
              <a:ext cx="806274" cy="806274"/>
            </a:xfrm>
            <a:prstGeom prst="rect">
              <a:avLst/>
            </a:prstGeom>
          </p:spPr>
        </p:pic>
      </p:grpSp>
      <p:sp>
        <p:nvSpPr>
          <p:cNvPr id="35" name="TextBox 34">
            <a:extLst>
              <a:ext uri="{FF2B5EF4-FFF2-40B4-BE49-F238E27FC236}">
                <a16:creationId xmlns:a16="http://schemas.microsoft.com/office/drawing/2014/main" id="{7C4C2D34-CD4E-FB18-30E3-80376BCC6150}"/>
              </a:ext>
            </a:extLst>
          </p:cNvPr>
          <p:cNvSpPr txBox="1"/>
          <p:nvPr/>
        </p:nvSpPr>
        <p:spPr>
          <a:xfrm>
            <a:off x="571641" y="6412365"/>
            <a:ext cx="6949440" cy="153888"/>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chemeClr val="bg1"/>
                </a:solidFill>
                <a:effectLst/>
                <a:uLnTx/>
                <a:uFillTx/>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36" name="TextBox 35">
            <a:extLst>
              <a:ext uri="{FF2B5EF4-FFF2-40B4-BE49-F238E27FC236}">
                <a16:creationId xmlns:a16="http://schemas.microsoft.com/office/drawing/2014/main" id="{351B62FF-757A-B9F3-424D-40A7C41932E9}"/>
              </a:ext>
            </a:extLst>
          </p:cNvPr>
          <p:cNvSpPr txBox="1"/>
          <p:nvPr/>
        </p:nvSpPr>
        <p:spPr>
          <a:xfrm>
            <a:off x="10294620" y="6412365"/>
            <a:ext cx="1325880"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chemeClr val="bg1"/>
                </a:solidFill>
                <a:effectLst/>
                <a:uLnTx/>
                <a:uFillTx/>
                <a:latin typeface="Calibri" panose="020F0502020204030204" pitchFamily="34" charset="0"/>
                <a:ea typeface="Roboto" panose="02000000000000000000" pitchFamily="2" charset="0"/>
                <a:cs typeface="Calibri" panose="020F0502020204030204" pitchFamily="34" charset="0"/>
              </a:rPr>
              <a:t>LCN-5361316-122022</a:t>
            </a:r>
          </a:p>
        </p:txBody>
      </p:sp>
      <p:sp>
        <p:nvSpPr>
          <p:cNvPr id="37" name="TextBox 36">
            <a:extLst>
              <a:ext uri="{FF2B5EF4-FFF2-40B4-BE49-F238E27FC236}">
                <a16:creationId xmlns:a16="http://schemas.microsoft.com/office/drawing/2014/main" id="{F9845D78-D260-5133-FFEC-6674813CA158}"/>
              </a:ext>
            </a:extLst>
          </p:cNvPr>
          <p:cNvSpPr txBox="1"/>
          <p:nvPr/>
        </p:nvSpPr>
        <p:spPr>
          <a:xfrm>
            <a:off x="7832278" y="6412365"/>
            <a:ext cx="2151145"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chemeClr val="bg1"/>
                </a:solidFill>
                <a:effectLst/>
                <a:uLnTx/>
                <a:uFillTx/>
                <a:latin typeface="Calibri" panose="020F0502020204030204" pitchFamily="34" charset="0"/>
                <a:ea typeface="Roboto" panose="02000000000000000000" pitchFamily="2" charset="0"/>
                <a:cs typeface="Calibri" panose="020F0502020204030204" pitchFamily="34" charset="0"/>
              </a:rPr>
              <a:t>©2023 Lincoln National Corporation</a:t>
            </a:r>
          </a:p>
        </p:txBody>
      </p:sp>
    </p:spTree>
    <p:extLst>
      <p:ext uri="{BB962C8B-B14F-4D97-AF65-F5344CB8AC3E}">
        <p14:creationId xmlns:p14="http://schemas.microsoft.com/office/powerpoint/2010/main" val="103540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4D5"/>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2A7662B-259F-47D4-9AB8-D14720EE5E01}"/>
              </a:ext>
            </a:extLst>
          </p:cNvPr>
          <p:cNvSpPr>
            <a:spLocks noGrp="1"/>
          </p:cNvSpPr>
          <p:nvPr>
            <p:ph type="body" sz="quarter" idx="13"/>
          </p:nvPr>
        </p:nvSpPr>
        <p:spPr>
          <a:xfrm>
            <a:off x="609599" y="4553681"/>
            <a:ext cx="3030759" cy="1402582"/>
          </a:xfrm>
        </p:spPr>
        <p:txBody>
          <a:bodyPr/>
          <a:lstStyle/>
          <a:p>
            <a:pPr algn="ctr"/>
            <a:r>
              <a:rPr lang="en-US" sz="3200" b="1" dirty="0">
                <a:solidFill>
                  <a:schemeClr val="bg1"/>
                </a:solidFill>
              </a:rPr>
              <a:t>Meet Cait</a:t>
            </a:r>
          </a:p>
          <a:p>
            <a:pPr algn="ctr"/>
            <a:r>
              <a:rPr lang="en-US" sz="2400" dirty="0">
                <a:solidFill>
                  <a:schemeClr val="bg1"/>
                </a:solidFill>
              </a:rPr>
              <a:t>age 32, Preferred nontobacco</a:t>
            </a:r>
          </a:p>
        </p:txBody>
      </p:sp>
      <p:sp>
        <p:nvSpPr>
          <p:cNvPr id="10" name="Rectangle 9">
            <a:extLst>
              <a:ext uri="{FF2B5EF4-FFF2-40B4-BE49-F238E27FC236}">
                <a16:creationId xmlns:a16="http://schemas.microsoft.com/office/drawing/2014/main" id="{004A0EAE-CA8C-F3C7-0F94-63C1C0FCBDBF}"/>
              </a:ext>
            </a:extLst>
          </p:cNvPr>
          <p:cNvSpPr>
            <a:spLocks noChangeAspect="1"/>
          </p:cNvSpPr>
          <p:nvPr/>
        </p:nvSpPr>
        <p:spPr>
          <a:xfrm>
            <a:off x="4726667" y="794974"/>
            <a:ext cx="6887341" cy="696900"/>
          </a:xfrm>
          <a:prstGeom prst="rect">
            <a:avLst/>
          </a:prstGeom>
          <a:solidFill>
            <a:srgbClr val="244F8A"/>
          </a:solidFill>
          <a:ln w="3175"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Calibri"/>
                <a:ea typeface="+mn-ea"/>
                <a:cs typeface="+mn-cs"/>
              </a:rPr>
              <a:t>Why Lincoln </a:t>
            </a:r>
            <a:r>
              <a:rPr kumimoji="0" lang="en-US" sz="2800" b="0" i="1" u="none" strike="noStrike" kern="0" cap="none" spc="0" normalizeH="0" baseline="0" noProof="0" dirty="0" err="1">
                <a:ln>
                  <a:noFill/>
                </a:ln>
                <a:solidFill>
                  <a:srgbClr val="FFFFFF"/>
                </a:solidFill>
                <a:effectLst/>
                <a:uLnTx/>
                <a:uFillTx/>
                <a:latin typeface="Calibri"/>
                <a:ea typeface="+mn-ea"/>
                <a:cs typeface="+mn-cs"/>
              </a:rPr>
              <a:t>WealthAccelerate</a:t>
            </a:r>
            <a:r>
              <a:rPr kumimoji="0" lang="en-US" sz="2800" b="0" i="0" u="none" strike="noStrike" kern="0" cap="none" spc="0" normalizeH="0" baseline="30000" noProof="0" dirty="0" err="1">
                <a:ln>
                  <a:noFill/>
                </a:ln>
                <a:solidFill>
                  <a:srgbClr val="FFFFFF"/>
                </a:solidFill>
                <a:effectLst/>
                <a:uLnTx/>
                <a:uFillTx/>
                <a:latin typeface="Calibri"/>
                <a:ea typeface="+mn-ea"/>
                <a:cs typeface="+mn-cs"/>
              </a:rPr>
              <a:t>SM</a:t>
            </a:r>
            <a:r>
              <a:rPr kumimoji="0" lang="en-US" sz="2800" b="0" i="0" u="none" strike="noStrike" kern="0" cap="none" spc="0" normalizeH="0" baseline="0" noProof="0" dirty="0">
                <a:ln>
                  <a:noFill/>
                </a:ln>
                <a:solidFill>
                  <a:srgbClr val="FFFFFF"/>
                </a:solidFill>
                <a:effectLst/>
                <a:uLnTx/>
                <a:uFillTx/>
                <a:latin typeface="Calibri"/>
                <a:ea typeface="+mn-ea"/>
                <a:cs typeface="+mn-cs"/>
              </a:rPr>
              <a:t> IUL?</a:t>
            </a:r>
          </a:p>
        </p:txBody>
      </p:sp>
      <p:grpSp>
        <p:nvGrpSpPr>
          <p:cNvPr id="30" name="Group 29">
            <a:extLst>
              <a:ext uri="{FF2B5EF4-FFF2-40B4-BE49-F238E27FC236}">
                <a16:creationId xmlns:a16="http://schemas.microsoft.com/office/drawing/2014/main" id="{CF9B2837-193A-88C1-EB80-0E564FB3CA2E}"/>
              </a:ext>
            </a:extLst>
          </p:cNvPr>
          <p:cNvGrpSpPr/>
          <p:nvPr/>
        </p:nvGrpSpPr>
        <p:grpSpPr>
          <a:xfrm>
            <a:off x="4837210" y="2061268"/>
            <a:ext cx="6733253" cy="670961"/>
            <a:chOff x="4837210" y="1689127"/>
            <a:chExt cx="6733253" cy="670961"/>
          </a:xfrm>
        </p:grpSpPr>
        <p:sp>
          <p:nvSpPr>
            <p:cNvPr id="7" name="Rectangle 6">
              <a:extLst>
                <a:ext uri="{FF2B5EF4-FFF2-40B4-BE49-F238E27FC236}">
                  <a16:creationId xmlns:a16="http://schemas.microsoft.com/office/drawing/2014/main" id="{E630289A-EBDD-4BE6-3F9C-50E20DD40942}"/>
                </a:ext>
              </a:extLst>
            </p:cNvPr>
            <p:cNvSpPr>
              <a:spLocks noChangeArrowheads="1"/>
            </p:cNvSpPr>
            <p:nvPr/>
          </p:nvSpPr>
          <p:spPr bwMode="auto">
            <a:xfrm>
              <a:off x="6036135" y="1735292"/>
              <a:ext cx="5534328" cy="57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160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Simplified UW Process and streamlined product</a:t>
              </a:r>
              <a:endParaRPr kumimoji="0" lang="en-US" altLang="en-US" sz="24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9" name="Picture 18" descr="Icon&#10;&#10;Description automatically generated">
              <a:extLst>
                <a:ext uri="{FF2B5EF4-FFF2-40B4-BE49-F238E27FC236}">
                  <a16:creationId xmlns:a16="http://schemas.microsoft.com/office/drawing/2014/main" id="{19384C94-49DD-9E27-8DBA-16A595BDE9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7210" y="1689127"/>
              <a:ext cx="670961" cy="670961"/>
            </a:xfrm>
            <a:prstGeom prst="rect">
              <a:avLst/>
            </a:prstGeom>
          </p:spPr>
        </p:pic>
      </p:grpSp>
      <p:grpSp>
        <p:nvGrpSpPr>
          <p:cNvPr id="29" name="Group 28">
            <a:extLst>
              <a:ext uri="{FF2B5EF4-FFF2-40B4-BE49-F238E27FC236}">
                <a16:creationId xmlns:a16="http://schemas.microsoft.com/office/drawing/2014/main" id="{9CE76030-637F-47FB-B88F-05198B133961}"/>
              </a:ext>
            </a:extLst>
          </p:cNvPr>
          <p:cNvGrpSpPr/>
          <p:nvPr/>
        </p:nvGrpSpPr>
        <p:grpSpPr>
          <a:xfrm>
            <a:off x="4837210" y="3103485"/>
            <a:ext cx="6733253" cy="670961"/>
            <a:chOff x="4837210" y="2731344"/>
            <a:chExt cx="6733253" cy="670961"/>
          </a:xfrm>
        </p:grpSpPr>
        <p:sp>
          <p:nvSpPr>
            <p:cNvPr id="11" name="Rectangle 10">
              <a:extLst>
                <a:ext uri="{FF2B5EF4-FFF2-40B4-BE49-F238E27FC236}">
                  <a16:creationId xmlns:a16="http://schemas.microsoft.com/office/drawing/2014/main" id="{A31A46AC-A78D-031E-6477-0ACBFB279836}"/>
                </a:ext>
              </a:extLst>
            </p:cNvPr>
            <p:cNvSpPr>
              <a:spLocks noChangeArrowheads="1"/>
            </p:cNvSpPr>
            <p:nvPr/>
          </p:nvSpPr>
          <p:spPr bwMode="auto">
            <a:xfrm>
              <a:off x="6036135" y="2777509"/>
              <a:ext cx="5534328" cy="57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160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The Lincoln brand</a:t>
              </a:r>
              <a:endParaRPr kumimoji="0" lang="en-US" altLang="en-US" sz="24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20" name="Picture 19" descr="Icon&#10;&#10;Description automatically generated">
              <a:extLst>
                <a:ext uri="{FF2B5EF4-FFF2-40B4-BE49-F238E27FC236}">
                  <a16:creationId xmlns:a16="http://schemas.microsoft.com/office/drawing/2014/main" id="{104A8C4F-3FDA-53AB-DE25-767B2FE016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7210" y="2731344"/>
              <a:ext cx="670961" cy="670961"/>
            </a:xfrm>
            <a:prstGeom prst="rect">
              <a:avLst/>
            </a:prstGeom>
          </p:spPr>
        </p:pic>
      </p:grpSp>
      <p:grpSp>
        <p:nvGrpSpPr>
          <p:cNvPr id="27" name="Group 26">
            <a:extLst>
              <a:ext uri="{FF2B5EF4-FFF2-40B4-BE49-F238E27FC236}">
                <a16:creationId xmlns:a16="http://schemas.microsoft.com/office/drawing/2014/main" id="{7EA1C48A-570D-5A8A-C353-4E3413D21D26}"/>
              </a:ext>
            </a:extLst>
          </p:cNvPr>
          <p:cNvGrpSpPr/>
          <p:nvPr/>
        </p:nvGrpSpPr>
        <p:grpSpPr>
          <a:xfrm>
            <a:off x="4837210" y="4209496"/>
            <a:ext cx="6733253" cy="670961"/>
            <a:chOff x="4837210" y="3837355"/>
            <a:chExt cx="6733253" cy="670961"/>
          </a:xfrm>
        </p:grpSpPr>
        <p:sp>
          <p:nvSpPr>
            <p:cNvPr id="12" name="Rectangle 11">
              <a:extLst>
                <a:ext uri="{FF2B5EF4-FFF2-40B4-BE49-F238E27FC236}">
                  <a16:creationId xmlns:a16="http://schemas.microsoft.com/office/drawing/2014/main" id="{0778EDDA-3506-1E45-6616-7019BBC286BC}"/>
                </a:ext>
              </a:extLst>
            </p:cNvPr>
            <p:cNvSpPr>
              <a:spLocks noChangeArrowheads="1"/>
            </p:cNvSpPr>
            <p:nvPr/>
          </p:nvSpPr>
          <p:spPr bwMode="auto">
            <a:xfrm>
              <a:off x="6036135" y="3883520"/>
              <a:ext cx="5534328" cy="57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160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Upside potential with downside protection</a:t>
              </a:r>
              <a:endParaRPr kumimoji="0" lang="en-US" altLang="en-US" sz="24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22" name="Picture 21" descr="Icon&#10;&#10;Description automatically generated">
              <a:extLst>
                <a:ext uri="{FF2B5EF4-FFF2-40B4-BE49-F238E27FC236}">
                  <a16:creationId xmlns:a16="http://schemas.microsoft.com/office/drawing/2014/main" id="{A66BB269-495E-299D-7728-5DE61BFA1A1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7210" y="3837355"/>
              <a:ext cx="670961" cy="670961"/>
            </a:xfrm>
            <a:prstGeom prst="rect">
              <a:avLst/>
            </a:prstGeom>
          </p:spPr>
        </p:pic>
      </p:grpSp>
      <p:grpSp>
        <p:nvGrpSpPr>
          <p:cNvPr id="38" name="Group 37">
            <a:extLst>
              <a:ext uri="{FF2B5EF4-FFF2-40B4-BE49-F238E27FC236}">
                <a16:creationId xmlns:a16="http://schemas.microsoft.com/office/drawing/2014/main" id="{9C5A84BD-A3F6-DC86-2629-0393E0E218BD}"/>
              </a:ext>
            </a:extLst>
          </p:cNvPr>
          <p:cNvGrpSpPr/>
          <p:nvPr/>
        </p:nvGrpSpPr>
        <p:grpSpPr>
          <a:xfrm>
            <a:off x="615176" y="222995"/>
            <a:ext cx="3481509" cy="4329773"/>
            <a:chOff x="615176" y="222995"/>
            <a:chExt cx="3481509" cy="4329773"/>
          </a:xfrm>
        </p:grpSpPr>
        <p:sp>
          <p:nvSpPr>
            <p:cNvPr id="39" name="Rectangle 38">
              <a:extLst>
                <a:ext uri="{FF2B5EF4-FFF2-40B4-BE49-F238E27FC236}">
                  <a16:creationId xmlns:a16="http://schemas.microsoft.com/office/drawing/2014/main" id="{D13C0E4A-7B7E-64C8-70CC-B283A81ADA63}"/>
                </a:ext>
              </a:extLst>
            </p:cNvPr>
            <p:cNvSpPr/>
            <p:nvPr/>
          </p:nvSpPr>
          <p:spPr>
            <a:xfrm>
              <a:off x="615176" y="1527586"/>
              <a:ext cx="3025182" cy="3025182"/>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0" name="Picture 39" descr="A picture containing person&#10;&#10;Description automatically generated">
              <a:extLst>
                <a:ext uri="{FF2B5EF4-FFF2-40B4-BE49-F238E27FC236}">
                  <a16:creationId xmlns:a16="http://schemas.microsoft.com/office/drawing/2014/main" id="{DE6F15BD-CA42-939D-B8E1-D460C495BF46}"/>
                </a:ext>
              </a:extLst>
            </p:cNvPr>
            <p:cNvPicPr>
              <a:picLocks noChangeAspect="1"/>
            </p:cNvPicPr>
            <p:nvPr/>
          </p:nvPicPr>
          <p:blipFill rotWithShape="1">
            <a:blip r:embed="rId4">
              <a:extLst>
                <a:ext uri="{28A0092B-C50C-407E-A947-70E740481C1C}">
                  <a14:useLocalDpi xmlns:a14="http://schemas.microsoft.com/office/drawing/2010/main" val="0"/>
                </a:ext>
              </a:extLst>
            </a:blip>
            <a:srcRect l="17516"/>
            <a:stretch/>
          </p:blipFill>
          <p:spPr>
            <a:xfrm>
              <a:off x="615176" y="222995"/>
              <a:ext cx="3481509" cy="4329773"/>
            </a:xfrm>
            <a:prstGeom prst="rect">
              <a:avLst/>
            </a:prstGeom>
          </p:spPr>
        </p:pic>
      </p:grpSp>
      <p:sp>
        <p:nvSpPr>
          <p:cNvPr id="41" name="TextBox 40">
            <a:extLst>
              <a:ext uri="{FF2B5EF4-FFF2-40B4-BE49-F238E27FC236}">
                <a16:creationId xmlns:a16="http://schemas.microsoft.com/office/drawing/2014/main" id="{91CFD168-E0E2-4A45-83B1-E8B067059F9A}"/>
              </a:ext>
            </a:extLst>
          </p:cNvPr>
          <p:cNvSpPr txBox="1"/>
          <p:nvPr/>
        </p:nvSpPr>
        <p:spPr>
          <a:xfrm>
            <a:off x="571641" y="6412365"/>
            <a:ext cx="6949440" cy="153888"/>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chemeClr val="bg1"/>
                </a:solidFill>
                <a:effectLst/>
                <a:uLnTx/>
                <a:uFillTx/>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42" name="TextBox 41">
            <a:extLst>
              <a:ext uri="{FF2B5EF4-FFF2-40B4-BE49-F238E27FC236}">
                <a16:creationId xmlns:a16="http://schemas.microsoft.com/office/drawing/2014/main" id="{05ADE807-05EB-2AA7-9F22-172C2AAD08F2}"/>
              </a:ext>
            </a:extLst>
          </p:cNvPr>
          <p:cNvSpPr txBox="1"/>
          <p:nvPr/>
        </p:nvSpPr>
        <p:spPr>
          <a:xfrm>
            <a:off x="10294620" y="6412365"/>
            <a:ext cx="1325880"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chemeClr val="bg1"/>
                </a:solidFill>
                <a:effectLst/>
                <a:uLnTx/>
                <a:uFillTx/>
                <a:latin typeface="Calibri" panose="020F0502020204030204" pitchFamily="34" charset="0"/>
                <a:ea typeface="Roboto" panose="02000000000000000000" pitchFamily="2" charset="0"/>
                <a:cs typeface="Calibri" panose="020F0502020204030204" pitchFamily="34" charset="0"/>
              </a:rPr>
              <a:t>LCN-5361316-122022</a:t>
            </a:r>
          </a:p>
        </p:txBody>
      </p:sp>
      <p:sp>
        <p:nvSpPr>
          <p:cNvPr id="43" name="TextBox 42">
            <a:extLst>
              <a:ext uri="{FF2B5EF4-FFF2-40B4-BE49-F238E27FC236}">
                <a16:creationId xmlns:a16="http://schemas.microsoft.com/office/drawing/2014/main" id="{40F6D013-CF92-C553-5782-A6A8B7F3F098}"/>
              </a:ext>
            </a:extLst>
          </p:cNvPr>
          <p:cNvSpPr txBox="1"/>
          <p:nvPr/>
        </p:nvSpPr>
        <p:spPr>
          <a:xfrm>
            <a:off x="7832278" y="6412365"/>
            <a:ext cx="2151145"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chemeClr val="bg1"/>
                </a:solidFill>
                <a:effectLst/>
                <a:uLnTx/>
                <a:uFillTx/>
                <a:latin typeface="Calibri" panose="020F0502020204030204" pitchFamily="34" charset="0"/>
                <a:ea typeface="Roboto" panose="02000000000000000000" pitchFamily="2" charset="0"/>
                <a:cs typeface="Calibri" panose="020F0502020204030204" pitchFamily="34" charset="0"/>
              </a:rPr>
              <a:t>©2023 Lincoln National Corporation</a:t>
            </a:r>
          </a:p>
        </p:txBody>
      </p:sp>
    </p:spTree>
    <p:extLst>
      <p:ext uri="{BB962C8B-B14F-4D97-AF65-F5344CB8AC3E}">
        <p14:creationId xmlns:p14="http://schemas.microsoft.com/office/powerpoint/2010/main" val="94339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4D5"/>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2A7662B-259F-47D4-9AB8-D14720EE5E01}"/>
              </a:ext>
            </a:extLst>
          </p:cNvPr>
          <p:cNvSpPr>
            <a:spLocks noGrp="1"/>
          </p:cNvSpPr>
          <p:nvPr>
            <p:ph type="body" sz="quarter" idx="13"/>
          </p:nvPr>
        </p:nvSpPr>
        <p:spPr>
          <a:xfrm>
            <a:off x="609599" y="4553681"/>
            <a:ext cx="3030759" cy="1402582"/>
          </a:xfrm>
        </p:spPr>
        <p:txBody>
          <a:bodyPr/>
          <a:lstStyle/>
          <a:p>
            <a:pPr algn="ctr"/>
            <a:r>
              <a:rPr lang="en-US" sz="3200" b="1" dirty="0">
                <a:solidFill>
                  <a:schemeClr val="bg1"/>
                </a:solidFill>
              </a:rPr>
              <a:t>Meet Cait</a:t>
            </a:r>
          </a:p>
          <a:p>
            <a:pPr algn="ctr"/>
            <a:r>
              <a:rPr lang="en-US" sz="2400" dirty="0">
                <a:solidFill>
                  <a:schemeClr val="bg1"/>
                </a:solidFill>
              </a:rPr>
              <a:t>age 32, Preferred nontobacco</a:t>
            </a:r>
          </a:p>
        </p:txBody>
      </p:sp>
      <p:sp>
        <p:nvSpPr>
          <p:cNvPr id="3" name="Rectangle 2">
            <a:extLst>
              <a:ext uri="{FF2B5EF4-FFF2-40B4-BE49-F238E27FC236}">
                <a16:creationId xmlns:a16="http://schemas.microsoft.com/office/drawing/2014/main" id="{8D05AA97-0FCC-774D-8E72-6F68C3345D70}"/>
              </a:ext>
            </a:extLst>
          </p:cNvPr>
          <p:cNvSpPr/>
          <p:nvPr/>
        </p:nvSpPr>
        <p:spPr>
          <a:xfrm>
            <a:off x="5648145" y="734786"/>
            <a:ext cx="5964537" cy="1173225"/>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Plans to pay $1,000 monthly for 17 years</a:t>
            </a:r>
          </a:p>
        </p:txBody>
      </p:sp>
      <p:sp>
        <p:nvSpPr>
          <p:cNvPr id="6" name="Rectangle 5">
            <a:extLst>
              <a:ext uri="{FF2B5EF4-FFF2-40B4-BE49-F238E27FC236}">
                <a16:creationId xmlns:a16="http://schemas.microsoft.com/office/drawing/2014/main" id="{85B24906-F0B2-5B43-AB1B-B761DBEA37F2}"/>
              </a:ext>
            </a:extLst>
          </p:cNvPr>
          <p:cNvSpPr/>
          <p:nvPr/>
        </p:nvSpPr>
        <p:spPr>
          <a:xfrm>
            <a:off x="5648146" y="2035083"/>
            <a:ext cx="5964538" cy="1201893"/>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$305,995 Initial Death Benefit </a:t>
            </a: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F8FF242-8B6B-5E42-B41D-96F4C1A24990}"/>
              </a:ext>
            </a:extLst>
          </p:cNvPr>
          <p:cNvSpPr/>
          <p:nvPr/>
        </p:nvSpPr>
        <p:spPr>
          <a:xfrm>
            <a:off x="5648145" y="3364048"/>
            <a:ext cx="5964537" cy="118872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Increasing death benefit </a:t>
            </a:r>
            <a:r>
              <a:rPr kumimoji="0" lang="en-US" sz="2800" b="0" i="0" u="none" strike="noStrike" kern="1200" cap="none" spc="0" normalizeH="0" noProof="0" dirty="0">
                <a:ln>
                  <a:noFill/>
                </a:ln>
                <a:solidFill>
                  <a:schemeClr val="bg1"/>
                </a:solidFill>
                <a:effectLst/>
                <a:uLnTx/>
                <a:uFillTx/>
                <a:latin typeface="Calibri"/>
                <a:ea typeface="+mn-ea"/>
                <a:cs typeface="+mn-cs"/>
              </a:rPr>
              <a:t>and switching to level after stopping premium payments</a:t>
            </a: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C384E824-AF8C-D74E-839D-8FFB3FD8F948}"/>
              </a:ext>
            </a:extLst>
          </p:cNvPr>
          <p:cNvSpPr txBox="1"/>
          <p:nvPr/>
        </p:nvSpPr>
        <p:spPr>
          <a:xfrm>
            <a:off x="571500" y="5964642"/>
            <a:ext cx="11003083" cy="461665"/>
          </a:xfrm>
          <a:prstGeom prst="rect">
            <a:avLst/>
          </a:prstGeom>
          <a:noFill/>
        </p:spPr>
        <p:txBody>
          <a:bodyPr wrap="square" lIns="0" tIns="0" rIns="0" bIns="0" rtlCol="0" anchor="b">
            <a:spAutoFit/>
          </a:bodyPr>
          <a:lstStyle/>
          <a:p>
            <a:pPr marL="17463" indent="-17463">
              <a:defRPr/>
            </a:pPr>
            <a:r>
              <a:rPr kumimoji="0" lang="en-US" sz="1000" b="0" i="1" u="none" strike="noStrike" kern="1200" cap="none" spc="0" normalizeH="0" baseline="0" noProof="0" dirty="0">
                <a:ln>
                  <a:noFill/>
                </a:ln>
                <a:solidFill>
                  <a:schemeClr val="bg1"/>
                </a:solidFill>
                <a:effectLst/>
                <a:uLnTx/>
                <a:uFillTx/>
                <a:latin typeface="Calibri"/>
                <a:ea typeface="+mn-ea"/>
                <a:cs typeface="+mn-cs"/>
              </a:rPr>
              <a:t>Lincoln </a:t>
            </a:r>
            <a:r>
              <a:rPr kumimoji="0" lang="en-US" sz="1000" b="0" i="1" u="none" strike="noStrike" kern="1200" cap="none" spc="0" normalizeH="0" baseline="0" noProof="0" dirty="0" err="1">
                <a:ln>
                  <a:noFill/>
                </a:ln>
                <a:solidFill>
                  <a:schemeClr val="bg1"/>
                </a:solidFill>
                <a:effectLst/>
                <a:uLnTx/>
                <a:uFillTx/>
                <a:latin typeface="Calibri"/>
                <a:ea typeface="+mn-ea"/>
                <a:cs typeface="+mn-cs"/>
              </a:rPr>
              <a:t>WealthAccumulate</a:t>
            </a:r>
            <a:r>
              <a:rPr kumimoji="0" lang="en-US" sz="1000" b="0" i="0" u="none" strike="noStrike" kern="1200" cap="none" spc="0" normalizeH="0" baseline="0" noProof="0" dirty="0">
                <a:ln>
                  <a:noFill/>
                </a:ln>
                <a:solidFill>
                  <a:schemeClr val="bg1"/>
                </a:solidFill>
                <a:effectLst/>
                <a:uLnTx/>
                <a:uFillTx/>
                <a:latin typeface="Calibri"/>
                <a:ea typeface="+mn-ea"/>
                <a:cs typeface="+mn-cs"/>
              </a:rPr>
              <a:t>® IUL (2019) – 9/16/09, female age 32 preferred plus underwriting class. Pay annual premium of $30,000 for 17 years. Solve for the minimum non-MEC death benefit with an increasing by cash value death benefit option. Switch to a level death benefit option in year 18. Allocate 100% to Fidelity AIM Dividend Fixed Bonus account assuming a 6,27% level crediting rate in all years. Assuming 0% and no distributions, policy lapses in year 46 (age 78). </a:t>
            </a:r>
            <a:r>
              <a:rPr kumimoji="0" lang="en-US" alt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See </a:t>
            </a:r>
            <a:r>
              <a:rPr kumimoji="0" lang="en-US" alt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hlinkClick r:id="rId3"/>
              </a:rPr>
              <a:t>complete illustration </a:t>
            </a:r>
            <a:r>
              <a:rPr kumimoji="0" lang="en-US" alt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for guaranteed values.</a:t>
            </a:r>
          </a:p>
        </p:txBody>
      </p:sp>
      <p:grpSp>
        <p:nvGrpSpPr>
          <p:cNvPr id="9" name="Group 8">
            <a:extLst>
              <a:ext uri="{FF2B5EF4-FFF2-40B4-BE49-F238E27FC236}">
                <a16:creationId xmlns:a16="http://schemas.microsoft.com/office/drawing/2014/main" id="{9A86BD2A-E6A2-95B4-4990-2F03FD9C627D}"/>
              </a:ext>
            </a:extLst>
          </p:cNvPr>
          <p:cNvGrpSpPr/>
          <p:nvPr/>
        </p:nvGrpSpPr>
        <p:grpSpPr>
          <a:xfrm>
            <a:off x="4217752" y="734786"/>
            <a:ext cx="1308513" cy="1188720"/>
            <a:chOff x="3845656" y="734786"/>
            <a:chExt cx="1308513" cy="1188720"/>
          </a:xfrm>
        </p:grpSpPr>
        <p:sp>
          <p:nvSpPr>
            <p:cNvPr id="15" name="Rectangle 14">
              <a:extLst>
                <a:ext uri="{FF2B5EF4-FFF2-40B4-BE49-F238E27FC236}">
                  <a16:creationId xmlns:a16="http://schemas.microsoft.com/office/drawing/2014/main" id="{05AAD59F-9306-C543-8E7A-FC1791095F53}"/>
                </a:ext>
              </a:extLst>
            </p:cNvPr>
            <p:cNvSpPr>
              <a:spLocks noChangeAspect="1"/>
            </p:cNvSpPr>
            <p:nvPr/>
          </p:nvSpPr>
          <p:spPr>
            <a:xfrm>
              <a:off x="3845656" y="734786"/>
              <a:ext cx="1308513" cy="1188720"/>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DADEF4AB-F0D4-BA44-86DA-CFAB485F2B8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98438" y="948874"/>
              <a:ext cx="1002949" cy="760544"/>
            </a:xfrm>
            <a:prstGeom prst="rect">
              <a:avLst/>
            </a:prstGeom>
          </p:spPr>
        </p:pic>
      </p:grpSp>
      <p:grpSp>
        <p:nvGrpSpPr>
          <p:cNvPr id="2" name="Group 1">
            <a:extLst>
              <a:ext uri="{FF2B5EF4-FFF2-40B4-BE49-F238E27FC236}">
                <a16:creationId xmlns:a16="http://schemas.microsoft.com/office/drawing/2014/main" id="{C6D37DD3-6577-DB6C-84EC-1824D354C2B2}"/>
              </a:ext>
            </a:extLst>
          </p:cNvPr>
          <p:cNvGrpSpPr/>
          <p:nvPr/>
        </p:nvGrpSpPr>
        <p:grpSpPr>
          <a:xfrm>
            <a:off x="4217752" y="3364048"/>
            <a:ext cx="1308513" cy="1188720"/>
            <a:chOff x="3845656" y="3364048"/>
            <a:chExt cx="1308513" cy="1188720"/>
          </a:xfrm>
        </p:grpSpPr>
        <p:sp>
          <p:nvSpPr>
            <p:cNvPr id="17" name="Rectangle 16">
              <a:extLst>
                <a:ext uri="{FF2B5EF4-FFF2-40B4-BE49-F238E27FC236}">
                  <a16:creationId xmlns:a16="http://schemas.microsoft.com/office/drawing/2014/main" id="{1931DCD4-C80D-D948-BDF4-CE00C3A7EE85}"/>
                </a:ext>
              </a:extLst>
            </p:cNvPr>
            <p:cNvSpPr>
              <a:spLocks noChangeAspect="1"/>
            </p:cNvSpPr>
            <p:nvPr/>
          </p:nvSpPr>
          <p:spPr>
            <a:xfrm>
              <a:off x="3845656" y="3364048"/>
              <a:ext cx="1308513" cy="1188720"/>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16565754-9366-894E-8C7A-7C41532A5D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8829" y="3524068"/>
              <a:ext cx="1002167" cy="868680"/>
            </a:xfrm>
            <a:prstGeom prst="rect">
              <a:avLst/>
            </a:prstGeom>
          </p:spPr>
        </p:pic>
      </p:grpSp>
      <p:grpSp>
        <p:nvGrpSpPr>
          <p:cNvPr id="5" name="Group 4">
            <a:extLst>
              <a:ext uri="{FF2B5EF4-FFF2-40B4-BE49-F238E27FC236}">
                <a16:creationId xmlns:a16="http://schemas.microsoft.com/office/drawing/2014/main" id="{63B6288D-1CEA-C9B4-4C82-D124C31DCB58}"/>
              </a:ext>
            </a:extLst>
          </p:cNvPr>
          <p:cNvGrpSpPr/>
          <p:nvPr/>
        </p:nvGrpSpPr>
        <p:grpSpPr>
          <a:xfrm>
            <a:off x="4217752" y="2049417"/>
            <a:ext cx="1308513" cy="1188720"/>
            <a:chOff x="3845656" y="2049417"/>
            <a:chExt cx="1308513" cy="1188720"/>
          </a:xfrm>
        </p:grpSpPr>
        <p:sp>
          <p:nvSpPr>
            <p:cNvPr id="16" name="Rectangle 15">
              <a:extLst>
                <a:ext uri="{FF2B5EF4-FFF2-40B4-BE49-F238E27FC236}">
                  <a16:creationId xmlns:a16="http://schemas.microsoft.com/office/drawing/2014/main" id="{1D6261FF-130D-A64F-BCD4-C5290863082B}"/>
                </a:ext>
              </a:extLst>
            </p:cNvPr>
            <p:cNvSpPr>
              <a:spLocks noChangeAspect="1"/>
            </p:cNvSpPr>
            <p:nvPr/>
          </p:nvSpPr>
          <p:spPr>
            <a:xfrm>
              <a:off x="3845656" y="2049417"/>
              <a:ext cx="1308513" cy="1188720"/>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3492248-33B5-6B4C-9B84-1879E33497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096775" y="2240640"/>
              <a:ext cx="806274" cy="806274"/>
            </a:xfrm>
            <a:prstGeom prst="rect">
              <a:avLst/>
            </a:prstGeom>
          </p:spPr>
        </p:pic>
      </p:grpSp>
      <p:sp>
        <p:nvSpPr>
          <p:cNvPr id="19" name="Rectangle 18">
            <a:extLst>
              <a:ext uri="{FF2B5EF4-FFF2-40B4-BE49-F238E27FC236}">
                <a16:creationId xmlns:a16="http://schemas.microsoft.com/office/drawing/2014/main" id="{1C156738-08E7-9647-7FD1-9BB6E45690F3}"/>
              </a:ext>
            </a:extLst>
          </p:cNvPr>
          <p:cNvSpPr/>
          <p:nvPr/>
        </p:nvSpPr>
        <p:spPr>
          <a:xfrm>
            <a:off x="5648145" y="4675085"/>
            <a:ext cx="5964537" cy="117798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Allocates 100% Fidelity AIM Dividend Fixed Bonus account</a:t>
            </a:r>
          </a:p>
        </p:txBody>
      </p:sp>
      <p:grpSp>
        <p:nvGrpSpPr>
          <p:cNvPr id="27" name="Group 26">
            <a:extLst>
              <a:ext uri="{FF2B5EF4-FFF2-40B4-BE49-F238E27FC236}">
                <a16:creationId xmlns:a16="http://schemas.microsoft.com/office/drawing/2014/main" id="{C5A35BB4-8208-D57F-9DE0-96CE7ED0F0C2}"/>
              </a:ext>
            </a:extLst>
          </p:cNvPr>
          <p:cNvGrpSpPr/>
          <p:nvPr/>
        </p:nvGrpSpPr>
        <p:grpSpPr>
          <a:xfrm>
            <a:off x="4217752" y="4664345"/>
            <a:ext cx="1308513" cy="1188720"/>
            <a:chOff x="4039620" y="4664345"/>
            <a:chExt cx="1308513" cy="1188720"/>
          </a:xfrm>
        </p:grpSpPr>
        <p:sp>
          <p:nvSpPr>
            <p:cNvPr id="22" name="Rectangle 21">
              <a:extLst>
                <a:ext uri="{FF2B5EF4-FFF2-40B4-BE49-F238E27FC236}">
                  <a16:creationId xmlns:a16="http://schemas.microsoft.com/office/drawing/2014/main" id="{94955E23-44AB-B330-A577-C2E91A46545E}"/>
                </a:ext>
              </a:extLst>
            </p:cNvPr>
            <p:cNvSpPr>
              <a:spLocks noChangeAspect="1"/>
            </p:cNvSpPr>
            <p:nvPr/>
          </p:nvSpPr>
          <p:spPr>
            <a:xfrm>
              <a:off x="4039620" y="4664345"/>
              <a:ext cx="1308513" cy="1188720"/>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0DB4D390-36DF-5692-3B43-E0701482B92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283476" y="4861597"/>
              <a:ext cx="820800" cy="794216"/>
            </a:xfrm>
            <a:prstGeom prst="rect">
              <a:avLst/>
            </a:prstGeom>
          </p:spPr>
        </p:pic>
      </p:grpSp>
      <p:grpSp>
        <p:nvGrpSpPr>
          <p:cNvPr id="31" name="Group 30">
            <a:extLst>
              <a:ext uri="{FF2B5EF4-FFF2-40B4-BE49-F238E27FC236}">
                <a16:creationId xmlns:a16="http://schemas.microsoft.com/office/drawing/2014/main" id="{9D931D01-C5F6-E50F-EBE5-E7B028026110}"/>
              </a:ext>
            </a:extLst>
          </p:cNvPr>
          <p:cNvGrpSpPr/>
          <p:nvPr/>
        </p:nvGrpSpPr>
        <p:grpSpPr>
          <a:xfrm>
            <a:off x="615176" y="222995"/>
            <a:ext cx="3481509" cy="4329773"/>
            <a:chOff x="615176" y="222995"/>
            <a:chExt cx="3481509" cy="4329773"/>
          </a:xfrm>
        </p:grpSpPr>
        <p:sp>
          <p:nvSpPr>
            <p:cNvPr id="28" name="Rectangle 27">
              <a:extLst>
                <a:ext uri="{FF2B5EF4-FFF2-40B4-BE49-F238E27FC236}">
                  <a16:creationId xmlns:a16="http://schemas.microsoft.com/office/drawing/2014/main" id="{1A00C5E3-2591-DB48-AD99-879109DDA034}"/>
                </a:ext>
              </a:extLst>
            </p:cNvPr>
            <p:cNvSpPr/>
            <p:nvPr/>
          </p:nvSpPr>
          <p:spPr>
            <a:xfrm>
              <a:off x="615176" y="1527586"/>
              <a:ext cx="3025182" cy="3025182"/>
            </a:xfrm>
            <a:prstGeom prst="rect">
              <a:avLst/>
            </a:prstGeom>
            <a:solidFill>
              <a:srgbClr val="00767D"/>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0" name="Picture 29" descr="A picture containing person&#10;&#10;Description automatically generated">
              <a:extLst>
                <a:ext uri="{FF2B5EF4-FFF2-40B4-BE49-F238E27FC236}">
                  <a16:creationId xmlns:a16="http://schemas.microsoft.com/office/drawing/2014/main" id="{DF32ABD0-5DE3-E948-FCD6-5600C72280AE}"/>
                </a:ext>
              </a:extLst>
            </p:cNvPr>
            <p:cNvPicPr>
              <a:picLocks noChangeAspect="1"/>
            </p:cNvPicPr>
            <p:nvPr/>
          </p:nvPicPr>
          <p:blipFill rotWithShape="1">
            <a:blip r:embed="rId8">
              <a:extLst>
                <a:ext uri="{28A0092B-C50C-407E-A947-70E740481C1C}">
                  <a14:useLocalDpi xmlns:a14="http://schemas.microsoft.com/office/drawing/2010/main" val="0"/>
                </a:ext>
              </a:extLst>
            </a:blip>
            <a:srcRect l="17516"/>
            <a:stretch/>
          </p:blipFill>
          <p:spPr>
            <a:xfrm>
              <a:off x="615176" y="222995"/>
              <a:ext cx="3481509" cy="4329773"/>
            </a:xfrm>
            <a:prstGeom prst="rect">
              <a:avLst/>
            </a:prstGeom>
          </p:spPr>
        </p:pic>
      </p:grpSp>
      <p:sp>
        <p:nvSpPr>
          <p:cNvPr id="32" name="TextBox 31">
            <a:extLst>
              <a:ext uri="{FF2B5EF4-FFF2-40B4-BE49-F238E27FC236}">
                <a16:creationId xmlns:a16="http://schemas.microsoft.com/office/drawing/2014/main" id="{A03BE994-FCB8-538E-EB25-F804DE959E48}"/>
              </a:ext>
            </a:extLst>
          </p:cNvPr>
          <p:cNvSpPr txBox="1"/>
          <p:nvPr/>
        </p:nvSpPr>
        <p:spPr>
          <a:xfrm>
            <a:off x="571641" y="6412365"/>
            <a:ext cx="6949440" cy="153888"/>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chemeClr val="bg1"/>
                </a:solidFill>
                <a:effectLst/>
                <a:uLnTx/>
                <a:uFillTx/>
                <a:latin typeface="Calibri" panose="020F0502020204030204" pitchFamily="34" charset="0"/>
                <a:ea typeface="Roboto" panose="02000000000000000000" pitchFamily="2" charset="0"/>
                <a:cs typeface="Calibri" panose="020F0502020204030204" pitchFamily="34" charset="0"/>
              </a:rPr>
              <a:t>For financial professional training use only. Not for use with the public.  </a:t>
            </a:r>
          </a:p>
        </p:txBody>
      </p:sp>
      <p:sp>
        <p:nvSpPr>
          <p:cNvPr id="33" name="TextBox 32">
            <a:extLst>
              <a:ext uri="{FF2B5EF4-FFF2-40B4-BE49-F238E27FC236}">
                <a16:creationId xmlns:a16="http://schemas.microsoft.com/office/drawing/2014/main" id="{8FF84CE5-6593-2BBA-9CEF-AAED2400430A}"/>
              </a:ext>
            </a:extLst>
          </p:cNvPr>
          <p:cNvSpPr txBox="1"/>
          <p:nvPr/>
        </p:nvSpPr>
        <p:spPr>
          <a:xfrm>
            <a:off x="10294620" y="6412365"/>
            <a:ext cx="1325880"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chemeClr val="bg1"/>
                </a:solidFill>
                <a:effectLst/>
                <a:uLnTx/>
                <a:uFillTx/>
                <a:latin typeface="Calibri" panose="020F0502020204030204" pitchFamily="34" charset="0"/>
                <a:ea typeface="Roboto" panose="02000000000000000000" pitchFamily="2" charset="0"/>
                <a:cs typeface="Calibri" panose="020F0502020204030204" pitchFamily="34" charset="0"/>
              </a:rPr>
              <a:t>LCN-5361316-122022</a:t>
            </a:r>
          </a:p>
        </p:txBody>
      </p:sp>
      <p:sp>
        <p:nvSpPr>
          <p:cNvPr id="34" name="TextBox 33">
            <a:extLst>
              <a:ext uri="{FF2B5EF4-FFF2-40B4-BE49-F238E27FC236}">
                <a16:creationId xmlns:a16="http://schemas.microsoft.com/office/drawing/2014/main" id="{FE510D90-D739-6F82-A458-1A8EDE53DCF5}"/>
              </a:ext>
            </a:extLst>
          </p:cNvPr>
          <p:cNvSpPr txBox="1"/>
          <p:nvPr/>
        </p:nvSpPr>
        <p:spPr>
          <a:xfrm>
            <a:off x="7832278" y="6412365"/>
            <a:ext cx="2151145" cy="153888"/>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400" cap="none" spc="0" normalizeH="0" baseline="0" noProof="0" dirty="0">
                <a:ln>
                  <a:noFill/>
                </a:ln>
                <a:solidFill>
                  <a:schemeClr val="bg1"/>
                </a:solidFill>
                <a:effectLst/>
                <a:uLnTx/>
                <a:uFillTx/>
                <a:latin typeface="Calibri" panose="020F0502020204030204" pitchFamily="34" charset="0"/>
                <a:ea typeface="Roboto" panose="02000000000000000000" pitchFamily="2" charset="0"/>
                <a:cs typeface="Calibri" panose="020F0502020204030204" pitchFamily="34" charset="0"/>
              </a:rPr>
              <a:t>©2023 Lincoln National Corporation</a:t>
            </a:r>
          </a:p>
        </p:txBody>
      </p:sp>
    </p:spTree>
    <p:extLst>
      <p:ext uri="{BB962C8B-B14F-4D97-AF65-F5344CB8AC3E}">
        <p14:creationId xmlns:p14="http://schemas.microsoft.com/office/powerpoint/2010/main" val="384830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1.4|3.5|3|1.9"/>
</p:tagLst>
</file>

<file path=ppt/tags/tag2.xml><?xml version="1.0" encoding="utf-8"?>
<p:tagLst xmlns:a="http://schemas.openxmlformats.org/drawingml/2006/main" xmlns:r="http://schemas.openxmlformats.org/officeDocument/2006/relationships" xmlns:p="http://schemas.openxmlformats.org/presentationml/2006/main">
  <p:tag name="TIMING" val="|-1837.5|5.9|6.9"/>
</p:tagLst>
</file>

<file path=ppt/theme/theme1.xml><?xml version="1.0" encoding="utf-8"?>
<a:theme xmlns:a="http://schemas.openxmlformats.org/drawingml/2006/main" name="Content Slides">
  <a:themeElements>
    <a:clrScheme name="Lincoln Colors">
      <a:dk1>
        <a:srgbClr val="000000"/>
      </a:dk1>
      <a:lt1>
        <a:srgbClr val="FFFFFF"/>
      </a:lt1>
      <a:dk2>
        <a:srgbClr val="254F8B"/>
      </a:dk2>
      <a:lt2>
        <a:srgbClr val="FEFFFE"/>
      </a:lt2>
      <a:accent1>
        <a:srgbClr val="FFA000"/>
      </a:accent1>
      <a:accent2>
        <a:srgbClr val="FF5D0F"/>
      </a:accent2>
      <a:accent3>
        <a:srgbClr val="E2232A"/>
      </a:accent3>
      <a:accent4>
        <a:srgbClr val="801633"/>
      </a:accent4>
      <a:accent5>
        <a:srgbClr val="BD0024"/>
      </a:accent5>
      <a:accent6>
        <a:srgbClr val="00767C"/>
      </a:accent6>
      <a:hlink>
        <a:srgbClr val="00C7EB"/>
      </a:hlink>
      <a:folHlink>
        <a:srgbClr val="0093D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2"/>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2.xml><?xml version="1.0" encoding="utf-8"?>
<a:theme xmlns:a="http://schemas.openxmlformats.org/drawingml/2006/main" name="1_Tinted Backgrounds - White Footer">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accent1"/>
          </a:solidFill>
        </a:ln>
      </a:spPr>
      <a:bodyPr rtlCol="0" anchor="ctr"/>
      <a:lstStyle>
        <a:defPPr algn="ctr">
          <a:defRPr sz="1000" dirty="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3.xml><?xml version="1.0" encoding="utf-8"?>
<a:theme xmlns:a="http://schemas.openxmlformats.org/drawingml/2006/main" name="White Background - Black Footer">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2"/>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4.xml><?xml version="1.0" encoding="utf-8"?>
<a:theme xmlns:a="http://schemas.openxmlformats.org/drawingml/2006/main" name="1_Content Slides">
  <a:themeElements>
    <a:clrScheme name="Lincoln Colors">
      <a:dk1>
        <a:srgbClr val="000000"/>
      </a:dk1>
      <a:lt1>
        <a:srgbClr val="FFFFFF"/>
      </a:lt1>
      <a:dk2>
        <a:srgbClr val="254F8B"/>
      </a:dk2>
      <a:lt2>
        <a:srgbClr val="FEFFFE"/>
      </a:lt2>
      <a:accent1>
        <a:srgbClr val="FFA000"/>
      </a:accent1>
      <a:accent2>
        <a:srgbClr val="FF5D0F"/>
      </a:accent2>
      <a:accent3>
        <a:srgbClr val="E2232A"/>
      </a:accent3>
      <a:accent4>
        <a:srgbClr val="801633"/>
      </a:accent4>
      <a:accent5>
        <a:srgbClr val="BD0024"/>
      </a:accent5>
      <a:accent6>
        <a:srgbClr val="00767C"/>
      </a:accent6>
      <a:hlink>
        <a:srgbClr val="00C7EB"/>
      </a:hlink>
      <a:folHlink>
        <a:srgbClr val="0093D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2"/>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5.xml><?xml version="1.0" encoding="utf-8"?>
<a:theme xmlns:a="http://schemas.openxmlformats.org/drawingml/2006/main" name="2_Content Slides">
  <a:themeElements>
    <a:clrScheme name="Lincoln Colors">
      <a:dk1>
        <a:srgbClr val="000000"/>
      </a:dk1>
      <a:lt1>
        <a:srgbClr val="FFFFFF"/>
      </a:lt1>
      <a:dk2>
        <a:srgbClr val="254F8B"/>
      </a:dk2>
      <a:lt2>
        <a:srgbClr val="FEFFFE"/>
      </a:lt2>
      <a:accent1>
        <a:srgbClr val="FFA000"/>
      </a:accent1>
      <a:accent2>
        <a:srgbClr val="FF5D0F"/>
      </a:accent2>
      <a:accent3>
        <a:srgbClr val="E2232A"/>
      </a:accent3>
      <a:accent4>
        <a:srgbClr val="801633"/>
      </a:accent4>
      <a:accent5>
        <a:srgbClr val="BD0024"/>
      </a:accent5>
      <a:accent6>
        <a:srgbClr val="00767C"/>
      </a:accent6>
      <a:hlink>
        <a:srgbClr val="00C7EB"/>
      </a:hlink>
      <a:folHlink>
        <a:srgbClr val="0093D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2"/>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9C4FFDA086E74B8187C2D49E9EF550" ma:contentTypeVersion="15" ma:contentTypeDescription="Create a new document." ma:contentTypeScope="" ma:versionID="6b9670e08fc7e35680bf6bf064e60aea">
  <xsd:schema xmlns:xsd="http://www.w3.org/2001/XMLSchema" xmlns:xs="http://www.w3.org/2001/XMLSchema" xmlns:p="http://schemas.microsoft.com/office/2006/metadata/properties" xmlns:ns3="b24728e0-73a7-4bf8-b246-3d3a4eb367b6" xmlns:ns4="bc07c542-31d9-43e6-8381-41bf2cd25ef3" targetNamespace="http://schemas.microsoft.com/office/2006/metadata/properties" ma:root="true" ma:fieldsID="36fee04bcc583777d4382acd0b3df418" ns3:_="" ns4:_="">
    <xsd:import namespace="b24728e0-73a7-4bf8-b246-3d3a4eb367b6"/>
    <xsd:import namespace="bc07c542-31d9-43e6-8381-41bf2cd25ef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4728e0-73a7-4bf8-b246-3d3a4eb367b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07c542-31d9-43e6-8381-41bf2cd25ef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c07c542-31d9-43e6-8381-41bf2cd25ef3" xsi:nil="true"/>
  </documentManagement>
</p:properties>
</file>

<file path=customXml/itemProps1.xml><?xml version="1.0" encoding="utf-8"?>
<ds:datastoreItem xmlns:ds="http://schemas.openxmlformats.org/officeDocument/2006/customXml" ds:itemID="{77D2AD0C-379F-4F58-B6A4-65526720F6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4728e0-73a7-4bf8-b246-3d3a4eb367b6"/>
    <ds:schemaRef ds:uri="bc07c542-31d9-43e6-8381-41bf2cd25e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C07287-A86C-4F9A-A1B5-B473EE5C5436}">
  <ds:schemaRefs>
    <ds:schemaRef ds:uri="http://schemas.microsoft.com/sharepoint/v3/contenttype/forms"/>
  </ds:schemaRefs>
</ds:datastoreItem>
</file>

<file path=customXml/itemProps3.xml><?xml version="1.0" encoding="utf-8"?>
<ds:datastoreItem xmlns:ds="http://schemas.openxmlformats.org/officeDocument/2006/customXml" ds:itemID="{3E805829-13FF-4A63-8303-CDA2DBC8CE93}">
  <ds:schemaRefs>
    <ds:schemaRef ds:uri="http://purl.org/dc/elements/1.1/"/>
    <ds:schemaRef ds:uri="http://schemas.microsoft.com/office/2006/metadata/properties"/>
    <ds:schemaRef ds:uri="http://schemas.microsoft.com/office/2006/documentManagement/types"/>
    <ds:schemaRef ds:uri="b24728e0-73a7-4bf8-b246-3d3a4eb367b6"/>
    <ds:schemaRef ds:uri="http://schemas.microsoft.com/office/infopath/2007/PartnerControls"/>
    <ds:schemaRef ds:uri="http://purl.org/dc/dcmitype/"/>
    <ds:schemaRef ds:uri="http://www.w3.org/XML/1998/namespace"/>
    <ds:schemaRef ds:uri="http://schemas.openxmlformats.org/package/2006/metadata/core-properties"/>
    <ds:schemaRef ds:uri="bc07c542-31d9-43e6-8381-41bf2cd25ef3"/>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4627</TotalTime>
  <Words>2437</Words>
  <Application>Microsoft Office PowerPoint</Application>
  <PresentationFormat>Widescreen</PresentationFormat>
  <Paragraphs>254</Paragraphs>
  <Slides>18</Slides>
  <Notes>17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18</vt:i4>
      </vt:variant>
    </vt:vector>
  </HeadingPairs>
  <TitlesOfParts>
    <vt:vector size="31" baseType="lpstr">
      <vt:lpstr>Arial</vt:lpstr>
      <vt:lpstr>Arial Black</vt:lpstr>
      <vt:lpstr>Arial Narrow</vt:lpstr>
      <vt:lpstr>Calibri</vt:lpstr>
      <vt:lpstr>Calibri Light</vt:lpstr>
      <vt:lpstr>Georgia</vt:lpstr>
      <vt:lpstr>Helvetica</vt:lpstr>
      <vt:lpstr>Times New Roman</vt:lpstr>
      <vt:lpstr>Content Slides</vt:lpstr>
      <vt:lpstr>1_Tinted Backgrounds - White Footer</vt:lpstr>
      <vt:lpstr>White Background - Black Footer</vt:lpstr>
      <vt:lpstr>1_Content Slides</vt:lpstr>
      <vt:lpstr>2_Content Slides</vt:lpstr>
      <vt:lpstr>Lincoln WealthAccelerateSM IUL</vt:lpstr>
      <vt:lpstr>Customer</vt:lpstr>
      <vt:lpstr>Lincoln WealthAccelerateSM IUL</vt:lpstr>
      <vt:lpstr>PowerPoint Presentation</vt:lpstr>
      <vt:lpstr>PowerPoint Presentation</vt:lpstr>
      <vt:lpstr>Additional advantages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 how Lincoln helps simplify the SALE</vt:lpstr>
      <vt:lpstr>PowerPoint Presentation</vt:lpstr>
      <vt:lpstr>PowerPoint Presentation</vt:lpstr>
      <vt:lpstr>Important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Buy for protection, enjoy the accumulation</dc:title>
  <dc:creator>Gilmore-Buxton, Karen R</dc:creator>
  <cp:lastModifiedBy>Charlotte Bing - Financial Markets Inc</cp:lastModifiedBy>
  <cp:revision>34</cp:revision>
  <dcterms:created xsi:type="dcterms:W3CDTF">2022-11-22T14:11:46Z</dcterms:created>
  <dcterms:modified xsi:type="dcterms:W3CDTF">2023-01-18T21:26:06Z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0x010100999C4FFDA086E74B8187C2D49E9EF550</vt:lpwstr>
  </property>
</Properties>
</file>