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EBB9A-8A98-4367-884D-C64534D73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85D7F-15DD-4C52-BC5A-1A8994EB5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827F5-A31C-4374-A91D-DEA4A01D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E115-8F21-4A0F-9416-0FBFA37E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D4CC9-88DF-4168-A799-8C6215F4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6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DFA01-6101-4A54-AE1B-5477DE73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F0564-0BA2-4E58-AFB1-A7D91F725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64CA9-10B8-45BF-966F-3480FDBD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0C778-0989-4CDD-971E-3656DF91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033B-6479-4384-9C4C-8236FCDB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3211C-0799-4518-AAC1-A8AB17749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1EA9F-2229-4FA2-B1A2-378424D7C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BF3C5-54E9-4CF6-93BD-BE97C828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25D50-C823-4492-86AD-DFA37B3D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CB6F1-97A1-4772-B04B-C4E6B4F7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B66B-80AF-4AEB-ABB6-02592F26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13F9-7F71-4168-8ACB-F4AA37175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013B9-B119-45DC-AD44-3CF7E2B4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B5FC-FD50-4194-93C6-7C3C836E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7424D-B459-420B-9448-87A2DB9E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8122-6841-4A10-9FA6-96C6EDD1E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05AFA-74A3-4C2C-BEBD-DCA94D4D8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46FE-587D-4876-BD72-E8CA47E7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6E57-15A3-400B-BDB5-6B9B75B9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2EA19-E59F-49E9-8F04-CE844984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9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494D-FD03-412F-9BDE-80356085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FCF9-3CBE-4E85-805A-74927DD02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0A694-3A8B-4DCA-9EAB-327C27988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5A9BF-8125-42EF-910A-4B2D8CDE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8AECD-D26B-46AA-A0DD-D1190006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A6292-C681-4771-A2C8-705A87B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4C0C-5C5E-4FA7-8FDA-D13926D8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EC470-7F93-4D17-853A-400BDB2EA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287A6-AEA7-4211-BA49-D427CF5E5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67F1B-6F00-4A0F-9D37-B574A1B6D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CAED6-70F0-4356-B78D-0D7B18535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44658-4409-4EE3-8F9D-04934C8A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2B9D1-2BDF-455C-AB26-8856CE42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355A0-2BB5-45CD-8BEB-323BD755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FCC5-BBC4-43C5-9B38-BAA30CE8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A8E66-B162-418C-8685-418A141E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E6EF3-7CB0-44A2-9C13-8BF3BEFE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5E8CF-351B-4478-B387-9732AFAAC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40964-B9D4-488D-A57D-DCC7D59F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88DC0-6DC7-479F-AF54-B705897E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FE13B-DAB4-4C71-8BCF-7D92722B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0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B2BD-221F-49AD-84AD-4E056795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D265-3BC0-441B-A1A5-2889DFBE8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8805C-E618-441B-93EA-EB2C1182F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B619E-0B47-43CA-B042-46A95A2C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4FAFE-A248-4DA2-8DB3-D130939F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9D9C-A383-4DE5-B5CD-C0BEA45C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3C5ED-A950-4FEB-8A5E-E065B091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B0AAC-8DAA-4095-BBE1-0A409071D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90C7D-C631-4D77-9D3E-31AB2FB9E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4F216-FFE2-441B-B517-D4D28245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AAA51-7CDC-4BC4-8774-97407749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05561-D234-4F69-A86F-CA6725C8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3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6EBF8-5BCF-4CDD-8009-563F7457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20140-67CC-4AEF-BD3B-67EF1110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97D01-F7CC-44D0-9DA0-8D0F7A78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F2EB-F315-4148-8878-A3DE6E8D06CE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7DF79-B7F6-4504-A31A-1BDF864BA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A6229-5426-441E-A4C5-A789AAD2B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B4E1-C41F-4349-9EA0-136B6EA8D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0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816E77-F1C1-4827-A90A-81E749711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118" y="301312"/>
            <a:ext cx="4198299" cy="32553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2162A5-EA88-4BD1-854A-E11129F2C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253" y="228321"/>
            <a:ext cx="4003629" cy="34013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AF79BF-77C4-4C5E-822F-4DEE98EB7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134" y="3909358"/>
            <a:ext cx="5434161" cy="27203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D02BDF6-03BF-4E38-A778-9F2478438C62}"/>
              </a:ext>
            </a:extLst>
          </p:cNvPr>
          <p:cNvSpPr txBox="1"/>
          <p:nvPr/>
        </p:nvSpPr>
        <p:spPr>
          <a:xfrm>
            <a:off x="131974" y="895546"/>
            <a:ext cx="1677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Bookmarked OSO Next will be redirected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73A099-EC54-4D93-8F00-F420D5B6DC10}"/>
              </a:ext>
            </a:extLst>
          </p:cNvPr>
          <p:cNvSpPr txBox="1"/>
          <p:nvPr/>
        </p:nvSpPr>
        <p:spPr>
          <a:xfrm>
            <a:off x="10598871" y="1005647"/>
            <a:ext cx="1593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Bookmarked OSO Vintage will be redirected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ED3B5E-A257-46B9-956F-2E7F329490FB}"/>
              </a:ext>
            </a:extLst>
          </p:cNvPr>
          <p:cNvSpPr txBox="1"/>
          <p:nvPr/>
        </p:nvSpPr>
        <p:spPr>
          <a:xfrm>
            <a:off x="8872193" y="4807852"/>
            <a:ext cx="3099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Redirect will place all users on OneAmerica.com.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continue, login using your existing credentials.</a:t>
            </a:r>
          </a:p>
        </p:txBody>
      </p:sp>
    </p:spTree>
    <p:extLst>
      <p:ext uri="{BB962C8B-B14F-4D97-AF65-F5344CB8AC3E}">
        <p14:creationId xmlns:p14="http://schemas.microsoft.com/office/powerpoint/2010/main" val="13826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77AE72-170C-48DB-9513-44AF55315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89" y="307235"/>
            <a:ext cx="7804412" cy="62435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0F9018-0D55-44AF-BBBC-A7A575F1FB8E}"/>
              </a:ext>
            </a:extLst>
          </p:cNvPr>
          <p:cNvSpPr txBox="1"/>
          <p:nvPr/>
        </p:nvSpPr>
        <p:spPr>
          <a:xfrm>
            <a:off x="8754979" y="1235094"/>
            <a:ext cx="2883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logged in, producers will be asked to update their security information.  This includes: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Security question</a:t>
            </a:r>
          </a:p>
        </p:txBody>
      </p:sp>
    </p:spTree>
    <p:extLst>
      <p:ext uri="{BB962C8B-B14F-4D97-AF65-F5344CB8AC3E}">
        <p14:creationId xmlns:p14="http://schemas.microsoft.com/office/powerpoint/2010/main" val="253336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63CC00-097A-4637-8251-A692B5C53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2" y="47002"/>
            <a:ext cx="8723309" cy="67639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33202F-D319-4B66-B95A-72A24D502257}"/>
              </a:ext>
            </a:extLst>
          </p:cNvPr>
          <p:cNvSpPr txBox="1"/>
          <p:nvPr/>
        </p:nvSpPr>
        <p:spPr>
          <a:xfrm>
            <a:off x="9111006" y="1244521"/>
            <a:ext cx="2883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successfully updating their information, producers will be logged in to OSO Next. If necessary, producers may go back to Vintage in the top left corner.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86352-C785-4731-A9F2-F37F6E5807ED}"/>
              </a:ext>
            </a:extLst>
          </p:cNvPr>
          <p:cNvSpPr/>
          <p:nvPr/>
        </p:nvSpPr>
        <p:spPr>
          <a:xfrm>
            <a:off x="0" y="254524"/>
            <a:ext cx="1498862" cy="3676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C4FFDA086E74B8187C2D49E9EF550" ma:contentTypeVersion="14" ma:contentTypeDescription="Create a new document." ma:contentTypeScope="" ma:versionID="d8227dbaa9560aab9846ee462ee72d0b">
  <xsd:schema xmlns:xsd="http://www.w3.org/2001/XMLSchema" xmlns:xs="http://www.w3.org/2001/XMLSchema" xmlns:p="http://schemas.microsoft.com/office/2006/metadata/properties" xmlns:ns3="b24728e0-73a7-4bf8-b246-3d3a4eb367b6" xmlns:ns4="bc07c542-31d9-43e6-8381-41bf2cd25ef3" targetNamespace="http://schemas.microsoft.com/office/2006/metadata/properties" ma:root="true" ma:fieldsID="42bdf0b1c85064e660ca35a8f4f5c2bc" ns3:_="" ns4:_="">
    <xsd:import namespace="b24728e0-73a7-4bf8-b246-3d3a4eb367b6"/>
    <xsd:import namespace="bc07c542-31d9-43e6-8381-41bf2cd25e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728e0-73a7-4bf8-b246-3d3a4eb367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7c542-31d9-43e6-8381-41bf2cd25e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24B3A0-BF58-446F-BDD3-3303B1CF9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728e0-73a7-4bf8-b246-3d3a4eb367b6"/>
    <ds:schemaRef ds:uri="bc07c542-31d9-43e6-8381-41bf2cd25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97AC4C-0C9A-43F9-949C-8880D9E562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ED3E9-7BFD-4F11-AB63-0CF6178E656B}">
  <ds:schemaRefs>
    <ds:schemaRef ds:uri="bc07c542-31d9-43e6-8381-41bf2cd25ef3"/>
    <ds:schemaRef ds:uri="http://schemas.openxmlformats.org/package/2006/metadata/core-properties"/>
    <ds:schemaRef ds:uri="http://purl.org/dc/dcmitype/"/>
    <ds:schemaRef ds:uri="http://purl.org/dc/elements/1.1/"/>
    <ds:schemaRef ds:uri="b24728e0-73a7-4bf8-b246-3d3a4eb367b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Foytich</dc:creator>
  <cp:lastModifiedBy>Charlotte Bing - Financial Markets Inc</cp:lastModifiedBy>
  <cp:revision>3</cp:revision>
  <dcterms:created xsi:type="dcterms:W3CDTF">2022-08-30T15:12:40Z</dcterms:created>
  <dcterms:modified xsi:type="dcterms:W3CDTF">2022-09-30T17:29:13Z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ab55b5-c07f-42e0-901c-6ed3b4f1d69e_Enabled">
    <vt:lpwstr>true</vt:lpwstr>
  </property>
  <property fmtid="{D5CDD505-2E9C-101B-9397-08002B2CF9AE}" pid="3" name="MSIP_Label_b6ab55b5-c07f-42e0-901c-6ed3b4f1d69e_SetDate">
    <vt:lpwstr>2022-08-30T15:17:54Z</vt:lpwstr>
  </property>
  <property fmtid="{D5CDD505-2E9C-101B-9397-08002B2CF9AE}" pid="4" name="MSIP_Label_b6ab55b5-c07f-42e0-901c-6ed3b4f1d69e_Method">
    <vt:lpwstr>Privileged</vt:lpwstr>
  </property>
  <property fmtid="{D5CDD505-2E9C-101B-9397-08002B2CF9AE}" pid="5" name="MSIP_Label_b6ab55b5-c07f-42e0-901c-6ed3b4f1d69e_Name">
    <vt:lpwstr>b6ab55b5-c07f-42e0-901c-6ed3b4f1d69e</vt:lpwstr>
  </property>
  <property fmtid="{D5CDD505-2E9C-101B-9397-08002B2CF9AE}" pid="6" name="MSIP_Label_b6ab55b5-c07f-42e0-901c-6ed3b4f1d69e_SiteId">
    <vt:lpwstr>975c0940-6ee1-4da8-8016-f00c9fc8476f</vt:lpwstr>
  </property>
  <property fmtid="{D5CDD505-2E9C-101B-9397-08002B2CF9AE}" pid="7" name="MSIP_Label_b6ab55b5-c07f-42e0-901c-6ed3b4f1d69e_ActionId">
    <vt:lpwstr>6ae67186-b513-41e4-8dd0-552a2e6e5c1d</vt:lpwstr>
  </property>
  <property fmtid="{D5CDD505-2E9C-101B-9397-08002B2CF9AE}" pid="8" name="MSIP_Label_b6ab55b5-c07f-42e0-901c-6ed3b4f1d69e_ContentBits">
    <vt:lpwstr>0</vt:lpwstr>
  </property>
  <property fmtid="{D5CDD505-2E9C-101B-9397-08002B2CF9AE}" pid="9" name="ContentTypeId">
    <vt:lpwstr>0x010100999C4FFDA086E74B8187C2D49E9EF550</vt:lpwstr>
  </property>
</Properties>
</file>