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Lst>
  <p:notesMasterIdLst>
    <p:notesMasterId r:id="rId23"/>
  </p:notesMasterIdLst>
  <p:handoutMasterIdLst>
    <p:handoutMasterId r:id="rId24"/>
  </p:handoutMasterIdLst>
  <p:sldIdLst>
    <p:sldId id="479" r:id="rId5"/>
    <p:sldId id="258" r:id="rId6"/>
    <p:sldId id="493" r:id="rId7"/>
    <p:sldId id="481" r:id="rId8"/>
    <p:sldId id="482" r:id="rId9"/>
    <p:sldId id="492" r:id="rId10"/>
    <p:sldId id="483" r:id="rId11"/>
    <p:sldId id="484" r:id="rId12"/>
    <p:sldId id="485" r:id="rId13"/>
    <p:sldId id="486" r:id="rId14"/>
    <p:sldId id="487" r:id="rId15"/>
    <p:sldId id="494" r:id="rId16"/>
    <p:sldId id="488" r:id="rId17"/>
    <p:sldId id="489" r:id="rId18"/>
    <p:sldId id="495" r:id="rId19"/>
    <p:sldId id="499" r:id="rId20"/>
    <p:sldId id="496" r:id="rId21"/>
    <p:sldId id="500" r:id="rId22"/>
  </p:sldIdLst>
  <p:sldSz cx="12192000" cy="6858000"/>
  <p:notesSz cx="7315200" cy="9601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71"/>
    <a:srgbClr val="002554"/>
    <a:srgbClr val="E40000"/>
    <a:srgbClr val="00A4E4"/>
    <a:srgbClr val="F2F2F2"/>
    <a:srgbClr val="D8D8D8"/>
    <a:srgbClr val="66C8EE"/>
    <a:srgbClr val="BDD19D"/>
    <a:srgbClr val="FDDF9D"/>
    <a:srgbClr val="85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77095" autoAdjust="0"/>
  </p:normalViewPr>
  <p:slideViewPr>
    <p:cSldViewPr snapToGrid="0" showGuides="1">
      <p:cViewPr varScale="1">
        <p:scale>
          <a:sx n="81" d="100"/>
          <a:sy n="81" d="100"/>
        </p:scale>
        <p:origin x="396" y="78"/>
      </p:cViewPr>
      <p:guideLst>
        <p:guide orient="horz" pos="2160"/>
        <p:guide pos="3840"/>
      </p:guideLst>
    </p:cSldViewPr>
  </p:slideViewPr>
  <p:outlineViewPr>
    <p:cViewPr>
      <p:scale>
        <a:sx n="33" d="100"/>
        <a:sy n="33" d="100"/>
      </p:scale>
      <p:origin x="0" y="-42462"/>
    </p:cViewPr>
  </p:outlineViewPr>
  <p:notesTextViewPr>
    <p:cViewPr>
      <p:scale>
        <a:sx n="1" d="1"/>
        <a:sy n="1" d="1"/>
      </p:scale>
      <p:origin x="0" y="0"/>
    </p:cViewPr>
  </p:notesTextViewPr>
  <p:sorterViewPr>
    <p:cViewPr>
      <p:scale>
        <a:sx n="66" d="100"/>
        <a:sy n="66" d="100"/>
      </p:scale>
      <p:origin x="0" y="-16548"/>
    </p:cViewPr>
  </p:sorterViewPr>
  <p:notesViewPr>
    <p:cSldViewPr snapToGrid="0">
      <p:cViewPr>
        <p:scale>
          <a:sx n="78" d="100"/>
          <a:sy n="78" d="100"/>
        </p:scale>
        <p:origin x="2700" y="-2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8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E225B917-7AE3-4DDE-92DA-D3922CAB4431}" type="datetimeFigureOut">
              <a:rPr lang="en-US" smtClean="0"/>
              <a:t>6/13/2022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4C68F0F-2553-4734-9976-D457927066FB}" type="slidenum">
              <a:rPr lang="en-US" smtClean="0"/>
              <a:t>‹#›</a:t>
            </a:fld>
            <a:endParaRPr lang="en-US"/>
          </a:p>
        </p:txBody>
      </p:sp>
    </p:spTree>
    <p:custDataLst>
      <p:tags r:id="rId2"/>
    </p:custDataLst>
    <p:extLst>
      <p:ext uri="{BB962C8B-B14F-4D97-AF65-F5344CB8AC3E}">
        <p14:creationId xmlns:p14="http://schemas.microsoft.com/office/powerpoint/2010/main" val="2243156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Arial" panose="020B0604020202020204" pitchFamily="34" charset="0"/>
              </a:defRPr>
            </a:lvl1pPr>
          </a:lstStyle>
          <a:p>
            <a:fld id="{FBE61A86-EA3E-4495-8448-EBA3E732ACC4}" type="datetimeFigureOut">
              <a:rPr lang="en-US" smtClean="0"/>
              <a:pPr/>
              <a:t>6/13/2022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Arial" panose="020B0604020202020204" pitchFamily="34" charset="0"/>
              </a:defRPr>
            </a:lvl1pPr>
          </a:lstStyle>
          <a:p>
            <a:fld id="{77BC97BF-1DD8-4698-862F-10668A8E00DF}" type="slidenum">
              <a:rPr lang="en-US" smtClean="0"/>
              <a:pPr/>
              <a:t>‹#›</a:t>
            </a:fld>
            <a:endParaRPr lang="en-US" dirty="0"/>
          </a:p>
        </p:txBody>
      </p:sp>
    </p:spTree>
    <p:extLst>
      <p:ext uri="{BB962C8B-B14F-4D97-AF65-F5344CB8AC3E}">
        <p14:creationId xmlns:p14="http://schemas.microsoft.com/office/powerpoint/2010/main" val="103216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Hello,</a:t>
            </a:r>
            <a:r>
              <a:rPr lang="en-US" sz="1600" baseline="0" dirty="0"/>
              <a:t> and welcome to today’s discussion about </a:t>
            </a:r>
            <a:r>
              <a:rPr lang="en-US" sz="1600" b="1" i="1" dirty="0"/>
              <a:t>3 Life Insurance Accumulation Concepts</a:t>
            </a:r>
            <a:r>
              <a:rPr lang="en-US" sz="1600" dirty="0"/>
              <a:t>. </a:t>
            </a:r>
          </a:p>
          <a:p>
            <a:endParaRPr lang="en-US" sz="1600" baseline="0" dirty="0"/>
          </a:p>
          <a:p>
            <a:r>
              <a:rPr lang="en-US" sz="1600" dirty="0"/>
              <a:t>You'll hear about three separate stories that work incredibly well together to create a presentation that helps people recognize additional ways they can use life insurance for financial security.</a:t>
            </a:r>
          </a:p>
        </p:txBody>
      </p:sp>
      <p:sp>
        <p:nvSpPr>
          <p:cNvPr id="4" name="Slide Number Placeholder 3"/>
          <p:cNvSpPr>
            <a:spLocks noGrp="1"/>
          </p:cNvSpPr>
          <p:nvPr>
            <p:ph type="sldNum" sz="quarter" idx="5"/>
          </p:nvPr>
        </p:nvSpPr>
        <p:spPr/>
        <p:txBody>
          <a:bodyPr/>
          <a:lstStyle/>
          <a:p>
            <a:fld id="{77BC97BF-1DD8-4698-862F-10668A8E00DF}" type="slidenum">
              <a:rPr lang="en-US" smtClean="0"/>
              <a:pPr/>
              <a:t>1</a:t>
            </a:fld>
            <a:endParaRPr lang="en-US" dirty="0"/>
          </a:p>
        </p:txBody>
      </p:sp>
    </p:spTree>
    <p:extLst>
      <p:ext uri="{BB962C8B-B14F-4D97-AF65-F5344CB8AC3E}">
        <p14:creationId xmlns:p14="http://schemas.microsoft.com/office/powerpoint/2010/main" val="216199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Here’s a screen capture of a part of the illustration from age 68 through ag 85 showing:</a:t>
            </a:r>
          </a:p>
          <a:p>
            <a:pPr marL="202485" indent="-202485">
              <a:buFont typeface="Arial" panose="020B0604020202020204" pitchFamily="34" charset="0"/>
              <a:buChar char="•"/>
            </a:pPr>
            <a:r>
              <a:rPr lang="en-US" sz="1600" dirty="0"/>
              <a:t>The last 3 premiums of $1,000-per-month, totaling $12,000-per-year, for a grand total of $360,000;</a:t>
            </a:r>
          </a:p>
          <a:p>
            <a:pPr marL="202485" indent="-202485">
              <a:buFont typeface="Arial" panose="020B0604020202020204" pitchFamily="34" charset="0"/>
              <a:buChar char="•"/>
            </a:pPr>
            <a:r>
              <a:rPr lang="en-US" sz="1600" dirty="0"/>
              <a:t>The projected age-70</a:t>
            </a:r>
            <a:r>
              <a:rPr lang="en-US" sz="1600" baseline="0" dirty="0"/>
              <a:t> value of $748,723; and</a:t>
            </a:r>
          </a:p>
          <a:p>
            <a:endParaRPr lang="en-US" sz="1600" baseline="0" dirty="0"/>
          </a:p>
          <a:p>
            <a:r>
              <a:rPr lang="en-US" sz="1600" baseline="0" dirty="0"/>
              <a:t>Values as of August 27, 2021</a:t>
            </a:r>
            <a:endParaRPr lang="en-US" sz="1600"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10</a:t>
            </a:fld>
            <a:endParaRPr lang="en-US" dirty="0"/>
          </a:p>
        </p:txBody>
      </p:sp>
    </p:spTree>
    <p:extLst>
      <p:ext uri="{BB962C8B-B14F-4D97-AF65-F5344CB8AC3E}">
        <p14:creationId xmlns:p14="http://schemas.microsoft.com/office/powerpoint/2010/main" val="111277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The projected loans of $58,766-per-year that continued for 25 years, totaling just over $1,469,000.</a:t>
            </a:r>
          </a:p>
          <a:p>
            <a:endParaRPr lang="en-US" sz="1600" baseline="0" dirty="0"/>
          </a:p>
          <a:p>
            <a:r>
              <a:rPr lang="en-US" sz="1600" baseline="0" dirty="0"/>
              <a:t>Values as of August 27, 2021</a:t>
            </a:r>
            <a:endParaRPr lang="en-US" sz="1600"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11</a:t>
            </a:fld>
            <a:endParaRPr lang="en-US" dirty="0"/>
          </a:p>
        </p:txBody>
      </p:sp>
    </p:spTree>
    <p:extLst>
      <p:ext uri="{BB962C8B-B14F-4D97-AF65-F5344CB8AC3E}">
        <p14:creationId xmlns:p14="http://schemas.microsoft.com/office/powerpoint/2010/main" val="513767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2116" y="4620577"/>
            <a:ext cx="6153374" cy="4699457"/>
          </a:xfrm>
        </p:spPr>
        <p:txBody>
          <a:bodyPr/>
          <a:lstStyle/>
          <a:p>
            <a:r>
              <a:rPr lang="en-US" dirty="0"/>
              <a:t>Now that we know a simple formula for determining how much money to consider paying into a life insurance policy for supplemental retirement accumulations, some people will ask “How much does one of those life insurance policies cost?”</a:t>
            </a:r>
          </a:p>
          <a:p>
            <a:endParaRPr lang="en-US" dirty="0"/>
          </a:p>
          <a:p>
            <a:r>
              <a:rPr lang="en-US" dirty="0"/>
              <a:t>Financial Advisors and investors generally know that every investment has a cost… taxes, commissions, asset management fees, etc.</a:t>
            </a:r>
          </a:p>
          <a:p>
            <a:r>
              <a:rPr lang="en-US" dirty="0"/>
              <a:t>These costs can be clearly documented in a prospectus for many investments.</a:t>
            </a:r>
          </a:p>
          <a:p>
            <a:r>
              <a:rPr lang="en-US" dirty="0"/>
              <a:t>Most of these costs are percentages that remain constant within the investment, so they’re easy to understand.</a:t>
            </a:r>
          </a:p>
          <a:p>
            <a:r>
              <a:rPr lang="en-US" dirty="0"/>
              <a:t>For example, you might invest in a mutual fund that has a 1% asset management fee. If that mutual fund grew by 10%, you’d net 9% after paying the 1% asset management fee.</a:t>
            </a:r>
          </a:p>
          <a:p>
            <a:endParaRPr lang="en-US" dirty="0"/>
          </a:p>
          <a:p>
            <a:r>
              <a:rPr lang="en-US" dirty="0"/>
              <a:t>But with life insurance it’s not nearly so clear. Many of the costs of a life insurance policy change over time, making it difficult to pin-down the exact cost, and even more difficult to express in terms that investors and financial advisors can easily relate to, and can easily connect to the cost of other alternatives.</a:t>
            </a:r>
          </a:p>
          <a:p>
            <a:endParaRPr lang="en-US" dirty="0"/>
          </a:p>
          <a:p>
            <a:r>
              <a:rPr lang="en-US" dirty="0"/>
              <a:t>As a result, many Advisors ask “But how much does a maximum-funded Life Insurance Policy actually cost?”</a:t>
            </a:r>
          </a:p>
          <a:p>
            <a:endParaRPr lang="en-US" dirty="0"/>
          </a:p>
          <a:p>
            <a:r>
              <a:rPr lang="en-US" dirty="0"/>
              <a:t>I’ve seen many life insurance specialists struggle with the answer to this question.</a:t>
            </a:r>
          </a:p>
          <a:p>
            <a:endParaRPr lang="en-US" dirty="0"/>
          </a:p>
          <a:p>
            <a:r>
              <a:rPr lang="en-US" dirty="0"/>
              <a:t>Today I’m going to put that answer into terms that Financial Advisors (and most investors) can more easily understand.</a:t>
            </a:r>
          </a:p>
        </p:txBody>
      </p:sp>
      <p:sp>
        <p:nvSpPr>
          <p:cNvPr id="4" name="Slide Number Placeholder 3"/>
          <p:cNvSpPr>
            <a:spLocks noGrp="1"/>
          </p:cNvSpPr>
          <p:nvPr>
            <p:ph type="sldNum" sz="quarter" idx="5"/>
          </p:nvPr>
        </p:nvSpPr>
        <p:spPr/>
        <p:txBody>
          <a:bodyPr/>
          <a:lstStyle/>
          <a:p>
            <a:fld id="{77BC97BF-1DD8-4698-862F-10668A8E00DF}" type="slidenum">
              <a:rPr lang="en-US" smtClean="0"/>
              <a:pPr/>
              <a:t>12</a:t>
            </a:fld>
            <a:endParaRPr lang="en-US" dirty="0"/>
          </a:p>
        </p:txBody>
      </p:sp>
    </p:spTree>
    <p:extLst>
      <p:ext uri="{BB962C8B-B14F-4D97-AF65-F5344CB8AC3E}">
        <p14:creationId xmlns:p14="http://schemas.microsoft.com/office/powerpoint/2010/main" val="56587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3237" y="4620577"/>
            <a:ext cx="6363637" cy="4498897"/>
          </a:xfrm>
        </p:spPr>
        <p:txBody>
          <a:bodyPr/>
          <a:lstStyle/>
          <a:p>
            <a:r>
              <a:rPr lang="en-US" sz="1600" dirty="0"/>
              <a:t>Let me start with an example built</a:t>
            </a:r>
            <a:r>
              <a:rPr lang="en-US" sz="1600" baseline="0" dirty="0"/>
              <a:t> around the same assumptions as our previous example.</a:t>
            </a:r>
          </a:p>
          <a:p>
            <a:endParaRPr lang="en-US" sz="1600" baseline="0" dirty="0"/>
          </a:p>
          <a:p>
            <a:pPr marL="202485" indent="-202485">
              <a:buFont typeface="Arial" panose="020B0604020202020204" pitchFamily="34" charset="0"/>
              <a:buChar char="•"/>
            </a:pPr>
            <a:r>
              <a:rPr lang="en-US" sz="1600" baseline="0" dirty="0"/>
              <a:t>We’ll look at a male, age 40 that qualifies for the Preferred Non-Tobacco underwriting class</a:t>
            </a:r>
          </a:p>
          <a:p>
            <a:pPr marL="202485" indent="-202485">
              <a:buFont typeface="Arial" panose="020B0604020202020204" pitchFamily="34" charset="0"/>
              <a:buChar char="•"/>
            </a:pPr>
            <a:r>
              <a:rPr lang="en-US" sz="1600" baseline="0" dirty="0"/>
              <a:t>I’m going to illustrate my example using AIG’s </a:t>
            </a:r>
            <a:r>
              <a:rPr lang="en-US" sz="1600" b="1" i="1" baseline="0" dirty="0"/>
              <a:t>Max Accumulator+</a:t>
            </a:r>
            <a:r>
              <a:rPr lang="en-US" sz="1600" baseline="0" dirty="0"/>
              <a:t> policy at a 5.00% projected hypothetical interest rate.</a:t>
            </a:r>
          </a:p>
          <a:p>
            <a:pPr marL="202485" indent="-202485">
              <a:buFont typeface="Arial" panose="020B0604020202020204" pitchFamily="34" charset="0"/>
              <a:buChar char="•"/>
            </a:pPr>
            <a:r>
              <a:rPr lang="en-US" sz="1600" baseline="0" dirty="0"/>
              <a:t>We’ll fund the policy with $1,000 per-month from age 40 to age 70… 30 years of funding.</a:t>
            </a:r>
          </a:p>
          <a:p>
            <a:pPr marL="202485" indent="-202485">
              <a:buFont typeface="Arial" panose="020B0604020202020204" pitchFamily="34" charset="0"/>
              <a:buChar char="•"/>
            </a:pPr>
            <a:r>
              <a:rPr lang="en-US" sz="1600" baseline="0" dirty="0"/>
              <a:t>When I input the data, the initial death benefit was just $220,000, which means this case would fall into AIG’s </a:t>
            </a:r>
            <a:r>
              <a:rPr lang="en-US" sz="1600" b="1" i="1" baseline="0" dirty="0"/>
              <a:t>non-medical</a:t>
            </a:r>
            <a:r>
              <a:rPr lang="en-US" sz="1600" b="0" i="0" baseline="0" dirty="0"/>
              <a:t> underwriting program.</a:t>
            </a:r>
          </a:p>
          <a:p>
            <a:pPr marL="202485" indent="-202485">
              <a:buFont typeface="Arial" panose="020B0604020202020204" pitchFamily="34" charset="0"/>
              <a:buChar char="•"/>
            </a:pPr>
            <a:r>
              <a:rPr lang="en-US" sz="1600" b="0" i="0" baseline="0" dirty="0"/>
              <a:t>Then, starting at age 71 and continuing for 25 years to age 95, I solved for the annual loans that could be taken out. The illustration solved for $58,766 per year for 25 years.</a:t>
            </a:r>
          </a:p>
          <a:p>
            <a:endParaRPr lang="en-US" sz="1600" b="0" i="0" baseline="0" dirty="0"/>
          </a:p>
          <a:p>
            <a:r>
              <a:rPr lang="en-US" sz="1600" b="0" i="0" baseline="0" dirty="0"/>
              <a:t>Now let’s look at how you can interpret the cost of the policy.</a:t>
            </a:r>
            <a:endParaRPr lang="en-US" sz="1600"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13</a:t>
            </a:fld>
            <a:endParaRPr lang="en-US" dirty="0"/>
          </a:p>
        </p:txBody>
      </p:sp>
    </p:spTree>
    <p:extLst>
      <p:ext uri="{BB962C8B-B14F-4D97-AF65-F5344CB8AC3E}">
        <p14:creationId xmlns:p14="http://schemas.microsoft.com/office/powerpoint/2010/main" val="411758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0109" y="4620577"/>
            <a:ext cx="6559232" cy="4577211"/>
          </a:xfrm>
        </p:spPr>
        <p:txBody>
          <a:bodyPr/>
          <a:lstStyle/>
          <a:p>
            <a:r>
              <a:rPr lang="en-US" sz="1300" i="1" dirty="0"/>
              <a:t>This excerpt from the product illustration is intended to explain what the </a:t>
            </a:r>
            <a:r>
              <a:rPr lang="en-US" sz="1300" b="1" i="1" dirty="0"/>
              <a:t>Cash Surrender Value IRR</a:t>
            </a:r>
            <a:r>
              <a:rPr lang="en-US" sz="1300" i="1" dirty="0"/>
              <a:t> column means. This information is often misinterpreted, and it has a financial meaning. </a:t>
            </a:r>
          </a:p>
          <a:p>
            <a:r>
              <a:rPr lang="en-US" sz="1300" i="1" dirty="0"/>
              <a:t>This slide is intended to help the audience further their knowledge and understanding of the product illustration and, in particular, the meaning of the </a:t>
            </a:r>
            <a:r>
              <a:rPr lang="en-US" sz="1300" b="1" i="1" dirty="0"/>
              <a:t>Cash Surrender Value IRR</a:t>
            </a:r>
            <a:r>
              <a:rPr lang="en-US" sz="1300" i="1" dirty="0"/>
              <a:t>. </a:t>
            </a:r>
          </a:p>
          <a:p>
            <a:r>
              <a:rPr lang="en-US" sz="1300" i="1" dirty="0"/>
              <a:t>Although portions of the discussion equate these financial terms to financial terms as they apply to investments, life insurance is not intended to be an investment.</a:t>
            </a:r>
          </a:p>
          <a:p>
            <a:endParaRPr lang="en-US" sz="1300" dirty="0"/>
          </a:p>
          <a:p>
            <a:r>
              <a:rPr lang="en-US" sz="1300" dirty="0"/>
              <a:t>Here I’ve captured a portion of the illustration created by those assumptions.</a:t>
            </a:r>
          </a:p>
          <a:p>
            <a:endParaRPr lang="en-US" sz="1300" dirty="0"/>
          </a:p>
          <a:p>
            <a:r>
              <a:rPr lang="en-US" sz="1300" dirty="0"/>
              <a:t>In the second-last column you can see the “</a:t>
            </a:r>
            <a:r>
              <a:rPr lang="en-US" sz="1300" b="1" i="1" dirty="0"/>
              <a:t>Cash Surrender Value IRR</a:t>
            </a:r>
            <a:r>
              <a:rPr lang="en-US" sz="1300" dirty="0"/>
              <a:t>,” or </a:t>
            </a:r>
            <a:r>
              <a:rPr lang="en-US" sz="1300" b="1" dirty="0"/>
              <a:t>Internal Rate of Return</a:t>
            </a:r>
            <a:r>
              <a:rPr lang="en-US" sz="1300" dirty="0"/>
              <a:t>.</a:t>
            </a:r>
          </a:p>
          <a:p>
            <a:r>
              <a:rPr lang="en-US" sz="1300" dirty="0"/>
              <a:t>That column tells you what an alternate investment would need to earn, net of taxes and costs, </a:t>
            </a:r>
            <a:r>
              <a:rPr lang="en-US" sz="1300" u="sng" dirty="0"/>
              <a:t>in ALL PREVIOUS YEARS </a:t>
            </a:r>
            <a:r>
              <a:rPr lang="en-US" sz="1300" dirty="0"/>
              <a:t>to generate the same cash surrender value show in the illustration.</a:t>
            </a:r>
          </a:p>
          <a:p>
            <a:endParaRPr lang="en-US" sz="1300" dirty="0"/>
          </a:p>
          <a:p>
            <a:r>
              <a:rPr lang="en-US" sz="1300" dirty="0"/>
              <a:t>For example, if I focus on year 27, in the third column you can see that the Premium "Net Outlay" of $1,000 per month creates a total of $12,000 per year.</a:t>
            </a:r>
          </a:p>
          <a:p>
            <a:r>
              <a:rPr lang="en-US" sz="1300" dirty="0"/>
              <a:t>That premium has been illustrated for 30 years.</a:t>
            </a:r>
          </a:p>
          <a:p>
            <a:r>
              <a:rPr lang="en-US" sz="1300" dirty="0"/>
              <a:t>The projected cash surrender value in the 27</a:t>
            </a:r>
            <a:r>
              <a:rPr lang="en-US" sz="1300" baseline="30000" dirty="0"/>
              <a:t>th</a:t>
            </a:r>
            <a:r>
              <a:rPr lang="en-US" sz="1300" dirty="0"/>
              <a:t> year is $609,407; and it has an </a:t>
            </a:r>
            <a:r>
              <a:rPr lang="en-US" sz="1300" b="1" dirty="0"/>
              <a:t>IRR</a:t>
            </a:r>
            <a:r>
              <a:rPr lang="en-US" sz="1300" dirty="0"/>
              <a:t> of 4.23%.</a:t>
            </a:r>
          </a:p>
          <a:p>
            <a:endParaRPr lang="en-US" sz="1300" dirty="0"/>
          </a:p>
          <a:p>
            <a:r>
              <a:rPr lang="en-US" sz="1300" dirty="0"/>
              <a:t>What does that mean?</a:t>
            </a:r>
          </a:p>
          <a:p>
            <a:endParaRPr lang="en-US" sz="1300" dirty="0"/>
          </a:p>
          <a:p>
            <a:r>
              <a:rPr lang="en-US" sz="1300" dirty="0"/>
              <a:t>It means that $1,000-per-month would need to grow at 4.23% compound interest each-and-every-year for 27 years to achieve the same $609,407 value in the 27</a:t>
            </a:r>
            <a:r>
              <a:rPr lang="en-US" sz="1300" baseline="30000" dirty="0"/>
              <a:t>th</a:t>
            </a:r>
            <a:r>
              <a:rPr lang="en-US" sz="1300" dirty="0"/>
              <a:t> year.</a:t>
            </a:r>
          </a:p>
          <a:p>
            <a:endParaRPr lang="en-US" sz="1300" dirty="0"/>
          </a:p>
          <a:p>
            <a:r>
              <a:rPr lang="en-US" sz="1300" dirty="0"/>
              <a:t>Toward the bottom of the column – at age 85 – you can see that the IRR has increased to 5.04%.</a:t>
            </a:r>
          </a:p>
          <a:p>
            <a:r>
              <a:rPr lang="en-US" sz="1300" dirty="0"/>
              <a:t>Applying the same logic, this means that paying $1,000 per month for 30 years, and taking out $58,766 from age 71 through age 85, it would take a 5.04% compound annual rate of return every year for 45 years to still have $425,277 of cash surrender value.</a:t>
            </a:r>
          </a:p>
          <a:p>
            <a:endParaRPr lang="en-US" sz="1300" dirty="0"/>
          </a:p>
          <a:p>
            <a:r>
              <a:rPr lang="en-US" sz="1300" dirty="0"/>
              <a:t>So how do we use this information to estimate the cost of the life insurance policy?</a:t>
            </a:r>
          </a:p>
          <a:p>
            <a:endParaRPr lang="en-US" sz="1300" dirty="0"/>
          </a:p>
          <a:p>
            <a:r>
              <a:rPr lang="en-US" sz="1300" dirty="0"/>
              <a:t>In the header of the illustration you can see that I projected a 5.00% interest rate. </a:t>
            </a:r>
          </a:p>
          <a:p>
            <a:r>
              <a:rPr lang="en-US" sz="1300" dirty="0"/>
              <a:t>Starting in year 6 the Max Accumulator+ II policy automatically adds an additional 0.65% of Account Value Enhancement, taking the total credited interest rate to 5.65% in all years after year 5.</a:t>
            </a:r>
          </a:p>
          <a:p>
            <a:endParaRPr lang="en-US" sz="1300" dirty="0"/>
          </a:p>
          <a:p>
            <a:r>
              <a:rPr lang="en-US" sz="1300" dirty="0"/>
              <a:t>When I compare my projected interest rate of 5.65% to the IRR of 5.04%, you can see that we’ve lost less than 1% of the projected rate of return to the costs of the policy.  </a:t>
            </a:r>
          </a:p>
          <a:p>
            <a:r>
              <a:rPr lang="en-US" sz="1300" dirty="0"/>
              <a:t>In fact it's only about 61 basis points.</a:t>
            </a:r>
          </a:p>
          <a:p>
            <a:endParaRPr lang="en-US" sz="1300" dirty="0"/>
          </a:p>
          <a:p>
            <a:r>
              <a:rPr lang="en-US" sz="1300" dirty="0"/>
              <a:t>So, you could summarize the “overall 45-year cost” of the policy in terms Financial Advisors can understand… “If you were to keep this policy until age 85, based on these assumptions, the approximate annual cost is about six-tenths of 1%.”</a:t>
            </a:r>
            <a:endParaRPr lang="en-US"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14</a:t>
            </a:fld>
            <a:endParaRPr lang="en-US" dirty="0"/>
          </a:p>
        </p:txBody>
      </p:sp>
    </p:spTree>
    <p:extLst>
      <p:ext uri="{BB962C8B-B14F-4D97-AF65-F5344CB8AC3E}">
        <p14:creationId xmlns:p14="http://schemas.microsoft.com/office/powerpoint/2010/main" val="3532702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9933" y="4620577"/>
            <a:ext cx="6153374" cy="4415847"/>
          </a:xfrm>
        </p:spPr>
        <p:txBody>
          <a:bodyPr/>
          <a:lstStyle/>
          <a:p>
            <a:r>
              <a:rPr lang="en-US" sz="1600" i="1" dirty="0"/>
              <a:t>This excerpt from the product illustration is intended to explain what the </a:t>
            </a:r>
            <a:r>
              <a:rPr lang="en-US" sz="1600" b="1" i="1" dirty="0"/>
              <a:t>Cash Surrender Value IRR</a:t>
            </a:r>
            <a:r>
              <a:rPr lang="en-US" sz="1600" i="1" dirty="0"/>
              <a:t> column means. This information is often misinterpreted, and it has a financial meaning. </a:t>
            </a:r>
          </a:p>
          <a:p>
            <a:r>
              <a:rPr lang="en-US" sz="1600" i="1" dirty="0"/>
              <a:t>This slide is intended to help the audience further their knowledge and understanding of the product illustration and, in particular, the meaning of the </a:t>
            </a:r>
            <a:r>
              <a:rPr lang="en-US" sz="1600" b="1" i="1" dirty="0"/>
              <a:t>Cash Surrender Value IRR</a:t>
            </a:r>
            <a:r>
              <a:rPr lang="en-US" sz="1600" i="1" dirty="0"/>
              <a:t>. </a:t>
            </a:r>
          </a:p>
          <a:p>
            <a:r>
              <a:rPr lang="en-US" sz="1600" i="1" dirty="0"/>
              <a:t>Although portions of the discussion equate these financial terms to financial terms as they apply to investments, life insurance is not intended to be an investment.</a:t>
            </a:r>
          </a:p>
          <a:p>
            <a:endParaRPr lang="en-US" sz="1600" dirty="0"/>
          </a:p>
          <a:p>
            <a:r>
              <a:rPr lang="en-US" sz="1600" dirty="0"/>
              <a:t>So I ask you… “Where can you get tax-deferred-growth; income-tax-free distributions to you and your heirs, no required distributions, plus upside market potential with no market corrections and no waiting for market recoveries… all for about 61 bps?  </a:t>
            </a:r>
            <a:r>
              <a:rPr lang="en-US" sz="1600" i="1" dirty="0"/>
              <a:t>(bps = basis points)</a:t>
            </a:r>
          </a:p>
          <a:p>
            <a:endParaRPr lang="en-US" sz="1600" dirty="0"/>
          </a:p>
          <a:p>
            <a:r>
              <a:rPr lang="en-US" sz="1600" dirty="0"/>
              <a:t>I challenge you to find that anywhere else.</a:t>
            </a:r>
          </a:p>
        </p:txBody>
      </p:sp>
      <p:sp>
        <p:nvSpPr>
          <p:cNvPr id="4" name="Slide Number Placeholder 3"/>
          <p:cNvSpPr>
            <a:spLocks noGrp="1"/>
          </p:cNvSpPr>
          <p:nvPr>
            <p:ph type="sldNum" sz="quarter" idx="5"/>
          </p:nvPr>
        </p:nvSpPr>
        <p:spPr/>
        <p:txBody>
          <a:bodyPr/>
          <a:lstStyle/>
          <a:p>
            <a:fld id="{77BC97BF-1DD8-4698-862F-10668A8E00DF}" type="slidenum">
              <a:rPr lang="en-US" smtClean="0"/>
              <a:pPr/>
              <a:t>15</a:t>
            </a:fld>
            <a:endParaRPr lang="en-US" dirty="0"/>
          </a:p>
        </p:txBody>
      </p:sp>
    </p:spTree>
    <p:extLst>
      <p:ext uri="{BB962C8B-B14F-4D97-AF65-F5344CB8AC3E}">
        <p14:creationId xmlns:p14="http://schemas.microsoft.com/office/powerpoint/2010/main" val="304855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3279" y="4620577"/>
            <a:ext cx="6070247" cy="4342499"/>
          </a:xfrm>
        </p:spPr>
        <p:txBody>
          <a:bodyPr/>
          <a:lstStyle/>
          <a:p>
            <a:r>
              <a:rPr lang="en-US" sz="1400" dirty="0"/>
              <a:t>So there are your three topics for today:</a:t>
            </a:r>
          </a:p>
          <a:p>
            <a:pPr marL="241653" indent="-241653">
              <a:buFont typeface="+mj-lt"/>
              <a:buAutoNum type="arabicPeriod"/>
            </a:pPr>
            <a:r>
              <a:rPr lang="en-US" sz="1400" dirty="0"/>
              <a:t>The Rule Of 25;</a:t>
            </a:r>
          </a:p>
          <a:p>
            <a:pPr marL="241653" indent="-241653">
              <a:buFont typeface="+mj-lt"/>
              <a:buAutoNum type="arabicPeriod"/>
            </a:pPr>
            <a:r>
              <a:rPr lang="en-US" sz="1400" dirty="0"/>
              <a:t>The $5 - $10 - $20 Story; and…</a:t>
            </a:r>
          </a:p>
          <a:p>
            <a:pPr marL="241653" indent="-241653">
              <a:buFont typeface="+mj-lt"/>
              <a:buAutoNum type="arabicPeriod"/>
            </a:pPr>
            <a:r>
              <a:rPr lang="en-US" sz="1400" dirty="0"/>
              <a:t>How Much Does Life Insurance Cost</a:t>
            </a:r>
          </a:p>
          <a:p>
            <a:endParaRPr lang="en-US" sz="1400" dirty="0"/>
          </a:p>
          <a:p>
            <a:r>
              <a:rPr lang="en-US" sz="1400" dirty="0"/>
              <a:t>All three of these stories work in harmony.</a:t>
            </a:r>
          </a:p>
          <a:p>
            <a:pPr marL="181240" indent="-181240">
              <a:buFont typeface="Arial" panose="020B0604020202020204" pitchFamily="34" charset="0"/>
              <a:buChar char="•"/>
            </a:pPr>
            <a:r>
              <a:rPr lang="en-US" sz="1400" dirty="0"/>
              <a:t>The </a:t>
            </a:r>
            <a:r>
              <a:rPr lang="en-US" sz="1400" b="1" dirty="0"/>
              <a:t>Rule Of 25 </a:t>
            </a:r>
            <a:r>
              <a:rPr lang="en-US" sz="1400" dirty="0"/>
              <a:t>helps your clients and prospects see how much money they should be targeting in their savings by the time they retire. In many cases, this simple Rule Of 25 will reveal that they’re not on track to meet their goals, and they need to make additional contributions.</a:t>
            </a:r>
          </a:p>
          <a:p>
            <a:pPr marL="181240" indent="-181240">
              <a:buFont typeface="Arial" panose="020B0604020202020204" pitchFamily="34" charset="0"/>
              <a:buChar char="•"/>
            </a:pPr>
            <a:r>
              <a:rPr lang="en-US" sz="1400" dirty="0"/>
              <a:t>The </a:t>
            </a:r>
            <a:r>
              <a:rPr lang="en-US" sz="1400" b="1" dirty="0"/>
              <a:t>$5 - $10 - $20 Story </a:t>
            </a:r>
            <a:r>
              <a:rPr lang="en-US" sz="1400" dirty="0"/>
              <a:t>helps them to see how the tax advantages of life insurance may be able to help them achieve their goals. </a:t>
            </a:r>
          </a:p>
          <a:p>
            <a:pPr marL="181240" indent="-181240">
              <a:buFont typeface="Arial" panose="020B0604020202020204" pitchFamily="34" charset="0"/>
              <a:buChar char="•"/>
            </a:pPr>
            <a:r>
              <a:rPr lang="en-US" sz="1400" dirty="0"/>
              <a:t>The “</a:t>
            </a:r>
            <a:r>
              <a:rPr lang="en-US" sz="1400" b="1" dirty="0"/>
              <a:t>How Much Does Life Insurance Cost</a:t>
            </a:r>
            <a:r>
              <a:rPr lang="en-US" sz="1400" dirty="0"/>
              <a:t>” story shows them how cost-effective life insurance can be as an additional supplemental accumulation vehicle that can help them achieve their retirement goals.</a:t>
            </a:r>
          </a:p>
          <a:p>
            <a:endParaRPr lang="en-US" sz="1400" dirty="0"/>
          </a:p>
          <a:p>
            <a:r>
              <a:rPr lang="en-US" sz="1400" dirty="0"/>
              <a:t>Learn all three stories, and then learn how to tell them back-to-back so that your clients can see the value of including life insurance as part of their overall financial plans.</a:t>
            </a:r>
          </a:p>
        </p:txBody>
      </p:sp>
      <p:sp>
        <p:nvSpPr>
          <p:cNvPr id="4" name="Slide Number Placeholder 3"/>
          <p:cNvSpPr>
            <a:spLocks noGrp="1"/>
          </p:cNvSpPr>
          <p:nvPr>
            <p:ph type="sldNum" sz="quarter" idx="5"/>
          </p:nvPr>
        </p:nvSpPr>
        <p:spPr/>
        <p:txBody>
          <a:bodyPr/>
          <a:lstStyle/>
          <a:p>
            <a:fld id="{77BC97BF-1DD8-4698-862F-10668A8E00DF}" type="slidenum">
              <a:rPr lang="en-US" smtClean="0"/>
              <a:pPr/>
              <a:t>16</a:t>
            </a:fld>
            <a:endParaRPr lang="en-US" dirty="0"/>
          </a:p>
        </p:txBody>
      </p:sp>
    </p:spTree>
    <p:extLst>
      <p:ext uri="{BB962C8B-B14F-4D97-AF65-F5344CB8AC3E}">
        <p14:creationId xmlns:p14="http://schemas.microsoft.com/office/powerpoint/2010/main" val="3755997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Does anyone have any questions about anything we covered today?</a:t>
            </a:r>
          </a:p>
        </p:txBody>
      </p:sp>
      <p:sp>
        <p:nvSpPr>
          <p:cNvPr id="4" name="Slide Number Placeholder 3"/>
          <p:cNvSpPr>
            <a:spLocks noGrp="1"/>
          </p:cNvSpPr>
          <p:nvPr>
            <p:ph type="sldNum" sz="quarter" idx="5"/>
          </p:nvPr>
        </p:nvSpPr>
        <p:spPr/>
        <p:txBody>
          <a:bodyPr/>
          <a:lstStyle/>
          <a:p>
            <a:fld id="{77BC97BF-1DD8-4698-862F-10668A8E00DF}" type="slidenum">
              <a:rPr lang="en-US" smtClean="0"/>
              <a:pPr/>
              <a:t>17</a:t>
            </a:fld>
            <a:endParaRPr lang="en-US" dirty="0"/>
          </a:p>
        </p:txBody>
      </p:sp>
    </p:spTree>
    <p:extLst>
      <p:ext uri="{BB962C8B-B14F-4D97-AF65-F5344CB8AC3E}">
        <p14:creationId xmlns:p14="http://schemas.microsoft.com/office/powerpoint/2010/main" val="2273230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Thanks for joining me today.</a:t>
            </a:r>
          </a:p>
          <a:p>
            <a:endParaRPr lang="en-US" sz="1600" dirty="0"/>
          </a:p>
          <a:p>
            <a:r>
              <a:rPr lang="en-US" sz="1600" dirty="0"/>
              <a:t>I hope you learned something that you can begin applying to your business immediately.</a:t>
            </a:r>
          </a:p>
          <a:p>
            <a:endParaRPr lang="en-US" sz="1600" dirty="0"/>
          </a:p>
          <a:p>
            <a:r>
              <a:rPr lang="en-US" sz="1600" dirty="0"/>
              <a:t>Here at AIG we look forward to providing you with the products, the services and the people that are the hallmark of AIG’s reputation.</a:t>
            </a:r>
          </a:p>
          <a:p>
            <a:endParaRPr lang="en-US" sz="1600" dirty="0"/>
          </a:p>
          <a:p>
            <a:r>
              <a:rPr lang="en-US" sz="1600" dirty="0"/>
              <a:t>And we thank </a:t>
            </a:r>
            <a:r>
              <a:rPr lang="en-US" sz="1600" b="1" i="1" u="sng" dirty="0"/>
              <a:t>you</a:t>
            </a:r>
            <a:r>
              <a:rPr lang="en-US" sz="1600" dirty="0"/>
              <a:t> for everything you do to help your clients achieve and protect their lifetime of financial security.</a:t>
            </a:r>
          </a:p>
        </p:txBody>
      </p:sp>
      <p:sp>
        <p:nvSpPr>
          <p:cNvPr id="4" name="Slide Number Placeholder 3"/>
          <p:cNvSpPr>
            <a:spLocks noGrp="1"/>
          </p:cNvSpPr>
          <p:nvPr>
            <p:ph type="sldNum" sz="quarter" idx="5"/>
          </p:nvPr>
        </p:nvSpPr>
        <p:spPr/>
        <p:txBody>
          <a:bodyPr/>
          <a:lstStyle/>
          <a:p>
            <a:fld id="{77BC97BF-1DD8-4698-862F-10668A8E00DF}" type="slidenum">
              <a:rPr lang="en-US" smtClean="0"/>
              <a:pPr/>
              <a:t>18</a:t>
            </a:fld>
            <a:endParaRPr lang="en-US" dirty="0"/>
          </a:p>
        </p:txBody>
      </p:sp>
    </p:spTree>
    <p:extLst>
      <p:ext uri="{BB962C8B-B14F-4D97-AF65-F5344CB8AC3E}">
        <p14:creationId xmlns:p14="http://schemas.microsoft.com/office/powerpoint/2010/main" val="135280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Before</a:t>
            </a:r>
            <a:r>
              <a:rPr lang="en-US" sz="1600" baseline="0" dirty="0"/>
              <a:t> we get started, h</a:t>
            </a:r>
            <a:r>
              <a:rPr lang="en-US" sz="1600" dirty="0"/>
              <a:t>ere are some important notes and disclosures about today’s presentation. Please be sure to familiarize yourself with these important disclosures.</a:t>
            </a:r>
          </a:p>
        </p:txBody>
      </p:sp>
      <p:sp>
        <p:nvSpPr>
          <p:cNvPr id="4" name="Slide Number Placeholder 3"/>
          <p:cNvSpPr>
            <a:spLocks noGrp="1"/>
          </p:cNvSpPr>
          <p:nvPr>
            <p:ph type="sldNum" sz="quarter" idx="5"/>
          </p:nvPr>
        </p:nvSpPr>
        <p:spPr/>
        <p:txBody>
          <a:bodyPr/>
          <a:lstStyle/>
          <a:p>
            <a:fld id="{77BC97BF-1DD8-4698-862F-10668A8E00DF}" type="slidenum">
              <a:rPr lang="en-US" smtClean="0"/>
              <a:pPr/>
              <a:t>2</a:t>
            </a:fld>
            <a:endParaRPr lang="en-US" dirty="0"/>
          </a:p>
        </p:txBody>
      </p:sp>
    </p:spTree>
    <p:extLst>
      <p:ext uri="{BB962C8B-B14F-4D97-AF65-F5344CB8AC3E}">
        <p14:creationId xmlns:p14="http://schemas.microsoft.com/office/powerpoint/2010/main" val="362944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6816" y="4620577"/>
            <a:ext cx="6017623" cy="4387352"/>
          </a:xfrm>
        </p:spPr>
        <p:txBody>
          <a:bodyPr/>
          <a:lstStyle/>
          <a:p>
            <a:r>
              <a:rPr lang="en-US" dirty="0"/>
              <a:t>I have three stories on our agenda for today.</a:t>
            </a:r>
          </a:p>
          <a:p>
            <a:pPr marL="181240" indent="-181240">
              <a:buFont typeface="Arial" panose="020B0604020202020204" pitchFamily="34" charset="0"/>
              <a:buChar char="•"/>
            </a:pPr>
            <a:r>
              <a:rPr lang="en-US" dirty="0"/>
              <a:t>The first one is a story I like to call “The Rule Of 25.” You’ll understand why in a minute. This rule helps people see if they’re on-track to save enough for their retirement goals. It’s not an in-depth analysis, but it’s a good rule-of-thumb you can use when you don’t have your computer and a comprehensive financial planning software program in front of you. Interestingly, many people come to realize that they’re not saving enough, and they need to save more.</a:t>
            </a:r>
          </a:p>
          <a:p>
            <a:pPr marL="181240" indent="-181240">
              <a:buFont typeface="Arial" panose="020B0604020202020204" pitchFamily="34" charset="0"/>
              <a:buChar char="•"/>
            </a:pPr>
            <a:r>
              <a:rPr lang="en-US" dirty="0"/>
              <a:t>The second story --- “The $5 - $10 - $20 Story” --- shows them how the tax advantages of life insurance may make life insurance an attractive way to accumulate supplemental retirement savings.</a:t>
            </a:r>
          </a:p>
          <a:p>
            <a:pPr marL="181240" indent="-181240">
              <a:buFont typeface="Arial" panose="020B0604020202020204" pitchFamily="34" charset="0"/>
              <a:buChar char="•"/>
            </a:pPr>
            <a:r>
              <a:rPr lang="en-US" dirty="0"/>
              <a:t>And lastly, many people have been led to believe that life insurance is too expensive to use as a tool for accumulating supplemental retirement savings. That’s where this third story --- “How Much Does Life Insurance Cost?” --- comes into play. This simple story shows you how cost-effective life insurance can be for accumulating supplemental retirement savings.</a:t>
            </a:r>
          </a:p>
          <a:p>
            <a:endParaRPr lang="en-US" dirty="0"/>
          </a:p>
          <a:p>
            <a:r>
              <a:rPr lang="en-US" dirty="0"/>
              <a:t>When you put all three of these stories together, you have a rather compelling argument for the benefits of life insurance that extend beyond just the death benefit… that life insurance can also be attractive for accumulating supplemental savings.</a:t>
            </a:r>
          </a:p>
          <a:p>
            <a:endParaRPr lang="en-US" dirty="0"/>
          </a:p>
          <a:p>
            <a:r>
              <a:rPr lang="en-US" dirty="0"/>
              <a:t>The first </a:t>
            </a:r>
            <a:r>
              <a:rPr lang="en-US" baseline="0" dirty="0"/>
              <a:t>story is called “The Rule Of 25.”</a:t>
            </a:r>
          </a:p>
          <a:p>
            <a:r>
              <a:rPr lang="en-US" baseline="0" dirty="0"/>
              <a:t>Let’s see how that works.</a:t>
            </a:r>
            <a:endParaRPr lang="en-US"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3</a:t>
            </a:fld>
            <a:endParaRPr lang="en-US" dirty="0"/>
          </a:p>
        </p:txBody>
      </p:sp>
    </p:spTree>
    <p:extLst>
      <p:ext uri="{BB962C8B-B14F-4D97-AF65-F5344CB8AC3E}">
        <p14:creationId xmlns:p14="http://schemas.microsoft.com/office/powerpoint/2010/main" val="237885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273052"/>
          </a:xfrm>
        </p:spPr>
        <p:txBody>
          <a:bodyPr/>
          <a:lstStyle/>
          <a:p>
            <a:r>
              <a:rPr lang="en-US" sz="1400" dirty="0"/>
              <a:t>You might</a:t>
            </a:r>
            <a:r>
              <a:rPr lang="en-US" sz="1400" baseline="0" dirty="0"/>
              <a:t> all know of something that – in financial circles – we refer to as “The 4% Rule.”</a:t>
            </a:r>
          </a:p>
          <a:p>
            <a:r>
              <a:rPr lang="en-US" sz="1400" baseline="0" dirty="0"/>
              <a:t>What is it and where did it come from?</a:t>
            </a:r>
          </a:p>
          <a:p>
            <a:endParaRPr lang="en-US" sz="1400" baseline="0" dirty="0"/>
          </a:p>
          <a:p>
            <a:r>
              <a:rPr lang="en-US" sz="1400" baseline="0" dirty="0"/>
              <a:t>There was a landmark article published in 1994 by William Bengen. </a:t>
            </a:r>
          </a:p>
          <a:p>
            <a:r>
              <a:rPr lang="en-US" sz="1400" baseline="0" dirty="0"/>
              <a:t>His research used hundreds of different market scenarios and a process we call “Monte Carlo Simulation.”</a:t>
            </a:r>
          </a:p>
          <a:p>
            <a:r>
              <a:rPr lang="en-US" sz="1400" baseline="0" dirty="0"/>
              <a:t>From that article came what’s known as “The 4% Rule.”</a:t>
            </a:r>
          </a:p>
          <a:p>
            <a:endParaRPr lang="en-US" sz="1400" baseline="0" dirty="0"/>
          </a:p>
          <a:p>
            <a:r>
              <a:rPr lang="en-US" sz="1400" baseline="0" dirty="0" err="1"/>
              <a:t>Bengen’s</a:t>
            </a:r>
            <a:r>
              <a:rPr lang="en-US" sz="1400" baseline="0" dirty="0"/>
              <a:t> basic conclusion is that, if you withdraw 4% from your investment portfolio in the first year of retirement, and increase those withdrawals each year for inflation, that you’d have a statistical 90% chance of still having money in your portfolio after 30 years. That’s because 90% of the scenarios he modeled still had money remaining after 30 years.</a:t>
            </a:r>
          </a:p>
          <a:p>
            <a:endParaRPr lang="en-US" sz="1400" baseline="0" dirty="0"/>
          </a:p>
          <a:p>
            <a:r>
              <a:rPr lang="en-US" sz="1400" baseline="0" dirty="0"/>
              <a:t>This approach would take a typical investor from age 65 to age 95, which would satisfy most investors.</a:t>
            </a:r>
            <a:endParaRPr lang="en-US" sz="1400"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4</a:t>
            </a:fld>
            <a:endParaRPr lang="en-US" dirty="0"/>
          </a:p>
        </p:txBody>
      </p:sp>
    </p:spTree>
    <p:extLst>
      <p:ext uri="{BB962C8B-B14F-4D97-AF65-F5344CB8AC3E}">
        <p14:creationId xmlns:p14="http://schemas.microsoft.com/office/powerpoint/2010/main" val="381247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1757" y="4620577"/>
            <a:ext cx="6487882" cy="4436337"/>
          </a:xfrm>
        </p:spPr>
        <p:txBody>
          <a:bodyPr/>
          <a:lstStyle/>
          <a:p>
            <a:r>
              <a:rPr lang="en-US" sz="1400" dirty="0"/>
              <a:t>So what’s “The Rule of 25”???</a:t>
            </a:r>
          </a:p>
          <a:p>
            <a:r>
              <a:rPr lang="en-US" sz="1400" dirty="0"/>
              <a:t>It’s just The 4% Rule in reverse.</a:t>
            </a:r>
          </a:p>
          <a:p>
            <a:r>
              <a:rPr lang="en-US" sz="1400" dirty="0"/>
              <a:t>Whereas The 4% Rule is a pretty good rule-of-thumb for investors that are retiring, The 4% Rule is </a:t>
            </a:r>
            <a:r>
              <a:rPr lang="en-US" sz="1400" u="sng" dirty="0"/>
              <a:t>not</a:t>
            </a:r>
            <a:r>
              <a:rPr lang="en-US" sz="1400" dirty="0"/>
              <a:t> very helpful to pre-retirees.</a:t>
            </a:r>
          </a:p>
          <a:p>
            <a:r>
              <a:rPr lang="en-US" sz="1400" dirty="0"/>
              <a:t>That’s where The Rule of 25 comes in… it’s </a:t>
            </a:r>
            <a:r>
              <a:rPr lang="en-US" sz="1400" u="sng" dirty="0"/>
              <a:t>very helpful</a:t>
            </a:r>
            <a:r>
              <a:rPr lang="en-US" sz="1400" dirty="0"/>
              <a:t> to pre-retirees.</a:t>
            </a:r>
          </a:p>
          <a:p>
            <a:endParaRPr lang="en-US" sz="1400" dirty="0"/>
          </a:p>
          <a:p>
            <a:r>
              <a:rPr lang="en-US" sz="1400" dirty="0"/>
              <a:t>The Rule Of 25 turns The 4% Rule backwards in three easy steps:</a:t>
            </a:r>
          </a:p>
          <a:p>
            <a:pPr marL="269981" indent="-269981">
              <a:buAutoNum type="arabicPeriod"/>
            </a:pPr>
            <a:r>
              <a:rPr lang="en-US" sz="1400" dirty="0"/>
              <a:t>Estimate your living expenses in your first year of retirement. In this example, let’s assume that’s $60,000.</a:t>
            </a:r>
          </a:p>
          <a:p>
            <a:pPr marL="269981" indent="-269981">
              <a:buAutoNum type="arabicPeriod"/>
            </a:pPr>
            <a:r>
              <a:rPr lang="en-US" sz="1400" dirty="0"/>
              <a:t>Next, subtract your knowns sources of retirement income. Although this could include pension income, for most people in the future that’ll be Social Security income. Let’s assume you expect to receive $20,000 annually from Social Security.</a:t>
            </a:r>
          </a:p>
          <a:p>
            <a:pPr marL="269981" indent="-269981">
              <a:buAutoNum type="arabicPeriod"/>
            </a:pPr>
            <a:r>
              <a:rPr lang="en-US" sz="1400" dirty="0"/>
              <a:t>Now multiply your $40,000 “net” expenses by 25. The answer is $1,000,000.</a:t>
            </a:r>
          </a:p>
          <a:p>
            <a:endParaRPr lang="en-US" sz="1400" dirty="0"/>
          </a:p>
          <a:p>
            <a:r>
              <a:rPr lang="en-US" sz="1400" dirty="0"/>
              <a:t>So you can see that $1 million  x  4%  =  $40,000. </a:t>
            </a:r>
          </a:p>
          <a:p>
            <a:r>
              <a:rPr lang="en-US" sz="1400" dirty="0"/>
              <a:t>In the reverse, you can see that $40,000  x  25  =  $1 million.</a:t>
            </a:r>
          </a:p>
          <a:p>
            <a:endParaRPr lang="en-US" sz="1400" dirty="0"/>
          </a:p>
          <a:p>
            <a:r>
              <a:rPr lang="en-US" sz="1400" dirty="0"/>
              <a:t>Now pre-retiree investors know what they should be targeting as their retirement savings.</a:t>
            </a:r>
          </a:p>
        </p:txBody>
      </p:sp>
      <p:sp>
        <p:nvSpPr>
          <p:cNvPr id="4" name="Slide Number Placeholder 3"/>
          <p:cNvSpPr>
            <a:spLocks noGrp="1"/>
          </p:cNvSpPr>
          <p:nvPr>
            <p:ph type="sldNum" sz="quarter" idx="5"/>
          </p:nvPr>
        </p:nvSpPr>
        <p:spPr/>
        <p:txBody>
          <a:bodyPr/>
          <a:lstStyle/>
          <a:p>
            <a:fld id="{77BC97BF-1DD8-4698-862F-10668A8E00DF}" type="slidenum">
              <a:rPr lang="en-US" smtClean="0"/>
              <a:pPr/>
              <a:t>5</a:t>
            </a:fld>
            <a:endParaRPr lang="en-US" dirty="0"/>
          </a:p>
        </p:txBody>
      </p:sp>
    </p:spTree>
    <p:extLst>
      <p:ext uri="{BB962C8B-B14F-4D97-AF65-F5344CB8AC3E}">
        <p14:creationId xmlns:p14="http://schemas.microsoft.com/office/powerpoint/2010/main" val="175142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that we’ve helped your clients and prospects get an idea about whether they’re on-track… or not on-track… to achieve their retirement savings goals</a:t>
            </a:r>
            <a:r>
              <a:rPr lang="en-US" sz="1600" baseline="0" dirty="0"/>
              <a:t>, let’s talk about a simple story that can help people understand how they might be able to use life insurance to bridge the gap. </a:t>
            </a:r>
          </a:p>
          <a:p>
            <a:endParaRPr lang="en-US" sz="1600" baseline="0" dirty="0"/>
          </a:p>
          <a:p>
            <a:r>
              <a:rPr lang="en-US" sz="1600" baseline="0" dirty="0"/>
              <a:t>This second story is a story I like to call “</a:t>
            </a:r>
            <a:r>
              <a:rPr lang="en-US" sz="1600" b="1" i="1" baseline="0" dirty="0"/>
              <a:t>The $5 - $10 - $20 Story</a:t>
            </a:r>
            <a:r>
              <a:rPr lang="en-US" sz="1600" b="0" i="0" baseline="0" dirty="0"/>
              <a:t>”</a:t>
            </a:r>
          </a:p>
          <a:p>
            <a:endParaRPr lang="en-US" sz="1600" b="0" i="0" baseline="0" dirty="0"/>
          </a:p>
          <a:p>
            <a:r>
              <a:rPr lang="en-US" sz="1600" b="0" i="0" baseline="0" dirty="0"/>
              <a:t>Let’s see how it works.</a:t>
            </a:r>
            <a:endParaRPr lang="en-US" sz="1600"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6</a:t>
            </a:fld>
            <a:endParaRPr lang="en-US" dirty="0"/>
          </a:p>
        </p:txBody>
      </p:sp>
    </p:spTree>
    <p:extLst>
      <p:ext uri="{BB962C8B-B14F-4D97-AF65-F5344CB8AC3E}">
        <p14:creationId xmlns:p14="http://schemas.microsoft.com/office/powerpoint/2010/main" val="406389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 me</a:t>
            </a:r>
            <a:r>
              <a:rPr lang="en-US" sz="1600" baseline="0" dirty="0"/>
              <a:t> begin again by asking you a question:</a:t>
            </a:r>
          </a:p>
          <a:p>
            <a:endParaRPr lang="en-US" sz="1600" baseline="0" dirty="0"/>
          </a:p>
          <a:p>
            <a:r>
              <a:rPr lang="en-US" sz="1600" baseline="0" dirty="0"/>
              <a:t>If you had an investment that had this potential:</a:t>
            </a:r>
          </a:p>
          <a:p>
            <a:pPr marL="202485" indent="-202485">
              <a:buFont typeface="Arial" panose="020B0604020202020204" pitchFamily="34" charset="0"/>
              <a:buChar char="•"/>
            </a:pPr>
            <a:r>
              <a:rPr lang="en-US" sz="1600" baseline="0" dirty="0"/>
              <a:t>You contributed a total of $5</a:t>
            </a:r>
          </a:p>
          <a:p>
            <a:pPr marL="202485" indent="-202485">
              <a:buFont typeface="Arial" panose="020B0604020202020204" pitchFamily="34" charset="0"/>
              <a:buChar char="•"/>
            </a:pPr>
            <a:r>
              <a:rPr lang="en-US" sz="1600" baseline="0" dirty="0"/>
              <a:t>Over time the investment could grow to $10, and</a:t>
            </a:r>
          </a:p>
          <a:p>
            <a:pPr marL="202485" indent="-202485">
              <a:buFont typeface="Arial" panose="020B0604020202020204" pitchFamily="34" charset="0"/>
              <a:buChar char="•"/>
            </a:pPr>
            <a:r>
              <a:rPr lang="en-US" sz="1600" baseline="0" dirty="0"/>
              <a:t>During your retirement you could take out a total of $20…</a:t>
            </a:r>
          </a:p>
          <a:p>
            <a:r>
              <a:rPr lang="en-US" sz="1600" dirty="0"/>
              <a:t>Would you do it???</a:t>
            </a:r>
          </a:p>
          <a:p>
            <a:endParaRPr lang="en-US" sz="1600" dirty="0"/>
          </a:p>
          <a:p>
            <a:r>
              <a:rPr lang="en-US" sz="1600" dirty="0"/>
              <a:t>Notice that the $5 doubled</a:t>
            </a:r>
            <a:r>
              <a:rPr lang="en-US" sz="1600" baseline="0" dirty="0"/>
              <a:t> to $10,</a:t>
            </a:r>
          </a:p>
          <a:p>
            <a:r>
              <a:rPr lang="en-US" sz="1600" baseline="0" dirty="0"/>
              <a:t>And the $10 doubled to $20. </a:t>
            </a:r>
          </a:p>
          <a:p>
            <a:r>
              <a:rPr lang="en-US" sz="1600" baseline="0" dirty="0"/>
              <a:t>And notice that the $5 quadrupled to $20.</a:t>
            </a:r>
          </a:p>
          <a:p>
            <a:endParaRPr lang="en-US" sz="1600" baseline="0" dirty="0"/>
          </a:p>
          <a:p>
            <a:r>
              <a:rPr lang="en-US" sz="1600" baseline="0" dirty="0"/>
              <a:t>Most people I talk to think that would be a pretty good deal.</a:t>
            </a:r>
            <a:endParaRPr lang="en-US" sz="1600"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7</a:t>
            </a:fld>
            <a:endParaRPr lang="en-US" dirty="0"/>
          </a:p>
        </p:txBody>
      </p:sp>
    </p:spTree>
    <p:extLst>
      <p:ext uri="{BB962C8B-B14F-4D97-AF65-F5344CB8AC3E}">
        <p14:creationId xmlns:p14="http://schemas.microsoft.com/office/powerpoint/2010/main" val="200861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assume what you just saw could happen… </a:t>
            </a:r>
          </a:p>
          <a:p>
            <a:pPr marL="202485" indent="-202485">
              <a:buFont typeface="Arial" panose="020B0604020202020204" pitchFamily="34" charset="0"/>
              <a:buChar char="•"/>
            </a:pPr>
            <a:r>
              <a:rPr lang="en-US" sz="1600" dirty="0"/>
              <a:t>You put in $5</a:t>
            </a:r>
          </a:p>
          <a:p>
            <a:pPr marL="202485" indent="-202485">
              <a:buFont typeface="Arial" panose="020B0604020202020204" pitchFamily="34" charset="0"/>
              <a:buChar char="•"/>
            </a:pPr>
            <a:r>
              <a:rPr lang="en-US" sz="1600" dirty="0"/>
              <a:t>It grew to $10</a:t>
            </a:r>
          </a:p>
          <a:p>
            <a:pPr marL="202485" indent="-202485">
              <a:buFont typeface="Arial" panose="020B0604020202020204" pitchFamily="34" charset="0"/>
              <a:buChar char="•"/>
            </a:pPr>
            <a:r>
              <a:rPr lang="en-US" sz="1600" dirty="0"/>
              <a:t>You took out $20</a:t>
            </a:r>
          </a:p>
          <a:p>
            <a:endParaRPr lang="en-US" sz="1600" dirty="0"/>
          </a:p>
          <a:p>
            <a:r>
              <a:rPr lang="en-US" sz="1600" dirty="0"/>
              <a:t>But let’s further assume you had to pay TAX</a:t>
            </a:r>
            <a:r>
              <a:rPr lang="en-US" sz="1600" baseline="0" dirty="0"/>
              <a:t> on one of those three numbers. </a:t>
            </a:r>
          </a:p>
          <a:p>
            <a:r>
              <a:rPr lang="en-US" sz="1600" baseline="0" dirty="0"/>
              <a:t>Which one would you choose to pay taxes on?</a:t>
            </a:r>
          </a:p>
          <a:p>
            <a:endParaRPr lang="en-US" sz="1600" baseline="0" dirty="0"/>
          </a:p>
          <a:p>
            <a:r>
              <a:rPr lang="en-US" sz="1600" baseline="0" dirty="0"/>
              <a:t>In my experience this rarely fails… people say they would pay tax on the $5.</a:t>
            </a:r>
          </a:p>
          <a:p>
            <a:endParaRPr lang="en-US" sz="1600" baseline="0" dirty="0"/>
          </a:p>
          <a:p>
            <a:r>
              <a:rPr lang="en-US" sz="1600" baseline="0" dirty="0"/>
              <a:t>Well let’s see if we can make these numbers come to life!</a:t>
            </a:r>
            <a:endParaRPr lang="en-US" sz="1600"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8</a:t>
            </a:fld>
            <a:endParaRPr lang="en-US" dirty="0"/>
          </a:p>
        </p:txBody>
      </p:sp>
    </p:spTree>
    <p:extLst>
      <p:ext uri="{BB962C8B-B14F-4D97-AF65-F5344CB8AC3E}">
        <p14:creationId xmlns:p14="http://schemas.microsoft.com/office/powerpoint/2010/main" val="233972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657921"/>
          </a:xfrm>
        </p:spPr>
        <p:txBody>
          <a:bodyPr/>
          <a:lstStyle/>
          <a:p>
            <a:r>
              <a:rPr lang="en-US" sz="1400" i="1" dirty="0"/>
              <a:t>(The values on this page were calculated on 8/27/2021 using updated calculations that reflect changes due to the updates made to IRC Section 7702.)</a:t>
            </a:r>
          </a:p>
          <a:p>
            <a:endParaRPr lang="en-US" sz="1400" dirty="0"/>
          </a:p>
          <a:p>
            <a:r>
              <a:rPr lang="en-US" sz="1400" dirty="0"/>
              <a:t>So let’s look at an</a:t>
            </a:r>
            <a:r>
              <a:rPr lang="en-US" sz="1400" baseline="0" dirty="0"/>
              <a:t> illustration to get an idea of how life insurance might project.</a:t>
            </a:r>
          </a:p>
          <a:p>
            <a:endParaRPr lang="en-US" sz="1400" baseline="0" dirty="0"/>
          </a:p>
          <a:p>
            <a:r>
              <a:rPr lang="en-US" sz="1400" baseline="0" dirty="0"/>
              <a:t>In this example I’ll illustrate Max Accumulator+ for a male, age 40 in the preferred non-tobacco underwriting class.</a:t>
            </a:r>
          </a:p>
          <a:p>
            <a:endParaRPr lang="en-US" sz="1400" baseline="0" dirty="0"/>
          </a:p>
          <a:p>
            <a:r>
              <a:rPr lang="en-US" sz="1400" baseline="0" dirty="0"/>
              <a:t>We’ll contribute premiums of $1,000 monthly to age 70… that’s a total of $360,000 of premiums</a:t>
            </a:r>
          </a:p>
          <a:p>
            <a:endParaRPr lang="en-US" sz="1400" baseline="0" dirty="0"/>
          </a:p>
          <a:p>
            <a:r>
              <a:rPr lang="en-US" sz="1400" baseline="0" dirty="0"/>
              <a:t>When I look at the illustration at age 70, it shows a projected value, assuming a 5.00% projected interest rate </a:t>
            </a:r>
            <a:r>
              <a:rPr lang="en-US" sz="1400" i="1" baseline="0" dirty="0"/>
              <a:t>(which is less than the current maximum illustrated rate)</a:t>
            </a:r>
            <a:r>
              <a:rPr lang="en-US" sz="1400" baseline="0" dirty="0"/>
              <a:t> of just over $748,000.</a:t>
            </a:r>
          </a:p>
          <a:p>
            <a:endParaRPr lang="en-US" sz="1400" baseline="0" dirty="0"/>
          </a:p>
          <a:p>
            <a:r>
              <a:rPr lang="en-US" sz="1400" baseline="0" dirty="0"/>
              <a:t>I ran this illustration by solving for the annual loans that could be taken from age 71 to age 95 (that’s 25 years of distributions). The illustration solved for $58,766 per year. When you multiply that by 25 years, it’s total loans of just over $1,469,000.</a:t>
            </a:r>
          </a:p>
          <a:p>
            <a:r>
              <a:rPr lang="en-US" sz="1400" i="1" baseline="0" dirty="0"/>
              <a:t>(</a:t>
            </a:r>
            <a:r>
              <a:rPr lang="en-US" sz="1400" i="1" dirty="0">
                <a:cs typeface="Arial" panose="020B0604020202020204" pitchFamily="34" charset="0"/>
              </a:rPr>
              <a:t>Assumes the use of withdrawals to basis and/or policy loans. If the policy is classified as a modified endowment contract (see IRC section 7702A), withdrawals or loans are subject to regular income tax and an additional 10% tax penalty may apply if taken prior to age 59 ½.</a:t>
            </a:r>
            <a:r>
              <a:rPr lang="en-US" sz="1400" i="1" baseline="0" dirty="0"/>
              <a:t>)</a:t>
            </a:r>
          </a:p>
          <a:p>
            <a:endParaRPr lang="en-US" sz="1400" baseline="0" dirty="0"/>
          </a:p>
          <a:p>
            <a:r>
              <a:rPr lang="en-US" sz="1400" baseline="0" dirty="0"/>
              <a:t>Notice the similarity to our $5 - $10 - $20 example. </a:t>
            </a:r>
          </a:p>
          <a:p>
            <a:r>
              <a:rPr lang="en-US" sz="1400" baseline="0" dirty="0"/>
              <a:t>In this hypothetical scenario the $360,000 of premiums more than doubled to the age 70 projected value of $748,000; and the $748,000 projected age-70 value nearly doubled to the $1,469,000 of projected policy loans.</a:t>
            </a:r>
          </a:p>
          <a:p>
            <a:endParaRPr lang="en-US" sz="1400" baseline="0" dirty="0"/>
          </a:p>
          <a:p>
            <a:r>
              <a:rPr lang="en-US" sz="1400" baseline="0" dirty="0"/>
              <a:t>You might be glad to know that, if this hypothetical scenario played out this way in real life, you would’ve paid tax on the $360,000 of premiums, not on the growth, and not on the $1,469,000 of loans taken from the policy.</a:t>
            </a:r>
            <a:endParaRPr lang="en-US" sz="1400"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9</a:t>
            </a:fld>
            <a:endParaRPr lang="en-US" dirty="0"/>
          </a:p>
        </p:txBody>
      </p:sp>
    </p:spTree>
    <p:extLst>
      <p:ext uri="{BB962C8B-B14F-4D97-AF65-F5344CB8AC3E}">
        <p14:creationId xmlns:p14="http://schemas.microsoft.com/office/powerpoint/2010/main" val="1286276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7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8.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9.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0.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2.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3.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911603"/>
            <a:ext cx="7008707" cy="1016721"/>
          </a:xfrm>
        </p:spPr>
        <p:txBody>
          <a:bodyPr anchor="b">
            <a:noAutofit/>
          </a:bodyPr>
          <a:lstStyle>
            <a:lvl1pPr algn="l">
              <a:lnSpc>
                <a:spcPct val="100000"/>
              </a:lnSpc>
              <a:spcBef>
                <a:spcPts val="0"/>
              </a:spcBef>
              <a:defRPr sz="2000" baseline="0"/>
            </a:lvl1pPr>
          </a:lstStyle>
          <a:p>
            <a:r>
              <a:rPr lang="en-US" dirty="0"/>
              <a:t>Put your clear and concise presentation headline here</a:t>
            </a:r>
          </a:p>
        </p:txBody>
      </p:sp>
      <p:sp>
        <p:nvSpPr>
          <p:cNvPr id="3" name="Subtitle 2"/>
          <p:cNvSpPr>
            <a:spLocks noGrp="1"/>
          </p:cNvSpPr>
          <p:nvPr>
            <p:ph type="subTitle" idx="1" hasCustomPrompt="1"/>
          </p:nvPr>
        </p:nvSpPr>
        <p:spPr>
          <a:xfrm>
            <a:off x="457200" y="5061671"/>
            <a:ext cx="7008707"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a:t>
            </a:r>
            <a:br>
              <a:rPr lang="en-US" dirty="0"/>
            </a:br>
            <a:r>
              <a:rPr lang="en-US" dirty="0"/>
              <a:t>subtitle style</a:t>
            </a:r>
          </a:p>
        </p:txBody>
      </p:sp>
      <p:grpSp>
        <p:nvGrpSpPr>
          <p:cNvPr id="17" name="Group 16"/>
          <p:cNvGrpSpPr/>
          <p:nvPr userDrawn="1"/>
        </p:nvGrpSpPr>
        <p:grpSpPr>
          <a:xfrm>
            <a:off x="454818" y="3303749"/>
            <a:ext cx="1017365" cy="520285"/>
            <a:chOff x="2259013" y="4716463"/>
            <a:chExt cx="1322387" cy="676275"/>
          </a:xfrm>
        </p:grpSpPr>
        <p:sp>
          <p:nvSpPr>
            <p:cNvPr id="18"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ooter Placeholder 6">
            <a:extLst>
              <a:ext uri="{FF2B5EF4-FFF2-40B4-BE49-F238E27FC236}">
                <a16:creationId xmlns:a16="http://schemas.microsoft.com/office/drawing/2014/main" id="{B529E92D-38A4-4C46-8EB0-CAA03473B38D}"/>
              </a:ext>
            </a:extLst>
          </p:cNvPr>
          <p:cNvSpPr txBox="1">
            <a:spLocks/>
          </p:cNvSpPr>
          <p:nvPr userDrawn="1"/>
        </p:nvSpPr>
        <p:spPr>
          <a:xfrm>
            <a:off x="4587240" y="6594193"/>
            <a:ext cx="3017520"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FOR AGENT USE ONLY </a:t>
            </a:r>
            <a:r>
              <a:rPr lang="en-US" sz="800" kern="1200" baseline="0" dirty="0">
                <a:solidFill>
                  <a:schemeClr val="tx1">
                    <a:tint val="75000"/>
                  </a:schemeClr>
                </a:solidFill>
                <a:latin typeface="+mn-lt"/>
                <a:ea typeface="+mn-ea"/>
                <a:cs typeface="+mn-cs"/>
              </a:rPr>
              <a:t>– NOT FOR CONSUMER USE</a:t>
            </a:r>
            <a:endParaRPr lang="en-US" sz="800" kern="1200" dirty="0">
              <a:solidFill>
                <a:schemeClr val="tx1">
                  <a:tint val="75000"/>
                </a:schemeClr>
              </a:solidFill>
              <a:latin typeface="+mn-lt"/>
              <a:ea typeface="+mn-ea"/>
              <a:cs typeface="+mn-cs"/>
            </a:endParaRPr>
          </a:p>
        </p:txBody>
      </p:sp>
    </p:spTree>
    <p:custDataLst>
      <p:tags r:id="rId1"/>
    </p:custDataLst>
    <p:extLst>
      <p:ext uri="{BB962C8B-B14F-4D97-AF65-F5344CB8AC3E}">
        <p14:creationId xmlns:p14="http://schemas.microsoft.com/office/powerpoint/2010/main" val="10125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2" userDrawn="1">
          <p15:clr>
            <a:srgbClr val="FBAE40"/>
          </p15:clr>
        </p15:guide>
        <p15:guide id="2" orient="horz" pos="35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Take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8"/>
            <a:ext cx="11275712" cy="3941762"/>
          </a:xfrm>
        </p:spPr>
        <p:txBody>
          <a:bodyPr>
            <a:noAutofit/>
          </a:bodyPr>
          <a:lstStyle>
            <a:lvl1pPr>
              <a:lnSpc>
                <a:spcPct val="100000"/>
              </a:lnSpc>
              <a:defRPr sz="1800"/>
            </a:lvl1pPr>
            <a:lvl2pPr>
              <a:lnSpc>
                <a:spcPct val="100000"/>
              </a:lnSpc>
              <a:defRPr sz="16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5" name="Text Placeholder 4"/>
          <p:cNvSpPr>
            <a:spLocks noGrp="1"/>
          </p:cNvSpPr>
          <p:nvPr>
            <p:ph type="body" sz="quarter" idx="13" hasCustomPrompt="1"/>
          </p:nvPr>
        </p:nvSpPr>
        <p:spPr>
          <a:xfrm>
            <a:off x="1272763" y="6220265"/>
            <a:ext cx="7073795"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Tree>
    <p:custDataLst>
      <p:tags r:id="rId1"/>
    </p:custDataLst>
    <p:extLst>
      <p:ext uri="{BB962C8B-B14F-4D97-AF65-F5344CB8AC3E}">
        <p14:creationId xmlns:p14="http://schemas.microsoft.com/office/powerpoint/2010/main" val="8200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5253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Tree>
    <p:custDataLst>
      <p:tags r:id="rId1"/>
    </p:custDataLst>
    <p:extLst>
      <p:ext uri="{BB962C8B-B14F-4D97-AF65-F5344CB8AC3E}">
        <p14:creationId xmlns:p14="http://schemas.microsoft.com/office/powerpoint/2010/main" val="330714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with title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6" name="Text Placeholder 3"/>
          <p:cNvSpPr>
            <a:spLocks noGrp="1"/>
          </p:cNvSpPr>
          <p:nvPr>
            <p:ph type="body" sz="quarter" idx="15"/>
          </p:nvPr>
        </p:nvSpPr>
        <p:spPr>
          <a:xfrm>
            <a:off x="457199" y="1508760"/>
            <a:ext cx="11287125"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a:t>Click to edit Master text styles</a:t>
            </a:r>
          </a:p>
          <a:p>
            <a:pPr lvl="1"/>
            <a:r>
              <a:rPr lang="en-US" dirty="0"/>
              <a:t>Second level</a:t>
            </a:r>
          </a:p>
        </p:txBody>
      </p:sp>
      <p:sp>
        <p:nvSpPr>
          <p:cNvPr id="9" name="Text Placeholder 47"/>
          <p:cNvSpPr>
            <a:spLocks noGrp="1"/>
          </p:cNvSpPr>
          <p:nvPr>
            <p:ph type="body" sz="quarter" idx="26"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Tree>
    <p:custDataLst>
      <p:tags r:id="rId1"/>
    </p:custDataLst>
    <p:extLst>
      <p:ext uri="{BB962C8B-B14F-4D97-AF65-F5344CB8AC3E}">
        <p14:creationId xmlns:p14="http://schemas.microsoft.com/office/powerpoint/2010/main" val="183143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3586"/>
            <a:ext cx="7310525" cy="4057014"/>
          </a:xfrm>
        </p:spPr>
        <p:txBody>
          <a:bodyPr>
            <a:normAutofit/>
          </a:bodyPr>
          <a:lstStyle>
            <a:lvl1pPr>
              <a:defRPr sz="1400"/>
            </a:lvl1pPr>
            <a:lvl2pPr>
              <a:defRPr sz="12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3"/>
          </p:nvPr>
        </p:nvSpPr>
        <p:spPr>
          <a:xfrm>
            <a:off x="457200" y="1508761"/>
            <a:ext cx="7310525"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a:t>Click to edit Master text styles</a:t>
            </a:r>
          </a:p>
          <a:p>
            <a:pPr lvl="1"/>
            <a:r>
              <a:rPr lang="en-US" dirty="0"/>
              <a:t>Second level</a:t>
            </a:r>
          </a:p>
        </p:txBody>
      </p:sp>
      <p:sp>
        <p:nvSpPr>
          <p:cNvPr id="9" name="Content Placeholder 2"/>
          <p:cNvSpPr>
            <a:spLocks noGrp="1"/>
          </p:cNvSpPr>
          <p:nvPr>
            <p:ph idx="14"/>
          </p:nvPr>
        </p:nvSpPr>
        <p:spPr>
          <a:xfrm>
            <a:off x="8238949" y="1506538"/>
            <a:ext cx="3486326" cy="4589461"/>
          </a:xfrm>
        </p:spPr>
        <p:txBody>
          <a:bodyPr>
            <a:normAutofit/>
          </a:bodyPr>
          <a:lstStyle>
            <a:lvl1pPr marL="228600" indent="-228600">
              <a:lnSpc>
                <a:spcPct val="100000"/>
              </a:lnSpc>
              <a:defRPr sz="1200"/>
            </a:lvl1pPr>
            <a:lvl2pPr marL="515938" indent="-295275">
              <a:defRPr sz="1200"/>
            </a:lvl2pPr>
            <a:lvl3pPr marL="804863" indent="-285750">
              <a:defRPr sz="1400"/>
            </a:lvl3pPr>
            <a:lvl4pPr marL="1084263" indent="-228600">
              <a:defRPr sz="1200"/>
            </a:lvl4pPr>
            <a:lvl5pPr marL="1312863"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12" name="Text Placeholder 3"/>
          <p:cNvSpPr>
            <a:spLocks noGrp="1"/>
          </p:cNvSpPr>
          <p:nvPr>
            <p:ph type="body" sz="quarter" idx="27"/>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14" name="Text Placeholder 4"/>
          <p:cNvSpPr>
            <a:spLocks noGrp="1"/>
          </p:cNvSpPr>
          <p:nvPr>
            <p:ph type="body" sz="quarter" idx="28"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15"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16254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guide id="2" pos="2736">
          <p15:clr>
            <a:srgbClr val="FBAE40"/>
          </p15:clr>
        </p15:guide>
        <p15:guide id="3" pos="30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as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6" name="Rectangle 5"/>
          <p:cNvSpPr/>
          <p:nvPr userDrawn="1"/>
        </p:nvSpPr>
        <p:spPr>
          <a:xfrm>
            <a:off x="488543" y="5962073"/>
            <a:ext cx="2198090" cy="53657"/>
          </a:xfrm>
          <a:prstGeom prst="rect">
            <a:avLst/>
          </a:prstGeom>
          <a:solidFill>
            <a:schemeClr val="accent1"/>
          </a:solidFill>
        </p:spPr>
        <p:txBody>
          <a:bodyPr vert="horz" lIns="45720" tIns="0" rIns="45720" bIns="0" rtlCol="0" anchor="ctr" anchorCtr="1">
            <a:normAutofit fontScale="32500" lnSpcReduction="20000"/>
          </a:bodyPr>
          <a:lstStyle/>
          <a:p>
            <a:pPr algn="ctr">
              <a:spcBef>
                <a:spcPts val="1000"/>
              </a:spcBef>
            </a:pPr>
            <a:endParaRPr lang="en-US" sz="1200" dirty="0">
              <a:solidFill>
                <a:prstClr val="white"/>
              </a:solidFill>
              <a:latin typeface="+mj-lt"/>
            </a:endParaRPr>
          </a:p>
        </p:txBody>
      </p:sp>
      <p:sp>
        <p:nvSpPr>
          <p:cNvPr id="9" name="Rectangle 8"/>
          <p:cNvSpPr/>
          <p:nvPr userDrawn="1"/>
        </p:nvSpPr>
        <p:spPr>
          <a:xfrm>
            <a:off x="2758967" y="5962073"/>
            <a:ext cx="2198090" cy="53657"/>
          </a:xfrm>
          <a:prstGeom prst="rect">
            <a:avLst/>
          </a:prstGeom>
          <a:solidFill>
            <a:schemeClr val="accent1"/>
          </a:solidFill>
        </p:spPr>
        <p:txBody>
          <a:bodyPr vert="horz" lIns="45720" tIns="0" rIns="45720" bIns="0" rtlCol="0" anchor="ctr" anchorCtr="1">
            <a:normAutofit fontScale="32500" lnSpcReduction="20000"/>
          </a:bodyPr>
          <a:lstStyle/>
          <a:p>
            <a:pPr algn="ctr">
              <a:spcBef>
                <a:spcPts val="1000"/>
              </a:spcBef>
            </a:pPr>
            <a:endParaRPr lang="en-US" sz="1200" dirty="0">
              <a:solidFill>
                <a:prstClr val="white"/>
              </a:solidFill>
              <a:latin typeface="+mj-lt"/>
            </a:endParaRPr>
          </a:p>
        </p:txBody>
      </p:sp>
      <p:sp>
        <p:nvSpPr>
          <p:cNvPr id="10" name="Rectangle 9"/>
          <p:cNvSpPr/>
          <p:nvPr userDrawn="1"/>
        </p:nvSpPr>
        <p:spPr>
          <a:xfrm>
            <a:off x="5029391" y="5962073"/>
            <a:ext cx="2198090" cy="53657"/>
          </a:xfrm>
          <a:prstGeom prst="rect">
            <a:avLst/>
          </a:prstGeom>
          <a:solidFill>
            <a:schemeClr val="accent1"/>
          </a:solidFill>
        </p:spPr>
        <p:txBody>
          <a:bodyPr vert="horz" lIns="45720" tIns="0" rIns="45720" bIns="0" rtlCol="0" anchor="ctr" anchorCtr="1">
            <a:normAutofit fontScale="32500" lnSpcReduction="20000"/>
          </a:bodyPr>
          <a:lstStyle/>
          <a:p>
            <a:pPr algn="ctr">
              <a:spcBef>
                <a:spcPts val="1000"/>
              </a:spcBef>
            </a:pPr>
            <a:endParaRPr lang="en-US" sz="1200" dirty="0">
              <a:solidFill>
                <a:prstClr val="white"/>
              </a:solidFill>
              <a:latin typeface="+mj-lt"/>
            </a:endParaRPr>
          </a:p>
        </p:txBody>
      </p:sp>
      <p:sp>
        <p:nvSpPr>
          <p:cNvPr id="11" name="Rectangle 10"/>
          <p:cNvSpPr/>
          <p:nvPr userDrawn="1"/>
        </p:nvSpPr>
        <p:spPr>
          <a:xfrm>
            <a:off x="7299814" y="5962073"/>
            <a:ext cx="2198090" cy="53657"/>
          </a:xfrm>
          <a:prstGeom prst="rect">
            <a:avLst/>
          </a:prstGeom>
          <a:solidFill>
            <a:schemeClr val="accent1"/>
          </a:solidFill>
        </p:spPr>
        <p:txBody>
          <a:bodyPr vert="horz" lIns="45720" tIns="0" rIns="45720" bIns="0" rtlCol="0" anchor="ctr" anchorCtr="1">
            <a:normAutofit fontScale="32500" lnSpcReduction="20000"/>
          </a:bodyPr>
          <a:lstStyle/>
          <a:p>
            <a:pPr algn="ctr">
              <a:spcBef>
                <a:spcPts val="1000"/>
              </a:spcBef>
            </a:pPr>
            <a:endParaRPr lang="en-US" sz="1200" dirty="0">
              <a:solidFill>
                <a:prstClr val="white"/>
              </a:solidFill>
              <a:latin typeface="+mj-lt"/>
            </a:endParaRPr>
          </a:p>
        </p:txBody>
      </p:sp>
      <p:sp>
        <p:nvSpPr>
          <p:cNvPr id="12" name="Rectangle 11"/>
          <p:cNvSpPr/>
          <p:nvPr userDrawn="1"/>
        </p:nvSpPr>
        <p:spPr>
          <a:xfrm>
            <a:off x="9570238" y="5962073"/>
            <a:ext cx="2198090" cy="5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sz="1200" dirty="0">
              <a:solidFill>
                <a:prstClr val="white"/>
              </a:solidFill>
              <a:latin typeface="+mj-lt"/>
            </a:endParaRPr>
          </a:p>
        </p:txBody>
      </p:sp>
      <p:sp>
        <p:nvSpPr>
          <p:cNvPr id="14" name="Rectangle 13"/>
          <p:cNvSpPr/>
          <p:nvPr userDrawn="1"/>
        </p:nvSpPr>
        <p:spPr>
          <a:xfrm>
            <a:off x="7290697" y="2158073"/>
            <a:ext cx="2199361" cy="731388"/>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5" name="Rectangle 14"/>
          <p:cNvSpPr/>
          <p:nvPr userDrawn="1"/>
        </p:nvSpPr>
        <p:spPr>
          <a:xfrm>
            <a:off x="2747224" y="2158073"/>
            <a:ext cx="2199361" cy="731388"/>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6" name="Rectangle 15"/>
          <p:cNvSpPr/>
          <p:nvPr userDrawn="1"/>
        </p:nvSpPr>
        <p:spPr>
          <a:xfrm>
            <a:off x="475488" y="2158073"/>
            <a:ext cx="2199361" cy="731388"/>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7" name="Rectangle 16"/>
          <p:cNvSpPr/>
          <p:nvPr userDrawn="1"/>
        </p:nvSpPr>
        <p:spPr>
          <a:xfrm>
            <a:off x="5018961" y="2158073"/>
            <a:ext cx="2199361" cy="746076"/>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8" name="Rectangle 17"/>
          <p:cNvSpPr/>
          <p:nvPr userDrawn="1"/>
        </p:nvSpPr>
        <p:spPr>
          <a:xfrm>
            <a:off x="9562434" y="2158073"/>
            <a:ext cx="2199361" cy="746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sz="1197" b="0" i="0" u="none" strike="noStrike" kern="1200" baseline="0">
                <a:solidFill>
                  <a:srgbClr val="76777B"/>
                </a:solidFill>
                <a:latin typeface="+mn-lt"/>
                <a:ea typeface="+mn-ea"/>
                <a:cs typeface="+mn-cs"/>
              </a:defRPr>
            </a:pPr>
            <a:endParaRPr lang="en-US" sz="1197" dirty="0">
              <a:solidFill>
                <a:schemeClr val="tx2"/>
              </a:solidFill>
            </a:endParaRPr>
          </a:p>
        </p:txBody>
      </p:sp>
      <p:grpSp>
        <p:nvGrpSpPr>
          <p:cNvPr id="19" name="Group 18"/>
          <p:cNvGrpSpPr/>
          <p:nvPr userDrawn="1"/>
        </p:nvGrpSpPr>
        <p:grpSpPr>
          <a:xfrm>
            <a:off x="2711037" y="2166939"/>
            <a:ext cx="6808677" cy="3852861"/>
            <a:chOff x="2087286" y="3225752"/>
            <a:chExt cx="4964662" cy="1856497"/>
          </a:xfrm>
        </p:grpSpPr>
        <p:cxnSp>
          <p:nvCxnSpPr>
            <p:cNvPr id="20" name="Straight Connector 19"/>
            <p:cNvCxnSpPr/>
            <p:nvPr/>
          </p:nvCxnSpPr>
          <p:spPr>
            <a:xfrm>
              <a:off x="2087286"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3761"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98946"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51948"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4" name="Oval 23"/>
          <p:cNvSpPr/>
          <p:nvPr userDrawn="1"/>
        </p:nvSpPr>
        <p:spPr>
          <a:xfrm>
            <a:off x="2493737" y="2315912"/>
            <a:ext cx="43460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765473" y="2315912"/>
            <a:ext cx="43460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037209" y="2315912"/>
            <a:ext cx="43460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9308946" y="2315912"/>
            <a:ext cx="43460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27"/>
          <p:cNvSpPr/>
          <p:nvPr userDrawn="1"/>
        </p:nvSpPr>
        <p:spPr>
          <a:xfrm>
            <a:off x="2592315" y="2415916"/>
            <a:ext cx="237444" cy="2377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28"/>
          <p:cNvSpPr/>
          <p:nvPr userDrawn="1"/>
        </p:nvSpPr>
        <p:spPr>
          <a:xfrm>
            <a:off x="4864051" y="2415916"/>
            <a:ext cx="237444" cy="2377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29"/>
          <p:cNvSpPr/>
          <p:nvPr userDrawn="1"/>
        </p:nvSpPr>
        <p:spPr>
          <a:xfrm>
            <a:off x="7135788" y="2415916"/>
            <a:ext cx="237444" cy="2377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qual 30"/>
          <p:cNvSpPr/>
          <p:nvPr userDrawn="1"/>
        </p:nvSpPr>
        <p:spPr>
          <a:xfrm>
            <a:off x="9409266" y="2415916"/>
            <a:ext cx="237444" cy="237744"/>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4"/>
          <p:cNvSpPr txBox="1">
            <a:spLocks/>
          </p:cNvSpPr>
          <p:nvPr userDrawn="1"/>
        </p:nvSpPr>
        <p:spPr>
          <a:xfrm>
            <a:off x="2722299" y="2151446"/>
            <a:ext cx="2235926" cy="745952"/>
          </a:xfrm>
          <a:prstGeom prst="rect">
            <a:avLst/>
          </a:prstGeom>
        </p:spPr>
        <p:txBody>
          <a:bodyPr/>
          <a:lstStyle>
            <a:lvl1pPr marL="285750" indent="-285750" algn="l" defTabSz="914400" rtl="0" eaLnBrk="1" latinLnBrk="0" hangingPunct="1">
              <a:lnSpc>
                <a:spcPct val="100000"/>
              </a:lnSpc>
              <a:spcBef>
                <a:spcPts val="1000"/>
              </a:spcBef>
              <a:buFont typeface="Wingdings" panose="05000000000000000000" pitchFamily="2" charset="2"/>
              <a:buChar char="§"/>
              <a:defRPr sz="1800" kern="1200" baseline="0">
                <a:solidFill>
                  <a:schemeClr val="tx2"/>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3" name="Text Placeholder 37"/>
          <p:cNvSpPr txBox="1">
            <a:spLocks/>
          </p:cNvSpPr>
          <p:nvPr userDrawn="1"/>
        </p:nvSpPr>
        <p:spPr>
          <a:xfrm>
            <a:off x="7250755" y="2151446"/>
            <a:ext cx="2235926" cy="745952"/>
          </a:xfrm>
          <a:prstGeom prst="rect">
            <a:avLst/>
          </a:prstGeom>
        </p:spPr>
        <p:txBody>
          <a:bodyPr/>
          <a:lstStyle>
            <a:lvl1pPr marL="285750" indent="-285750" algn="l" defTabSz="914400" rtl="0" eaLnBrk="1" latinLnBrk="0" hangingPunct="1">
              <a:lnSpc>
                <a:spcPct val="100000"/>
              </a:lnSpc>
              <a:spcBef>
                <a:spcPts val="1000"/>
              </a:spcBef>
              <a:buFont typeface="Wingdings" panose="05000000000000000000" pitchFamily="2" charset="2"/>
              <a:buChar char="§"/>
              <a:defRPr sz="1800" kern="1200" baseline="0">
                <a:solidFill>
                  <a:schemeClr val="tx2"/>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4" name="Text Placeholder 3"/>
          <p:cNvSpPr>
            <a:spLocks noGrp="1"/>
          </p:cNvSpPr>
          <p:nvPr>
            <p:ph type="body" sz="quarter" idx="15"/>
          </p:nvPr>
        </p:nvSpPr>
        <p:spPr>
          <a:xfrm>
            <a:off x="457200" y="1508761"/>
            <a:ext cx="11290299" cy="504825"/>
          </a:xfrm>
        </p:spPr>
        <p:txBody>
          <a:bodyPr anchor="b" anchorCtr="0">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a:t>Click to edit Master text styles</a:t>
            </a:r>
          </a:p>
          <a:p>
            <a:pPr lvl="1"/>
            <a:r>
              <a:rPr lang="en-US" dirty="0"/>
              <a:t>Second level</a:t>
            </a:r>
          </a:p>
        </p:txBody>
      </p:sp>
      <p:sp>
        <p:nvSpPr>
          <p:cNvPr id="35" name="Text Placeholder 75"/>
          <p:cNvSpPr>
            <a:spLocks noGrp="1"/>
          </p:cNvSpPr>
          <p:nvPr>
            <p:ph type="body" sz="quarter" idx="20"/>
          </p:nvPr>
        </p:nvSpPr>
        <p:spPr>
          <a:xfrm>
            <a:off x="609600"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a:t>Click to edit Master text styles</a:t>
            </a:r>
          </a:p>
        </p:txBody>
      </p:sp>
      <p:sp>
        <p:nvSpPr>
          <p:cNvPr id="36" name="Text Placeholder 75"/>
          <p:cNvSpPr>
            <a:spLocks noGrp="1"/>
          </p:cNvSpPr>
          <p:nvPr>
            <p:ph type="body" sz="quarter" idx="21"/>
          </p:nvPr>
        </p:nvSpPr>
        <p:spPr>
          <a:xfrm>
            <a:off x="2883694"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a:t>Click to edit Master text styles</a:t>
            </a:r>
          </a:p>
        </p:txBody>
      </p:sp>
      <p:sp>
        <p:nvSpPr>
          <p:cNvPr id="37" name="Text Placeholder 75"/>
          <p:cNvSpPr>
            <a:spLocks noGrp="1"/>
          </p:cNvSpPr>
          <p:nvPr>
            <p:ph type="body" sz="quarter" idx="22"/>
          </p:nvPr>
        </p:nvSpPr>
        <p:spPr>
          <a:xfrm>
            <a:off x="5157788"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a:t>Click to edit Master text styles</a:t>
            </a:r>
          </a:p>
        </p:txBody>
      </p:sp>
      <p:sp>
        <p:nvSpPr>
          <p:cNvPr id="38" name="Text Placeholder 75"/>
          <p:cNvSpPr>
            <a:spLocks noGrp="1"/>
          </p:cNvSpPr>
          <p:nvPr>
            <p:ph type="body" sz="quarter" idx="23"/>
          </p:nvPr>
        </p:nvSpPr>
        <p:spPr>
          <a:xfrm>
            <a:off x="7431882"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a:t>Click to edit Master text styles</a:t>
            </a:r>
          </a:p>
        </p:txBody>
      </p:sp>
      <p:sp>
        <p:nvSpPr>
          <p:cNvPr id="39" name="Text Placeholder 75"/>
          <p:cNvSpPr>
            <a:spLocks noGrp="1"/>
          </p:cNvSpPr>
          <p:nvPr>
            <p:ph type="body" sz="quarter" idx="24"/>
          </p:nvPr>
        </p:nvSpPr>
        <p:spPr>
          <a:xfrm>
            <a:off x="9705975"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a:t>Click to edit Master text styles</a:t>
            </a:r>
          </a:p>
        </p:txBody>
      </p:sp>
      <p:sp>
        <p:nvSpPr>
          <p:cNvPr id="40" name="Text Placeholder 6"/>
          <p:cNvSpPr>
            <a:spLocks noGrp="1"/>
          </p:cNvSpPr>
          <p:nvPr>
            <p:ph type="body" sz="quarter" idx="25"/>
          </p:nvPr>
        </p:nvSpPr>
        <p:spPr>
          <a:xfrm>
            <a:off x="504825" y="2151445"/>
            <a:ext cx="2173817" cy="731264"/>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a:t>Click to edit Master text styles</a:t>
            </a:r>
          </a:p>
        </p:txBody>
      </p:sp>
      <p:sp>
        <p:nvSpPr>
          <p:cNvPr id="41" name="Text Placeholder 6"/>
          <p:cNvSpPr>
            <a:spLocks noGrp="1"/>
          </p:cNvSpPr>
          <p:nvPr>
            <p:ph type="body" sz="quarter" idx="16"/>
          </p:nvPr>
        </p:nvSpPr>
        <p:spPr>
          <a:xfrm>
            <a:off x="2765426" y="2151445"/>
            <a:ext cx="2173817"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a:t>Click to edit Master text styles</a:t>
            </a:r>
          </a:p>
        </p:txBody>
      </p:sp>
      <p:sp>
        <p:nvSpPr>
          <p:cNvPr id="42" name="Text Placeholder 6"/>
          <p:cNvSpPr>
            <a:spLocks noGrp="1"/>
          </p:cNvSpPr>
          <p:nvPr>
            <p:ph type="body" sz="quarter" idx="17"/>
          </p:nvPr>
        </p:nvSpPr>
        <p:spPr>
          <a:xfrm>
            <a:off x="4995334" y="2151445"/>
            <a:ext cx="2173817"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a:t>Click to edit Master text styles</a:t>
            </a:r>
          </a:p>
        </p:txBody>
      </p:sp>
      <p:sp>
        <p:nvSpPr>
          <p:cNvPr id="43" name="Text Placeholder 6"/>
          <p:cNvSpPr>
            <a:spLocks noGrp="1"/>
          </p:cNvSpPr>
          <p:nvPr>
            <p:ph type="body" sz="quarter" idx="18"/>
          </p:nvPr>
        </p:nvSpPr>
        <p:spPr>
          <a:xfrm>
            <a:off x="7310968" y="2151445"/>
            <a:ext cx="2173817"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a:t>Click to edit Master text styles</a:t>
            </a:r>
          </a:p>
        </p:txBody>
      </p:sp>
      <p:sp>
        <p:nvSpPr>
          <p:cNvPr id="44" name="Text Placeholder 6"/>
          <p:cNvSpPr>
            <a:spLocks noGrp="1"/>
          </p:cNvSpPr>
          <p:nvPr>
            <p:ph type="body" sz="quarter" idx="19"/>
          </p:nvPr>
        </p:nvSpPr>
        <p:spPr>
          <a:xfrm>
            <a:off x="9582150" y="2151445"/>
            <a:ext cx="2173817" cy="746125"/>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76045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hases with Detail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1430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cxnSp>
        <p:nvCxnSpPr>
          <p:cNvPr id="6" name="Straight Connector 5"/>
          <p:cNvCxnSpPr/>
          <p:nvPr userDrawn="1"/>
        </p:nvCxnSpPr>
        <p:spPr>
          <a:xfrm>
            <a:off x="4119523"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797800"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Pentagon 10"/>
          <p:cNvSpPr/>
          <p:nvPr userDrawn="1"/>
        </p:nvSpPr>
        <p:spPr>
          <a:xfrm>
            <a:off x="475629" y="1515919"/>
            <a:ext cx="3872827"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2" name="Chevron 11"/>
          <p:cNvSpPr/>
          <p:nvPr userDrawn="1"/>
        </p:nvSpPr>
        <p:spPr>
          <a:xfrm>
            <a:off x="4172430" y="1515919"/>
            <a:ext cx="387282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4" name="Chevron 13"/>
          <p:cNvSpPr/>
          <p:nvPr userDrawn="1"/>
        </p:nvSpPr>
        <p:spPr>
          <a:xfrm>
            <a:off x="7869230" y="1515919"/>
            <a:ext cx="387282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5" name="Text Placeholder 41"/>
          <p:cNvSpPr>
            <a:spLocks noGrp="1"/>
          </p:cNvSpPr>
          <p:nvPr>
            <p:ph type="body" sz="quarter" idx="15"/>
          </p:nvPr>
        </p:nvSpPr>
        <p:spPr>
          <a:xfrm>
            <a:off x="4572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16" name="Text Placeholder 2"/>
          <p:cNvSpPr>
            <a:spLocks noGrp="1"/>
          </p:cNvSpPr>
          <p:nvPr>
            <p:ph type="body" sz="quarter" idx="37"/>
          </p:nvPr>
        </p:nvSpPr>
        <p:spPr>
          <a:xfrm>
            <a:off x="5333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17" name="Text Placeholder 43"/>
          <p:cNvSpPr>
            <a:spLocks noGrp="1"/>
          </p:cNvSpPr>
          <p:nvPr>
            <p:ph type="body" sz="quarter" idx="38"/>
          </p:nvPr>
        </p:nvSpPr>
        <p:spPr>
          <a:xfrm>
            <a:off x="5334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18" name="Text Placeholder 41"/>
          <p:cNvSpPr>
            <a:spLocks noGrp="1"/>
          </p:cNvSpPr>
          <p:nvPr>
            <p:ph type="body" sz="quarter" idx="39"/>
          </p:nvPr>
        </p:nvSpPr>
        <p:spPr>
          <a:xfrm>
            <a:off x="42672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19" name="Text Placeholder 2"/>
          <p:cNvSpPr>
            <a:spLocks noGrp="1"/>
          </p:cNvSpPr>
          <p:nvPr>
            <p:ph type="body" sz="quarter" idx="40"/>
          </p:nvPr>
        </p:nvSpPr>
        <p:spPr>
          <a:xfrm>
            <a:off x="43433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20" name="Text Placeholder 43"/>
          <p:cNvSpPr>
            <a:spLocks noGrp="1"/>
          </p:cNvSpPr>
          <p:nvPr>
            <p:ph type="body" sz="quarter" idx="41"/>
          </p:nvPr>
        </p:nvSpPr>
        <p:spPr>
          <a:xfrm>
            <a:off x="43434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21" name="Text Placeholder 41"/>
          <p:cNvSpPr>
            <a:spLocks noGrp="1"/>
          </p:cNvSpPr>
          <p:nvPr>
            <p:ph type="body" sz="quarter" idx="42"/>
          </p:nvPr>
        </p:nvSpPr>
        <p:spPr>
          <a:xfrm>
            <a:off x="80010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22" name="Text Placeholder 2"/>
          <p:cNvSpPr>
            <a:spLocks noGrp="1"/>
          </p:cNvSpPr>
          <p:nvPr>
            <p:ph type="body" sz="quarter" idx="43"/>
          </p:nvPr>
        </p:nvSpPr>
        <p:spPr>
          <a:xfrm>
            <a:off x="80771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23" name="Text Placeholder 43"/>
          <p:cNvSpPr>
            <a:spLocks noGrp="1"/>
          </p:cNvSpPr>
          <p:nvPr>
            <p:ph type="body" sz="quarter" idx="44"/>
          </p:nvPr>
        </p:nvSpPr>
        <p:spPr>
          <a:xfrm>
            <a:off x="80772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305766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hases With Details With Take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cxnSp>
        <p:nvCxnSpPr>
          <p:cNvPr id="21" name="Straight Connector 20"/>
          <p:cNvCxnSpPr/>
          <p:nvPr/>
        </p:nvCxnSpPr>
        <p:spPr>
          <a:xfrm>
            <a:off x="4119523" y="2385967"/>
            <a:ext cx="0" cy="305915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72400" y="2385967"/>
            <a:ext cx="0" cy="305915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5" name="Pentagon 14"/>
          <p:cNvSpPr/>
          <p:nvPr userDrawn="1"/>
        </p:nvSpPr>
        <p:spPr>
          <a:xfrm>
            <a:off x="475629" y="1515919"/>
            <a:ext cx="3872827"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6" name="Chevron 15"/>
          <p:cNvSpPr/>
          <p:nvPr userDrawn="1"/>
        </p:nvSpPr>
        <p:spPr>
          <a:xfrm>
            <a:off x="4172430" y="1515919"/>
            <a:ext cx="387282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7" name="Chevron 16"/>
          <p:cNvSpPr/>
          <p:nvPr userDrawn="1"/>
        </p:nvSpPr>
        <p:spPr>
          <a:xfrm>
            <a:off x="7869230" y="1515919"/>
            <a:ext cx="387282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3"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4" name="Text Placeholder 41"/>
          <p:cNvSpPr>
            <a:spLocks noGrp="1"/>
          </p:cNvSpPr>
          <p:nvPr>
            <p:ph type="body" sz="quarter" idx="15"/>
          </p:nvPr>
        </p:nvSpPr>
        <p:spPr>
          <a:xfrm>
            <a:off x="4572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25" name="Text Placeholder 2"/>
          <p:cNvSpPr>
            <a:spLocks noGrp="1"/>
          </p:cNvSpPr>
          <p:nvPr>
            <p:ph type="body" sz="quarter" idx="37"/>
          </p:nvPr>
        </p:nvSpPr>
        <p:spPr>
          <a:xfrm>
            <a:off x="5333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26" name="Text Placeholder 43"/>
          <p:cNvSpPr>
            <a:spLocks noGrp="1"/>
          </p:cNvSpPr>
          <p:nvPr>
            <p:ph type="body" sz="quarter" idx="38"/>
          </p:nvPr>
        </p:nvSpPr>
        <p:spPr>
          <a:xfrm>
            <a:off x="5334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27" name="Text Placeholder 41"/>
          <p:cNvSpPr>
            <a:spLocks noGrp="1"/>
          </p:cNvSpPr>
          <p:nvPr>
            <p:ph type="body" sz="quarter" idx="39"/>
          </p:nvPr>
        </p:nvSpPr>
        <p:spPr>
          <a:xfrm>
            <a:off x="42672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28" name="Text Placeholder 2"/>
          <p:cNvSpPr>
            <a:spLocks noGrp="1"/>
          </p:cNvSpPr>
          <p:nvPr>
            <p:ph type="body" sz="quarter" idx="40"/>
          </p:nvPr>
        </p:nvSpPr>
        <p:spPr>
          <a:xfrm>
            <a:off x="43433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29" name="Text Placeholder 43"/>
          <p:cNvSpPr>
            <a:spLocks noGrp="1"/>
          </p:cNvSpPr>
          <p:nvPr>
            <p:ph type="body" sz="quarter" idx="41"/>
          </p:nvPr>
        </p:nvSpPr>
        <p:spPr>
          <a:xfrm>
            <a:off x="43434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30" name="Text Placeholder 41"/>
          <p:cNvSpPr>
            <a:spLocks noGrp="1"/>
          </p:cNvSpPr>
          <p:nvPr>
            <p:ph type="body" sz="quarter" idx="42"/>
          </p:nvPr>
        </p:nvSpPr>
        <p:spPr>
          <a:xfrm>
            <a:off x="80010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1" name="Text Placeholder 2"/>
          <p:cNvSpPr>
            <a:spLocks noGrp="1"/>
          </p:cNvSpPr>
          <p:nvPr>
            <p:ph type="body" sz="quarter" idx="43"/>
          </p:nvPr>
        </p:nvSpPr>
        <p:spPr>
          <a:xfrm>
            <a:off x="80771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32" name="Text Placeholder 43"/>
          <p:cNvSpPr>
            <a:spLocks noGrp="1"/>
          </p:cNvSpPr>
          <p:nvPr>
            <p:ph type="body" sz="quarter" idx="44"/>
          </p:nvPr>
        </p:nvSpPr>
        <p:spPr>
          <a:xfrm>
            <a:off x="80772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239148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hases with Detail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9304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15" name="Chevron 14"/>
          <p:cNvSpPr/>
          <p:nvPr/>
        </p:nvSpPr>
        <p:spPr>
          <a:xfrm>
            <a:off x="3235802" y="1515920"/>
            <a:ext cx="2939689"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6" name="Pentagon 15"/>
          <p:cNvSpPr/>
          <p:nvPr userDrawn="1"/>
        </p:nvSpPr>
        <p:spPr>
          <a:xfrm>
            <a:off x="475664" y="1515920"/>
            <a:ext cx="2934585"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7" name="Text Placeholder 5"/>
          <p:cNvSpPr txBox="1">
            <a:spLocks/>
          </p:cNvSpPr>
          <p:nvPr/>
        </p:nvSpPr>
        <p:spPr>
          <a:xfrm>
            <a:off x="457199" y="1527361"/>
            <a:ext cx="265798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Text Placeholder 5"/>
          <p:cNvSpPr txBox="1">
            <a:spLocks/>
          </p:cNvSpPr>
          <p:nvPr/>
        </p:nvSpPr>
        <p:spPr>
          <a:xfrm>
            <a:off x="3616629" y="1527361"/>
            <a:ext cx="225869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Chevron 18"/>
          <p:cNvSpPr/>
          <p:nvPr/>
        </p:nvSpPr>
        <p:spPr>
          <a:xfrm>
            <a:off x="6032909" y="1515920"/>
            <a:ext cx="2939689"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0" name="Text Placeholder 5"/>
          <p:cNvSpPr txBox="1">
            <a:spLocks/>
          </p:cNvSpPr>
          <p:nvPr/>
        </p:nvSpPr>
        <p:spPr>
          <a:xfrm>
            <a:off x="6413735" y="1527361"/>
            <a:ext cx="225869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Chevron 20"/>
          <p:cNvSpPr/>
          <p:nvPr/>
        </p:nvSpPr>
        <p:spPr>
          <a:xfrm>
            <a:off x="8816882" y="1515920"/>
            <a:ext cx="2939689"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2" name="Text Placeholder 5"/>
          <p:cNvSpPr txBox="1">
            <a:spLocks/>
          </p:cNvSpPr>
          <p:nvPr/>
        </p:nvSpPr>
        <p:spPr>
          <a:xfrm>
            <a:off x="9197709" y="1527361"/>
            <a:ext cx="225869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24" name="Straight Connector 23"/>
          <p:cNvCxnSpPr/>
          <p:nvPr/>
        </p:nvCxnSpPr>
        <p:spPr>
          <a:xfrm>
            <a:off x="3161579"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43282"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86483"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7" name="Text Placeholder 41"/>
          <p:cNvSpPr>
            <a:spLocks noGrp="1"/>
          </p:cNvSpPr>
          <p:nvPr>
            <p:ph type="body" sz="quarter" idx="15"/>
          </p:nvPr>
        </p:nvSpPr>
        <p:spPr>
          <a:xfrm>
            <a:off x="4572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28" name="Text Placeholder 2"/>
          <p:cNvSpPr>
            <a:spLocks noGrp="1"/>
          </p:cNvSpPr>
          <p:nvPr>
            <p:ph type="body" sz="quarter" idx="37"/>
          </p:nvPr>
        </p:nvSpPr>
        <p:spPr>
          <a:xfrm>
            <a:off x="5333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29" name="Text Placeholder 43"/>
          <p:cNvSpPr>
            <a:spLocks noGrp="1"/>
          </p:cNvSpPr>
          <p:nvPr>
            <p:ph type="body" sz="quarter" idx="38"/>
          </p:nvPr>
        </p:nvSpPr>
        <p:spPr>
          <a:xfrm>
            <a:off x="533400" y="2794000"/>
            <a:ext cx="2532956" cy="32258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30" name="Text Placeholder 41"/>
          <p:cNvSpPr>
            <a:spLocks noGrp="1"/>
          </p:cNvSpPr>
          <p:nvPr>
            <p:ph type="body" sz="quarter" idx="39"/>
          </p:nvPr>
        </p:nvSpPr>
        <p:spPr>
          <a:xfrm>
            <a:off x="32766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1" name="Text Placeholder 2"/>
          <p:cNvSpPr>
            <a:spLocks noGrp="1"/>
          </p:cNvSpPr>
          <p:nvPr>
            <p:ph type="body" sz="quarter" idx="40"/>
          </p:nvPr>
        </p:nvSpPr>
        <p:spPr>
          <a:xfrm>
            <a:off x="33527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32" name="Text Placeholder 43"/>
          <p:cNvSpPr>
            <a:spLocks noGrp="1"/>
          </p:cNvSpPr>
          <p:nvPr>
            <p:ph type="body" sz="quarter" idx="41"/>
          </p:nvPr>
        </p:nvSpPr>
        <p:spPr>
          <a:xfrm>
            <a:off x="3352800" y="2794000"/>
            <a:ext cx="2532956" cy="32258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33" name="Text Placeholder 41"/>
          <p:cNvSpPr>
            <a:spLocks noGrp="1"/>
          </p:cNvSpPr>
          <p:nvPr>
            <p:ph type="body" sz="quarter" idx="42"/>
          </p:nvPr>
        </p:nvSpPr>
        <p:spPr>
          <a:xfrm>
            <a:off x="60960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4" name="Text Placeholder 2"/>
          <p:cNvSpPr>
            <a:spLocks noGrp="1"/>
          </p:cNvSpPr>
          <p:nvPr>
            <p:ph type="body" sz="quarter" idx="43"/>
          </p:nvPr>
        </p:nvSpPr>
        <p:spPr>
          <a:xfrm>
            <a:off x="61721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35" name="Text Placeholder 43"/>
          <p:cNvSpPr>
            <a:spLocks noGrp="1"/>
          </p:cNvSpPr>
          <p:nvPr>
            <p:ph type="body" sz="quarter" idx="44"/>
          </p:nvPr>
        </p:nvSpPr>
        <p:spPr>
          <a:xfrm>
            <a:off x="6172200" y="2794000"/>
            <a:ext cx="2532956" cy="32258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36" name="Text Placeholder 41"/>
          <p:cNvSpPr>
            <a:spLocks noGrp="1"/>
          </p:cNvSpPr>
          <p:nvPr>
            <p:ph type="body" sz="quarter" idx="45"/>
          </p:nvPr>
        </p:nvSpPr>
        <p:spPr>
          <a:xfrm>
            <a:off x="88900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7" name="Text Placeholder 2"/>
          <p:cNvSpPr>
            <a:spLocks noGrp="1"/>
          </p:cNvSpPr>
          <p:nvPr>
            <p:ph type="body" sz="quarter" idx="46"/>
          </p:nvPr>
        </p:nvSpPr>
        <p:spPr>
          <a:xfrm>
            <a:off x="89661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38" name="Text Placeholder 43"/>
          <p:cNvSpPr>
            <a:spLocks noGrp="1"/>
          </p:cNvSpPr>
          <p:nvPr>
            <p:ph type="body" sz="quarter" idx="47"/>
          </p:nvPr>
        </p:nvSpPr>
        <p:spPr>
          <a:xfrm>
            <a:off x="8966200" y="2794000"/>
            <a:ext cx="2532956" cy="32258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38676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hases with Detail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3557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6" name="Group 5"/>
          <p:cNvGrpSpPr/>
          <p:nvPr userDrawn="1"/>
        </p:nvGrpSpPr>
        <p:grpSpPr>
          <a:xfrm>
            <a:off x="457199" y="1515920"/>
            <a:ext cx="11299372" cy="3929204"/>
            <a:chOff x="457199" y="1515920"/>
            <a:chExt cx="11299372" cy="3929204"/>
          </a:xfrm>
        </p:grpSpPr>
        <p:grpSp>
          <p:nvGrpSpPr>
            <p:cNvPr id="14" name="Group 13"/>
            <p:cNvGrpSpPr/>
            <p:nvPr/>
          </p:nvGrpSpPr>
          <p:grpSpPr>
            <a:xfrm>
              <a:off x="3161579" y="2385967"/>
              <a:ext cx="5524904" cy="3059157"/>
              <a:chOff x="3161579" y="2385967"/>
              <a:chExt cx="5524904" cy="3593919"/>
            </a:xfrm>
          </p:grpSpPr>
          <p:cxnSp>
            <p:nvCxnSpPr>
              <p:cNvPr id="24" name="Straight Connector 23"/>
              <p:cNvCxnSpPr/>
              <p:nvPr/>
            </p:nvCxnSpPr>
            <p:spPr>
              <a:xfrm>
                <a:off x="3161579"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43282"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86483"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57199" y="1515920"/>
              <a:ext cx="11299372" cy="800100"/>
              <a:chOff x="457199" y="1515920"/>
              <a:chExt cx="11190627" cy="800100"/>
            </a:xfrm>
          </p:grpSpPr>
          <p:sp>
            <p:nvSpPr>
              <p:cNvPr id="16" name="Chevron 15"/>
              <p:cNvSpPr/>
              <p:nvPr/>
            </p:nvSpPr>
            <p:spPr>
              <a:xfrm>
                <a:off x="3209061" y="1515920"/>
                <a:ext cx="291139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7" name="Pentagon 16"/>
              <p:cNvSpPr/>
              <p:nvPr userDrawn="1"/>
            </p:nvSpPr>
            <p:spPr>
              <a:xfrm>
                <a:off x="475486" y="1515920"/>
                <a:ext cx="2906343"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8" name="Text Placeholder 5"/>
              <p:cNvSpPr txBox="1">
                <a:spLocks/>
              </p:cNvSpPr>
              <p:nvPr/>
            </p:nvSpPr>
            <p:spPr>
              <a:xfrm>
                <a:off x="457199" y="1527361"/>
                <a:ext cx="263240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Text Placeholder 5"/>
              <p:cNvSpPr txBox="1">
                <a:spLocks/>
              </p:cNvSpPr>
              <p:nvPr/>
            </p:nvSpPr>
            <p:spPr>
              <a:xfrm>
                <a:off x="3586223" y="1527361"/>
                <a:ext cx="2236957"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Chevron 19"/>
              <p:cNvSpPr/>
              <p:nvPr/>
            </p:nvSpPr>
            <p:spPr>
              <a:xfrm>
                <a:off x="5979248" y="1515920"/>
                <a:ext cx="291139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1" name="Text Placeholder 5"/>
              <p:cNvSpPr txBox="1">
                <a:spLocks/>
              </p:cNvSpPr>
              <p:nvPr/>
            </p:nvSpPr>
            <p:spPr>
              <a:xfrm>
                <a:off x="6356409" y="1527361"/>
                <a:ext cx="2236957"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2" name="Chevron 21"/>
              <p:cNvSpPr/>
              <p:nvPr/>
            </p:nvSpPr>
            <p:spPr>
              <a:xfrm>
                <a:off x="8736429" y="1515920"/>
                <a:ext cx="291139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3" name="Text Placeholder 5"/>
              <p:cNvSpPr txBox="1">
                <a:spLocks/>
              </p:cNvSpPr>
              <p:nvPr/>
            </p:nvSpPr>
            <p:spPr>
              <a:xfrm>
                <a:off x="9113590" y="1527361"/>
                <a:ext cx="2236957"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grpSp>
      <p:sp>
        <p:nvSpPr>
          <p:cNvPr id="27"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8" name="Text Placeholder 41"/>
          <p:cNvSpPr>
            <a:spLocks noGrp="1"/>
          </p:cNvSpPr>
          <p:nvPr>
            <p:ph type="body" sz="quarter" idx="15"/>
          </p:nvPr>
        </p:nvSpPr>
        <p:spPr>
          <a:xfrm>
            <a:off x="4572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29" name="Text Placeholder 2"/>
          <p:cNvSpPr>
            <a:spLocks noGrp="1"/>
          </p:cNvSpPr>
          <p:nvPr>
            <p:ph type="body" sz="quarter" idx="37"/>
          </p:nvPr>
        </p:nvSpPr>
        <p:spPr>
          <a:xfrm>
            <a:off x="5333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30" name="Text Placeholder 43"/>
          <p:cNvSpPr>
            <a:spLocks noGrp="1"/>
          </p:cNvSpPr>
          <p:nvPr>
            <p:ph type="body" sz="quarter" idx="38"/>
          </p:nvPr>
        </p:nvSpPr>
        <p:spPr>
          <a:xfrm>
            <a:off x="533400" y="2794000"/>
            <a:ext cx="2532956"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31" name="Text Placeholder 41"/>
          <p:cNvSpPr>
            <a:spLocks noGrp="1"/>
          </p:cNvSpPr>
          <p:nvPr>
            <p:ph type="body" sz="quarter" idx="39"/>
          </p:nvPr>
        </p:nvSpPr>
        <p:spPr>
          <a:xfrm>
            <a:off x="32766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2" name="Text Placeholder 2"/>
          <p:cNvSpPr>
            <a:spLocks noGrp="1"/>
          </p:cNvSpPr>
          <p:nvPr>
            <p:ph type="body" sz="quarter" idx="40"/>
          </p:nvPr>
        </p:nvSpPr>
        <p:spPr>
          <a:xfrm>
            <a:off x="33527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33" name="Text Placeholder 43"/>
          <p:cNvSpPr>
            <a:spLocks noGrp="1"/>
          </p:cNvSpPr>
          <p:nvPr>
            <p:ph type="body" sz="quarter" idx="41"/>
          </p:nvPr>
        </p:nvSpPr>
        <p:spPr>
          <a:xfrm>
            <a:off x="3352800" y="2794000"/>
            <a:ext cx="2532956"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34" name="Text Placeholder 41"/>
          <p:cNvSpPr>
            <a:spLocks noGrp="1"/>
          </p:cNvSpPr>
          <p:nvPr>
            <p:ph type="body" sz="quarter" idx="42"/>
          </p:nvPr>
        </p:nvSpPr>
        <p:spPr>
          <a:xfrm>
            <a:off x="60960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5" name="Text Placeholder 2"/>
          <p:cNvSpPr>
            <a:spLocks noGrp="1"/>
          </p:cNvSpPr>
          <p:nvPr>
            <p:ph type="body" sz="quarter" idx="43"/>
          </p:nvPr>
        </p:nvSpPr>
        <p:spPr>
          <a:xfrm>
            <a:off x="61721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36" name="Text Placeholder 43"/>
          <p:cNvSpPr>
            <a:spLocks noGrp="1"/>
          </p:cNvSpPr>
          <p:nvPr>
            <p:ph type="body" sz="quarter" idx="44"/>
          </p:nvPr>
        </p:nvSpPr>
        <p:spPr>
          <a:xfrm>
            <a:off x="6172200" y="2794000"/>
            <a:ext cx="2532956"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37" name="Text Placeholder 41"/>
          <p:cNvSpPr>
            <a:spLocks noGrp="1"/>
          </p:cNvSpPr>
          <p:nvPr>
            <p:ph type="body" sz="quarter" idx="45"/>
          </p:nvPr>
        </p:nvSpPr>
        <p:spPr>
          <a:xfrm>
            <a:off x="88900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8" name="Text Placeholder 2"/>
          <p:cNvSpPr>
            <a:spLocks noGrp="1"/>
          </p:cNvSpPr>
          <p:nvPr>
            <p:ph type="body" sz="quarter" idx="46"/>
          </p:nvPr>
        </p:nvSpPr>
        <p:spPr>
          <a:xfrm>
            <a:off x="89661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39" name="Text Placeholder 43"/>
          <p:cNvSpPr>
            <a:spLocks noGrp="1"/>
          </p:cNvSpPr>
          <p:nvPr>
            <p:ph type="body" sz="quarter" idx="47"/>
          </p:nvPr>
        </p:nvSpPr>
        <p:spPr>
          <a:xfrm>
            <a:off x="8966200" y="2794000"/>
            <a:ext cx="2532956"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34653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Phases with Detail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40" name="Group 39"/>
          <p:cNvGrpSpPr/>
          <p:nvPr userDrawn="1"/>
        </p:nvGrpSpPr>
        <p:grpSpPr>
          <a:xfrm>
            <a:off x="457200" y="1506775"/>
            <a:ext cx="11258672" cy="800100"/>
            <a:chOff x="457201" y="1954069"/>
            <a:chExt cx="10257343" cy="800100"/>
          </a:xfrm>
        </p:grpSpPr>
        <p:sp>
          <p:nvSpPr>
            <p:cNvPr id="41" name="Chevron 40"/>
            <p:cNvSpPr/>
            <p:nvPr userDrawn="1"/>
          </p:nvSpPr>
          <p:spPr>
            <a:xfrm>
              <a:off x="2459213"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42" name="Pentagon 41"/>
            <p:cNvSpPr/>
            <p:nvPr userDrawn="1"/>
          </p:nvSpPr>
          <p:spPr>
            <a:xfrm>
              <a:off x="457201" y="1954069"/>
              <a:ext cx="2175251"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43" name="Chevron 42"/>
            <p:cNvSpPr/>
            <p:nvPr userDrawn="1"/>
          </p:nvSpPr>
          <p:spPr>
            <a:xfrm>
              <a:off x="4488038"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44" name="Chevron 43"/>
            <p:cNvSpPr/>
            <p:nvPr userDrawn="1"/>
          </p:nvSpPr>
          <p:spPr>
            <a:xfrm>
              <a:off x="6507338"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45" name="Chevron 44"/>
            <p:cNvSpPr/>
            <p:nvPr userDrawn="1"/>
          </p:nvSpPr>
          <p:spPr>
            <a:xfrm>
              <a:off x="8535511" y="1954069"/>
              <a:ext cx="2179033"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grpSp>
      <p:sp>
        <p:nvSpPr>
          <p:cNvPr id="46" name="Text Placeholder 5"/>
          <p:cNvSpPr txBox="1">
            <a:spLocks/>
          </p:cNvSpPr>
          <p:nvPr userDrawn="1"/>
        </p:nvSpPr>
        <p:spPr>
          <a:xfrm>
            <a:off x="539565" y="1518216"/>
            <a:ext cx="1972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7" name="Text Placeholder 5"/>
          <p:cNvSpPr txBox="1">
            <a:spLocks/>
          </p:cNvSpPr>
          <p:nvPr userDrawn="1"/>
        </p:nvSpPr>
        <p:spPr>
          <a:xfrm>
            <a:off x="3004406" y="1518216"/>
            <a:ext cx="1705099"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8" name="Text Placeholder 5"/>
          <p:cNvSpPr txBox="1">
            <a:spLocks/>
          </p:cNvSpPr>
          <p:nvPr userDrawn="1"/>
        </p:nvSpPr>
        <p:spPr>
          <a:xfrm>
            <a:off x="5206036" y="1518216"/>
            <a:ext cx="1753880"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9" name="Text Placeholder 5"/>
          <p:cNvSpPr txBox="1">
            <a:spLocks/>
          </p:cNvSpPr>
          <p:nvPr userDrawn="1"/>
        </p:nvSpPr>
        <p:spPr>
          <a:xfrm>
            <a:off x="7462349" y="1518216"/>
            <a:ext cx="1708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0" name="Text Placeholder 5"/>
          <p:cNvSpPr txBox="1">
            <a:spLocks/>
          </p:cNvSpPr>
          <p:nvPr userDrawn="1"/>
        </p:nvSpPr>
        <p:spPr>
          <a:xfrm>
            <a:off x="9673273" y="1518216"/>
            <a:ext cx="1708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nvGrpSpPr>
          <p:cNvPr id="51" name="Group 50"/>
          <p:cNvGrpSpPr/>
          <p:nvPr userDrawn="1"/>
        </p:nvGrpSpPr>
        <p:grpSpPr>
          <a:xfrm>
            <a:off x="2610036" y="2385967"/>
            <a:ext cx="6647543" cy="3583033"/>
            <a:chOff x="2610036" y="2385967"/>
            <a:chExt cx="6647543" cy="3593919"/>
          </a:xfrm>
        </p:grpSpPr>
        <p:cxnSp>
          <p:nvCxnSpPr>
            <p:cNvPr id="52" name="Straight Connector 51"/>
            <p:cNvCxnSpPr/>
            <p:nvPr/>
          </p:nvCxnSpPr>
          <p:spPr>
            <a:xfrm>
              <a:off x="2610036"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830722"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36894"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257579"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56" name="Text Placeholder 41"/>
          <p:cNvSpPr>
            <a:spLocks noGrp="1"/>
          </p:cNvSpPr>
          <p:nvPr>
            <p:ph type="body" sz="quarter" idx="15"/>
          </p:nvPr>
        </p:nvSpPr>
        <p:spPr>
          <a:xfrm>
            <a:off x="457201"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57" name="Text Placeholder 41"/>
          <p:cNvSpPr>
            <a:spLocks noGrp="1"/>
          </p:cNvSpPr>
          <p:nvPr>
            <p:ph type="body" sz="quarter" idx="33"/>
          </p:nvPr>
        </p:nvSpPr>
        <p:spPr>
          <a:xfrm>
            <a:off x="27432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58" name="Text Placeholder 41"/>
          <p:cNvSpPr>
            <a:spLocks noGrp="1"/>
          </p:cNvSpPr>
          <p:nvPr>
            <p:ph type="body" sz="quarter" idx="34"/>
          </p:nvPr>
        </p:nvSpPr>
        <p:spPr>
          <a:xfrm>
            <a:off x="50292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59" name="Text Placeholder 41"/>
          <p:cNvSpPr>
            <a:spLocks noGrp="1"/>
          </p:cNvSpPr>
          <p:nvPr>
            <p:ph type="body" sz="quarter" idx="35"/>
          </p:nvPr>
        </p:nvSpPr>
        <p:spPr>
          <a:xfrm>
            <a:off x="71628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60" name="Text Placeholder 41"/>
          <p:cNvSpPr>
            <a:spLocks noGrp="1"/>
          </p:cNvSpPr>
          <p:nvPr>
            <p:ph type="body" sz="quarter" idx="36"/>
          </p:nvPr>
        </p:nvSpPr>
        <p:spPr>
          <a:xfrm>
            <a:off x="94488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61" name="Text Placeholder 2"/>
          <p:cNvSpPr>
            <a:spLocks noGrp="1"/>
          </p:cNvSpPr>
          <p:nvPr>
            <p:ph type="body" sz="quarter" idx="37"/>
          </p:nvPr>
        </p:nvSpPr>
        <p:spPr>
          <a:xfrm>
            <a:off x="5334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62" name="Text Placeholder 43"/>
          <p:cNvSpPr>
            <a:spLocks noGrp="1"/>
          </p:cNvSpPr>
          <p:nvPr>
            <p:ph type="body" sz="quarter" idx="38"/>
          </p:nvPr>
        </p:nvSpPr>
        <p:spPr>
          <a:xfrm>
            <a:off x="5334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63" name="Text Placeholder 2"/>
          <p:cNvSpPr>
            <a:spLocks noGrp="1"/>
          </p:cNvSpPr>
          <p:nvPr>
            <p:ph type="body" sz="quarter" idx="39"/>
          </p:nvPr>
        </p:nvSpPr>
        <p:spPr>
          <a:xfrm>
            <a:off x="27432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64" name="Text Placeholder 43"/>
          <p:cNvSpPr>
            <a:spLocks noGrp="1"/>
          </p:cNvSpPr>
          <p:nvPr>
            <p:ph type="body" sz="quarter" idx="40"/>
          </p:nvPr>
        </p:nvSpPr>
        <p:spPr>
          <a:xfrm>
            <a:off x="27432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65" name="Text Placeholder 2"/>
          <p:cNvSpPr>
            <a:spLocks noGrp="1"/>
          </p:cNvSpPr>
          <p:nvPr>
            <p:ph type="body" sz="quarter" idx="41"/>
          </p:nvPr>
        </p:nvSpPr>
        <p:spPr>
          <a:xfrm>
            <a:off x="49530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66" name="Text Placeholder 43"/>
          <p:cNvSpPr>
            <a:spLocks noGrp="1"/>
          </p:cNvSpPr>
          <p:nvPr>
            <p:ph type="body" sz="quarter" idx="42"/>
          </p:nvPr>
        </p:nvSpPr>
        <p:spPr>
          <a:xfrm>
            <a:off x="49530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67" name="Text Placeholder 2"/>
          <p:cNvSpPr>
            <a:spLocks noGrp="1"/>
          </p:cNvSpPr>
          <p:nvPr>
            <p:ph type="body" sz="quarter" idx="43"/>
          </p:nvPr>
        </p:nvSpPr>
        <p:spPr>
          <a:xfrm>
            <a:off x="7172325"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68" name="Text Placeholder 43"/>
          <p:cNvSpPr>
            <a:spLocks noGrp="1"/>
          </p:cNvSpPr>
          <p:nvPr>
            <p:ph type="body" sz="quarter" idx="44"/>
          </p:nvPr>
        </p:nvSpPr>
        <p:spPr>
          <a:xfrm>
            <a:off x="7172325"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69" name="Text Placeholder 2"/>
          <p:cNvSpPr>
            <a:spLocks noGrp="1"/>
          </p:cNvSpPr>
          <p:nvPr>
            <p:ph type="body" sz="quarter" idx="45"/>
          </p:nvPr>
        </p:nvSpPr>
        <p:spPr>
          <a:xfrm>
            <a:off x="94488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70" name="Text Placeholder 43"/>
          <p:cNvSpPr>
            <a:spLocks noGrp="1"/>
          </p:cNvSpPr>
          <p:nvPr>
            <p:ph type="body" sz="quarter" idx="46"/>
          </p:nvPr>
        </p:nvSpPr>
        <p:spPr>
          <a:xfrm>
            <a:off x="94488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5421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36132"/>
            <a:ext cx="11277600" cy="1016721"/>
          </a:xfrm>
        </p:spPr>
        <p:txBody>
          <a:bodyPr anchor="b">
            <a:noAutofit/>
          </a:bodyPr>
          <a:lstStyle>
            <a:lvl1pPr algn="l">
              <a:lnSpc>
                <a:spcPct val="100000"/>
              </a:lnSpc>
              <a:spcBef>
                <a:spcPts val="0"/>
              </a:spcBef>
              <a:defRPr sz="2000"/>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457200" y="3886200"/>
            <a:ext cx="112776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a:t>
            </a:r>
            <a:br>
              <a:rPr lang="en-US" dirty="0"/>
            </a:br>
            <a:r>
              <a:rPr lang="en-US" dirty="0"/>
              <a:t>subtitle style</a:t>
            </a:r>
          </a:p>
        </p:txBody>
      </p:sp>
      <p:grpSp>
        <p:nvGrpSpPr>
          <p:cNvPr id="19" name="Group 18"/>
          <p:cNvGrpSpPr/>
          <p:nvPr userDrawn="1"/>
        </p:nvGrpSpPr>
        <p:grpSpPr>
          <a:xfrm>
            <a:off x="454818" y="2135349"/>
            <a:ext cx="1017365" cy="520285"/>
            <a:chOff x="2259013" y="4716463"/>
            <a:chExt cx="1322387" cy="676275"/>
          </a:xfrm>
        </p:grpSpPr>
        <p:sp>
          <p:nvSpPr>
            <p:cNvPr id="20"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ooter Placeholder 6">
            <a:extLst>
              <a:ext uri="{FF2B5EF4-FFF2-40B4-BE49-F238E27FC236}">
                <a16:creationId xmlns:a16="http://schemas.microsoft.com/office/drawing/2014/main" id="{83748B2D-9616-4538-BC93-EFF5989224D7}"/>
              </a:ext>
            </a:extLst>
          </p:cNvPr>
          <p:cNvSpPr txBox="1">
            <a:spLocks/>
          </p:cNvSpPr>
          <p:nvPr userDrawn="1"/>
        </p:nvSpPr>
        <p:spPr>
          <a:xfrm>
            <a:off x="4587240" y="6594193"/>
            <a:ext cx="3017520"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FOR AGENT USE ONLY </a:t>
            </a:r>
            <a:r>
              <a:rPr lang="en-US" sz="800" kern="1200" baseline="0" dirty="0">
                <a:solidFill>
                  <a:schemeClr val="tx1">
                    <a:tint val="75000"/>
                  </a:schemeClr>
                </a:solidFill>
                <a:latin typeface="+mn-lt"/>
                <a:ea typeface="+mn-ea"/>
                <a:cs typeface="+mn-cs"/>
              </a:rPr>
              <a:t>– NOT FOR CONSUMER USE</a:t>
            </a:r>
            <a:endParaRPr lang="en-US" sz="800" kern="1200" dirty="0">
              <a:solidFill>
                <a:schemeClr val="tx1">
                  <a:tint val="75000"/>
                </a:schemeClr>
              </a:solidFill>
              <a:latin typeface="+mn-lt"/>
              <a:ea typeface="+mn-ea"/>
              <a:cs typeface="+mn-cs"/>
            </a:endParaRPr>
          </a:p>
        </p:txBody>
      </p:sp>
    </p:spTree>
    <p:custDataLst>
      <p:tags r:id="rId1"/>
    </p:custDataLst>
    <p:extLst>
      <p:ext uri="{BB962C8B-B14F-4D97-AF65-F5344CB8AC3E}">
        <p14:creationId xmlns:p14="http://schemas.microsoft.com/office/powerpoint/2010/main" val="235157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2">
          <p15:clr>
            <a:srgbClr val="FBAE40"/>
          </p15:clr>
        </p15:guide>
        <p15:guide id="2" orient="horz" pos="35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hases with Detail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702106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21" name="Group 20"/>
          <p:cNvGrpSpPr/>
          <p:nvPr/>
        </p:nvGrpSpPr>
        <p:grpSpPr>
          <a:xfrm>
            <a:off x="457200" y="1506775"/>
            <a:ext cx="11258672" cy="800100"/>
            <a:chOff x="457201" y="1954069"/>
            <a:chExt cx="10257343" cy="800100"/>
          </a:xfrm>
        </p:grpSpPr>
        <p:sp>
          <p:nvSpPr>
            <p:cNvPr id="27" name="Chevron 26"/>
            <p:cNvSpPr/>
            <p:nvPr userDrawn="1"/>
          </p:nvSpPr>
          <p:spPr>
            <a:xfrm>
              <a:off x="2459213"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8" name="Pentagon 27"/>
            <p:cNvSpPr/>
            <p:nvPr userDrawn="1"/>
          </p:nvSpPr>
          <p:spPr>
            <a:xfrm>
              <a:off x="457201" y="1954069"/>
              <a:ext cx="2175251"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9" name="Chevron 28"/>
            <p:cNvSpPr/>
            <p:nvPr userDrawn="1"/>
          </p:nvSpPr>
          <p:spPr>
            <a:xfrm>
              <a:off x="4488038"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0" name="Chevron 29"/>
            <p:cNvSpPr/>
            <p:nvPr userDrawn="1"/>
          </p:nvSpPr>
          <p:spPr>
            <a:xfrm>
              <a:off x="6507338"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1" name="Chevron 30"/>
            <p:cNvSpPr/>
            <p:nvPr userDrawn="1"/>
          </p:nvSpPr>
          <p:spPr>
            <a:xfrm>
              <a:off x="8535511" y="1954069"/>
              <a:ext cx="2179033"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grpSp>
      <p:sp>
        <p:nvSpPr>
          <p:cNvPr id="22" name="Text Placeholder 5"/>
          <p:cNvSpPr txBox="1">
            <a:spLocks/>
          </p:cNvSpPr>
          <p:nvPr/>
        </p:nvSpPr>
        <p:spPr>
          <a:xfrm>
            <a:off x="539565" y="1518216"/>
            <a:ext cx="1972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3" name="Text Placeholder 5"/>
          <p:cNvSpPr txBox="1">
            <a:spLocks/>
          </p:cNvSpPr>
          <p:nvPr/>
        </p:nvSpPr>
        <p:spPr>
          <a:xfrm>
            <a:off x="3004406" y="1518216"/>
            <a:ext cx="1705099"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4" name="Text Placeholder 5"/>
          <p:cNvSpPr txBox="1">
            <a:spLocks/>
          </p:cNvSpPr>
          <p:nvPr/>
        </p:nvSpPr>
        <p:spPr>
          <a:xfrm>
            <a:off x="5206036" y="1518216"/>
            <a:ext cx="1753880"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5" name="Text Placeholder 5"/>
          <p:cNvSpPr txBox="1">
            <a:spLocks/>
          </p:cNvSpPr>
          <p:nvPr/>
        </p:nvSpPr>
        <p:spPr>
          <a:xfrm>
            <a:off x="7462349" y="1518216"/>
            <a:ext cx="1708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6" name="Text Placeholder 5"/>
          <p:cNvSpPr txBox="1">
            <a:spLocks/>
          </p:cNvSpPr>
          <p:nvPr/>
        </p:nvSpPr>
        <p:spPr>
          <a:xfrm>
            <a:off x="9673273" y="1518216"/>
            <a:ext cx="1708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nvGrpSpPr>
          <p:cNvPr id="16" name="Group 15"/>
          <p:cNvGrpSpPr/>
          <p:nvPr/>
        </p:nvGrpSpPr>
        <p:grpSpPr>
          <a:xfrm>
            <a:off x="2610036" y="2385967"/>
            <a:ext cx="6647543" cy="3059157"/>
            <a:chOff x="2610036" y="2385967"/>
            <a:chExt cx="6647543" cy="3593919"/>
          </a:xfrm>
        </p:grpSpPr>
        <p:cxnSp>
          <p:nvCxnSpPr>
            <p:cNvPr id="17" name="Straight Connector 16"/>
            <p:cNvCxnSpPr/>
            <p:nvPr/>
          </p:nvCxnSpPr>
          <p:spPr>
            <a:xfrm>
              <a:off x="2610036"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30722"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36894"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7579"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32"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34" name="Text Placeholder 41"/>
          <p:cNvSpPr>
            <a:spLocks noGrp="1"/>
          </p:cNvSpPr>
          <p:nvPr>
            <p:ph type="body" sz="quarter" idx="15"/>
          </p:nvPr>
        </p:nvSpPr>
        <p:spPr>
          <a:xfrm>
            <a:off x="457201"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5" name="Text Placeholder 41"/>
          <p:cNvSpPr>
            <a:spLocks noGrp="1"/>
          </p:cNvSpPr>
          <p:nvPr>
            <p:ph type="body" sz="quarter" idx="33"/>
          </p:nvPr>
        </p:nvSpPr>
        <p:spPr>
          <a:xfrm>
            <a:off x="27432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6" name="Text Placeholder 41"/>
          <p:cNvSpPr>
            <a:spLocks noGrp="1"/>
          </p:cNvSpPr>
          <p:nvPr>
            <p:ph type="body" sz="quarter" idx="34"/>
          </p:nvPr>
        </p:nvSpPr>
        <p:spPr>
          <a:xfrm>
            <a:off x="50292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7" name="Text Placeholder 41"/>
          <p:cNvSpPr>
            <a:spLocks noGrp="1"/>
          </p:cNvSpPr>
          <p:nvPr>
            <p:ph type="body" sz="quarter" idx="35"/>
          </p:nvPr>
        </p:nvSpPr>
        <p:spPr>
          <a:xfrm>
            <a:off x="71628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8" name="Text Placeholder 41"/>
          <p:cNvSpPr>
            <a:spLocks noGrp="1"/>
          </p:cNvSpPr>
          <p:nvPr>
            <p:ph type="body" sz="quarter" idx="36"/>
          </p:nvPr>
        </p:nvSpPr>
        <p:spPr>
          <a:xfrm>
            <a:off x="94488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a:t>Click to edit Master text styles</a:t>
            </a:r>
          </a:p>
        </p:txBody>
      </p:sp>
      <p:sp>
        <p:nvSpPr>
          <p:cNvPr id="39" name="Text Placeholder 2"/>
          <p:cNvSpPr>
            <a:spLocks noGrp="1"/>
          </p:cNvSpPr>
          <p:nvPr>
            <p:ph type="body" sz="quarter" idx="37"/>
          </p:nvPr>
        </p:nvSpPr>
        <p:spPr>
          <a:xfrm>
            <a:off x="5334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44" name="Text Placeholder 43"/>
          <p:cNvSpPr>
            <a:spLocks noGrp="1"/>
          </p:cNvSpPr>
          <p:nvPr>
            <p:ph type="body" sz="quarter" idx="38"/>
          </p:nvPr>
        </p:nvSpPr>
        <p:spPr>
          <a:xfrm>
            <a:off x="5334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45" name="Text Placeholder 2"/>
          <p:cNvSpPr>
            <a:spLocks noGrp="1"/>
          </p:cNvSpPr>
          <p:nvPr>
            <p:ph type="body" sz="quarter" idx="39"/>
          </p:nvPr>
        </p:nvSpPr>
        <p:spPr>
          <a:xfrm>
            <a:off x="27432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46" name="Text Placeholder 43"/>
          <p:cNvSpPr>
            <a:spLocks noGrp="1"/>
          </p:cNvSpPr>
          <p:nvPr>
            <p:ph type="body" sz="quarter" idx="40"/>
          </p:nvPr>
        </p:nvSpPr>
        <p:spPr>
          <a:xfrm>
            <a:off x="27432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47" name="Text Placeholder 2"/>
          <p:cNvSpPr>
            <a:spLocks noGrp="1"/>
          </p:cNvSpPr>
          <p:nvPr>
            <p:ph type="body" sz="quarter" idx="41"/>
          </p:nvPr>
        </p:nvSpPr>
        <p:spPr>
          <a:xfrm>
            <a:off x="49530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48" name="Text Placeholder 43"/>
          <p:cNvSpPr>
            <a:spLocks noGrp="1"/>
          </p:cNvSpPr>
          <p:nvPr>
            <p:ph type="body" sz="quarter" idx="42"/>
          </p:nvPr>
        </p:nvSpPr>
        <p:spPr>
          <a:xfrm>
            <a:off x="49530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49" name="Text Placeholder 2"/>
          <p:cNvSpPr>
            <a:spLocks noGrp="1"/>
          </p:cNvSpPr>
          <p:nvPr>
            <p:ph type="body" sz="quarter" idx="43"/>
          </p:nvPr>
        </p:nvSpPr>
        <p:spPr>
          <a:xfrm>
            <a:off x="7172325"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50" name="Text Placeholder 43"/>
          <p:cNvSpPr>
            <a:spLocks noGrp="1"/>
          </p:cNvSpPr>
          <p:nvPr>
            <p:ph type="body" sz="quarter" idx="44"/>
          </p:nvPr>
        </p:nvSpPr>
        <p:spPr>
          <a:xfrm>
            <a:off x="7172325"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
        <p:nvSpPr>
          <p:cNvPr id="51" name="Text Placeholder 2"/>
          <p:cNvSpPr>
            <a:spLocks noGrp="1"/>
          </p:cNvSpPr>
          <p:nvPr>
            <p:ph type="body" sz="quarter" idx="45"/>
          </p:nvPr>
        </p:nvSpPr>
        <p:spPr>
          <a:xfrm>
            <a:off x="94488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a:t>Click to edit Master text styles</a:t>
            </a:r>
          </a:p>
        </p:txBody>
      </p:sp>
      <p:sp>
        <p:nvSpPr>
          <p:cNvPr id="52" name="Text Placeholder 43"/>
          <p:cNvSpPr>
            <a:spLocks noGrp="1"/>
          </p:cNvSpPr>
          <p:nvPr>
            <p:ph type="body" sz="quarter" idx="46"/>
          </p:nvPr>
        </p:nvSpPr>
        <p:spPr>
          <a:xfrm>
            <a:off x="94488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82870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ases with number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7503"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cxnSp>
        <p:nvCxnSpPr>
          <p:cNvPr id="27" name="Straight Connector 26"/>
          <p:cNvCxnSpPr/>
          <p:nvPr/>
        </p:nvCxnSpPr>
        <p:spPr>
          <a:xfrm>
            <a:off x="4191632" y="1510026"/>
            <a:ext cx="0" cy="388620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29046" y="1510026"/>
            <a:ext cx="0" cy="388620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 y="5341362"/>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prstClr val="white"/>
              </a:solidFill>
              <a:latin typeface="+mj-lt"/>
            </a:endParaRPr>
          </a:p>
        </p:txBody>
      </p:sp>
      <p:sp>
        <p:nvSpPr>
          <p:cNvPr id="25" name="Rectangle 24"/>
          <p:cNvSpPr/>
          <p:nvPr/>
        </p:nvSpPr>
        <p:spPr>
          <a:xfrm>
            <a:off x="4294614" y="5341362"/>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prstClr val="white"/>
              </a:solidFill>
              <a:latin typeface="+mj-lt"/>
            </a:endParaRPr>
          </a:p>
        </p:txBody>
      </p:sp>
      <p:sp>
        <p:nvSpPr>
          <p:cNvPr id="26" name="Rectangle 25"/>
          <p:cNvSpPr/>
          <p:nvPr/>
        </p:nvSpPr>
        <p:spPr>
          <a:xfrm>
            <a:off x="8132027" y="5341362"/>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mj-lt"/>
            </a:endParaRPr>
          </a:p>
        </p:txBody>
      </p:sp>
      <p:sp>
        <p:nvSpPr>
          <p:cNvPr id="30" name="Rectangle 29"/>
          <p:cNvSpPr/>
          <p:nvPr userDrawn="1"/>
        </p:nvSpPr>
        <p:spPr>
          <a:xfrm>
            <a:off x="457200"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1" name="Rectangle 30"/>
          <p:cNvSpPr/>
          <p:nvPr userDrawn="1"/>
        </p:nvSpPr>
        <p:spPr>
          <a:xfrm>
            <a:off x="4294614"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2" name="Rectangle 31"/>
          <p:cNvSpPr/>
          <p:nvPr userDrawn="1"/>
        </p:nvSpPr>
        <p:spPr>
          <a:xfrm>
            <a:off x="8132027"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6" name="TextBox 35"/>
          <p:cNvSpPr txBox="1"/>
          <p:nvPr userDrawn="1"/>
        </p:nvSpPr>
        <p:spPr>
          <a:xfrm>
            <a:off x="548802"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1</a:t>
            </a:r>
          </a:p>
        </p:txBody>
      </p:sp>
      <p:sp>
        <p:nvSpPr>
          <p:cNvPr id="37" name="TextBox 36"/>
          <p:cNvSpPr txBox="1"/>
          <p:nvPr userDrawn="1"/>
        </p:nvSpPr>
        <p:spPr>
          <a:xfrm>
            <a:off x="4380437"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2</a:t>
            </a:r>
          </a:p>
        </p:txBody>
      </p:sp>
      <p:sp>
        <p:nvSpPr>
          <p:cNvPr id="38" name="TextBox 37"/>
          <p:cNvSpPr txBox="1"/>
          <p:nvPr userDrawn="1"/>
        </p:nvSpPr>
        <p:spPr>
          <a:xfrm>
            <a:off x="8230266"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3</a:t>
            </a:r>
          </a:p>
        </p:txBody>
      </p:sp>
      <p:sp>
        <p:nvSpPr>
          <p:cNvPr id="39" name="Text Placeholder 41"/>
          <p:cNvSpPr txBox="1">
            <a:spLocks/>
          </p:cNvSpPr>
          <p:nvPr userDrawn="1"/>
        </p:nvSpPr>
        <p:spPr>
          <a:xfrm>
            <a:off x="960640"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0" name="Text Placeholder 41"/>
          <p:cNvSpPr txBox="1">
            <a:spLocks/>
          </p:cNvSpPr>
          <p:nvPr userDrawn="1"/>
        </p:nvSpPr>
        <p:spPr>
          <a:xfrm>
            <a:off x="4849043"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1" name="Text Placeholder 41"/>
          <p:cNvSpPr txBox="1">
            <a:spLocks/>
          </p:cNvSpPr>
          <p:nvPr userDrawn="1"/>
        </p:nvSpPr>
        <p:spPr>
          <a:xfrm>
            <a:off x="8697564"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3" name="Text Placeholder 41"/>
          <p:cNvSpPr>
            <a:spLocks noGrp="1"/>
          </p:cNvSpPr>
          <p:nvPr>
            <p:ph type="body" sz="quarter" idx="15"/>
          </p:nvPr>
        </p:nvSpPr>
        <p:spPr>
          <a:xfrm>
            <a:off x="1053873"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a:t>Click to edit Master text styles</a:t>
            </a:r>
          </a:p>
        </p:txBody>
      </p:sp>
      <p:sp>
        <p:nvSpPr>
          <p:cNvPr id="44" name="Text Placeholder 45"/>
          <p:cNvSpPr>
            <a:spLocks noGrp="1"/>
          </p:cNvSpPr>
          <p:nvPr>
            <p:ph type="body" sz="quarter" idx="18"/>
          </p:nvPr>
        </p:nvSpPr>
        <p:spPr>
          <a:xfrm>
            <a:off x="457200" y="2449058"/>
            <a:ext cx="3619500" cy="2808742"/>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5" name="Text Placeholder 41"/>
          <p:cNvSpPr>
            <a:spLocks noGrp="1"/>
          </p:cNvSpPr>
          <p:nvPr>
            <p:ph type="body" sz="quarter" idx="33"/>
          </p:nvPr>
        </p:nvSpPr>
        <p:spPr>
          <a:xfrm>
            <a:off x="4889500"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a:t>Click to edit Master text styles</a:t>
            </a:r>
          </a:p>
        </p:txBody>
      </p:sp>
      <p:sp>
        <p:nvSpPr>
          <p:cNvPr id="46" name="Text Placeholder 41"/>
          <p:cNvSpPr>
            <a:spLocks noGrp="1"/>
          </p:cNvSpPr>
          <p:nvPr>
            <p:ph type="body" sz="quarter" idx="34"/>
          </p:nvPr>
        </p:nvSpPr>
        <p:spPr>
          <a:xfrm>
            <a:off x="8712200"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a:t>Click to edit Master text styles</a:t>
            </a:r>
          </a:p>
        </p:txBody>
      </p:sp>
      <p:sp>
        <p:nvSpPr>
          <p:cNvPr id="47" name="Text Placeholder 45"/>
          <p:cNvSpPr>
            <a:spLocks noGrp="1"/>
          </p:cNvSpPr>
          <p:nvPr>
            <p:ph type="body" sz="quarter" idx="35"/>
          </p:nvPr>
        </p:nvSpPr>
        <p:spPr>
          <a:xfrm>
            <a:off x="4318000" y="2449058"/>
            <a:ext cx="3619500" cy="2808742"/>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8" name="Text Placeholder 45"/>
          <p:cNvSpPr>
            <a:spLocks noGrp="1"/>
          </p:cNvSpPr>
          <p:nvPr>
            <p:ph type="body" sz="quarter" idx="36"/>
          </p:nvPr>
        </p:nvSpPr>
        <p:spPr>
          <a:xfrm>
            <a:off x="8128000" y="2449058"/>
            <a:ext cx="3619500" cy="2808742"/>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1639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ases with number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7503"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cxnSp>
        <p:nvCxnSpPr>
          <p:cNvPr id="10" name="Straight Connector 9"/>
          <p:cNvCxnSpPr/>
          <p:nvPr/>
        </p:nvCxnSpPr>
        <p:spPr>
          <a:xfrm>
            <a:off x="8029046" y="1510026"/>
            <a:ext cx="0" cy="335093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2" name="Rectangle 11"/>
          <p:cNvSpPr/>
          <p:nvPr/>
        </p:nvSpPr>
        <p:spPr>
          <a:xfrm>
            <a:off x="4294614"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4" name="Rectangle 13"/>
          <p:cNvSpPr/>
          <p:nvPr/>
        </p:nvSpPr>
        <p:spPr>
          <a:xfrm>
            <a:off x="8132027"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6" name="Rectangle 25"/>
          <p:cNvSpPr/>
          <p:nvPr/>
        </p:nvSpPr>
        <p:spPr>
          <a:xfrm>
            <a:off x="457200" y="4818848"/>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prstClr val="white"/>
              </a:solidFill>
              <a:latin typeface="+mj-lt"/>
            </a:endParaRPr>
          </a:p>
        </p:txBody>
      </p:sp>
      <p:sp>
        <p:nvSpPr>
          <p:cNvPr id="27" name="Rectangle 26"/>
          <p:cNvSpPr/>
          <p:nvPr/>
        </p:nvSpPr>
        <p:spPr>
          <a:xfrm>
            <a:off x="4294614" y="4818848"/>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prstClr val="white"/>
              </a:solidFill>
              <a:latin typeface="+mj-lt"/>
            </a:endParaRPr>
          </a:p>
        </p:txBody>
      </p:sp>
      <p:sp>
        <p:nvSpPr>
          <p:cNvPr id="28" name="Rectangle 27"/>
          <p:cNvSpPr/>
          <p:nvPr/>
        </p:nvSpPr>
        <p:spPr>
          <a:xfrm>
            <a:off x="8132027" y="4818848"/>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mj-lt"/>
            </a:endParaRPr>
          </a:p>
        </p:txBody>
      </p:sp>
      <p:sp>
        <p:nvSpPr>
          <p:cNvPr id="16" name="TextBox 15"/>
          <p:cNvSpPr txBox="1"/>
          <p:nvPr/>
        </p:nvSpPr>
        <p:spPr>
          <a:xfrm>
            <a:off x="548802"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1</a:t>
            </a:r>
          </a:p>
        </p:txBody>
      </p:sp>
      <p:sp>
        <p:nvSpPr>
          <p:cNvPr id="17" name="TextBox 16"/>
          <p:cNvSpPr txBox="1"/>
          <p:nvPr/>
        </p:nvSpPr>
        <p:spPr>
          <a:xfrm>
            <a:off x="4380437"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2</a:t>
            </a:r>
          </a:p>
        </p:txBody>
      </p:sp>
      <p:sp>
        <p:nvSpPr>
          <p:cNvPr id="18" name="TextBox 17"/>
          <p:cNvSpPr txBox="1"/>
          <p:nvPr/>
        </p:nvSpPr>
        <p:spPr>
          <a:xfrm>
            <a:off x="8230266"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3</a:t>
            </a:r>
          </a:p>
        </p:txBody>
      </p:sp>
      <p:sp>
        <p:nvSpPr>
          <p:cNvPr id="19" name="Text Placeholder 41"/>
          <p:cNvSpPr txBox="1">
            <a:spLocks/>
          </p:cNvSpPr>
          <p:nvPr/>
        </p:nvSpPr>
        <p:spPr>
          <a:xfrm>
            <a:off x="960640"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Text Placeholder 41"/>
          <p:cNvSpPr txBox="1">
            <a:spLocks/>
          </p:cNvSpPr>
          <p:nvPr/>
        </p:nvSpPr>
        <p:spPr>
          <a:xfrm>
            <a:off x="4849043"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Text Placeholder 41"/>
          <p:cNvSpPr txBox="1">
            <a:spLocks/>
          </p:cNvSpPr>
          <p:nvPr/>
        </p:nvSpPr>
        <p:spPr>
          <a:xfrm>
            <a:off x="8697564"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25" name="Straight Connector 24"/>
          <p:cNvCxnSpPr/>
          <p:nvPr/>
        </p:nvCxnSpPr>
        <p:spPr>
          <a:xfrm>
            <a:off x="4197275" y="1510026"/>
            <a:ext cx="0" cy="335093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9"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32" name="Text Placeholder 41"/>
          <p:cNvSpPr>
            <a:spLocks noGrp="1"/>
          </p:cNvSpPr>
          <p:nvPr>
            <p:ph type="body" sz="quarter" idx="15"/>
          </p:nvPr>
        </p:nvSpPr>
        <p:spPr>
          <a:xfrm>
            <a:off x="1053873"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a:t>Click to edit Master text styles</a:t>
            </a:r>
          </a:p>
        </p:txBody>
      </p:sp>
      <p:sp>
        <p:nvSpPr>
          <p:cNvPr id="33" name="Text Placeholder 45"/>
          <p:cNvSpPr>
            <a:spLocks noGrp="1"/>
          </p:cNvSpPr>
          <p:nvPr>
            <p:ph type="body" sz="quarter" idx="18"/>
          </p:nvPr>
        </p:nvSpPr>
        <p:spPr>
          <a:xfrm>
            <a:off x="457200" y="2449058"/>
            <a:ext cx="3619500" cy="2263775"/>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4" name="Text Placeholder 41"/>
          <p:cNvSpPr>
            <a:spLocks noGrp="1"/>
          </p:cNvSpPr>
          <p:nvPr>
            <p:ph type="body" sz="quarter" idx="33"/>
          </p:nvPr>
        </p:nvSpPr>
        <p:spPr>
          <a:xfrm>
            <a:off x="4889500"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a:t>Click to edit Master text styles</a:t>
            </a:r>
          </a:p>
        </p:txBody>
      </p:sp>
      <p:sp>
        <p:nvSpPr>
          <p:cNvPr id="35" name="Text Placeholder 41"/>
          <p:cNvSpPr>
            <a:spLocks noGrp="1"/>
          </p:cNvSpPr>
          <p:nvPr>
            <p:ph type="body" sz="quarter" idx="34"/>
          </p:nvPr>
        </p:nvSpPr>
        <p:spPr>
          <a:xfrm>
            <a:off x="8712200"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a:t>Click to edit Master text styles</a:t>
            </a:r>
          </a:p>
        </p:txBody>
      </p:sp>
      <p:sp>
        <p:nvSpPr>
          <p:cNvPr id="36" name="Text Placeholder 45"/>
          <p:cNvSpPr>
            <a:spLocks noGrp="1"/>
          </p:cNvSpPr>
          <p:nvPr>
            <p:ph type="body" sz="quarter" idx="35"/>
          </p:nvPr>
        </p:nvSpPr>
        <p:spPr>
          <a:xfrm>
            <a:off x="4318000" y="2449058"/>
            <a:ext cx="3619500" cy="2263775"/>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7" name="Text Placeholder 45"/>
          <p:cNvSpPr>
            <a:spLocks noGrp="1"/>
          </p:cNvSpPr>
          <p:nvPr>
            <p:ph type="body" sz="quarter" idx="36"/>
          </p:nvPr>
        </p:nvSpPr>
        <p:spPr>
          <a:xfrm>
            <a:off x="8128000" y="2449058"/>
            <a:ext cx="3619500" cy="2263775"/>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30621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low chart with takeaway horizont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9305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6"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grpSp>
        <p:nvGrpSpPr>
          <p:cNvPr id="9" name="Group 8"/>
          <p:cNvGrpSpPr/>
          <p:nvPr userDrawn="1"/>
        </p:nvGrpSpPr>
        <p:grpSpPr>
          <a:xfrm>
            <a:off x="457199" y="1504950"/>
            <a:ext cx="11277601" cy="3405142"/>
            <a:chOff x="457200" y="1601055"/>
            <a:chExt cx="8229600" cy="3212932"/>
          </a:xfrm>
        </p:grpSpPr>
        <p:cxnSp>
          <p:nvCxnSpPr>
            <p:cNvPr id="10" name="Straight Connector 9"/>
            <p:cNvCxnSpPr/>
            <p:nvPr/>
          </p:nvCxnSpPr>
          <p:spPr>
            <a:xfrm>
              <a:off x="5520042" y="4323684"/>
              <a:ext cx="1270674" cy="0"/>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grpSp>
          <p:nvGrpSpPr>
            <p:cNvPr id="11" name="Group 10"/>
            <p:cNvGrpSpPr/>
            <p:nvPr/>
          </p:nvGrpSpPr>
          <p:grpSpPr>
            <a:xfrm>
              <a:off x="5520042" y="2091359"/>
              <a:ext cx="1283374" cy="1116162"/>
              <a:chOff x="5520042" y="2091359"/>
              <a:chExt cx="1283374" cy="1116162"/>
            </a:xfrm>
          </p:grpSpPr>
          <p:cxnSp>
            <p:nvCxnSpPr>
              <p:cNvPr id="22" name="Elbow Connector 21"/>
              <p:cNvCxnSpPr/>
              <p:nvPr/>
            </p:nvCxnSpPr>
            <p:spPr>
              <a:xfrm rot="10800000" flipV="1">
                <a:off x="6790716" y="2091359"/>
                <a:ext cx="12700" cy="1116162"/>
              </a:xfrm>
              <a:prstGeom prst="bentConnector3">
                <a:avLst>
                  <a:gd name="adj1" fmla="val 5100000"/>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23" name="Straight Connector 22"/>
              <p:cNvCxnSpPr/>
              <p:nvPr/>
            </p:nvCxnSpPr>
            <p:spPr>
              <a:xfrm flipV="1">
                <a:off x="5520042" y="2649439"/>
                <a:ext cx="628987" cy="1"/>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grpSp>
        <p:grpSp>
          <p:nvGrpSpPr>
            <p:cNvPr id="12" name="Group 11"/>
            <p:cNvGrpSpPr/>
            <p:nvPr/>
          </p:nvGrpSpPr>
          <p:grpSpPr>
            <a:xfrm>
              <a:off x="2359565" y="2652674"/>
              <a:ext cx="1283374" cy="1674882"/>
              <a:chOff x="5520042" y="2091359"/>
              <a:chExt cx="1283374" cy="1116162"/>
            </a:xfrm>
          </p:grpSpPr>
          <p:cxnSp>
            <p:nvCxnSpPr>
              <p:cNvPr id="20" name="Elbow Connector 19"/>
              <p:cNvCxnSpPr/>
              <p:nvPr/>
            </p:nvCxnSpPr>
            <p:spPr>
              <a:xfrm rot="10800000" flipV="1">
                <a:off x="6790716" y="2091359"/>
                <a:ext cx="12700" cy="1116162"/>
              </a:xfrm>
              <a:prstGeom prst="bentConnector3">
                <a:avLst>
                  <a:gd name="adj1" fmla="val 5100000"/>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21" name="Straight Connector 20"/>
              <p:cNvCxnSpPr/>
              <p:nvPr/>
            </p:nvCxnSpPr>
            <p:spPr>
              <a:xfrm flipV="1">
                <a:off x="5520042" y="2649439"/>
                <a:ext cx="628987" cy="1"/>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grpSp>
        <p:sp>
          <p:nvSpPr>
            <p:cNvPr id="14" name="Rectangle 13"/>
            <p:cNvSpPr/>
            <p:nvPr/>
          </p:nvSpPr>
          <p:spPr>
            <a:xfrm>
              <a:off x="457200" y="2996258"/>
              <a:ext cx="1896084" cy="980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5" name="Rectangle 14"/>
            <p:cNvSpPr/>
            <p:nvPr/>
          </p:nvSpPr>
          <p:spPr>
            <a:xfrm>
              <a:off x="3623958" y="3833380"/>
              <a:ext cx="1896084" cy="980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sp>
          <p:nvSpPr>
            <p:cNvPr id="16" name="Rectangle 15"/>
            <p:cNvSpPr/>
            <p:nvPr/>
          </p:nvSpPr>
          <p:spPr>
            <a:xfrm>
              <a:off x="6790716" y="2717217"/>
              <a:ext cx="1896084" cy="980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7" name="Rectangle 16"/>
            <p:cNvSpPr/>
            <p:nvPr/>
          </p:nvSpPr>
          <p:spPr>
            <a:xfrm>
              <a:off x="6790716" y="3833380"/>
              <a:ext cx="1896084" cy="980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8" name="Rectangle 17"/>
            <p:cNvSpPr/>
            <p:nvPr/>
          </p:nvSpPr>
          <p:spPr>
            <a:xfrm>
              <a:off x="3623958" y="2159136"/>
              <a:ext cx="1896084" cy="980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sp>
          <p:nvSpPr>
            <p:cNvPr id="19" name="Rectangle 18"/>
            <p:cNvSpPr/>
            <p:nvPr/>
          </p:nvSpPr>
          <p:spPr>
            <a:xfrm>
              <a:off x="6790716" y="1601055"/>
              <a:ext cx="1896084" cy="980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grpSp>
      <p:sp>
        <p:nvSpPr>
          <p:cNvPr id="24" name="Text Placeholder 4"/>
          <p:cNvSpPr>
            <a:spLocks noGrp="1"/>
          </p:cNvSpPr>
          <p:nvPr>
            <p:ph type="body" sz="quarter" idx="18"/>
          </p:nvPr>
        </p:nvSpPr>
        <p:spPr>
          <a:xfrm>
            <a:off x="463552" y="3001872"/>
            <a:ext cx="2584448" cy="1011328"/>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a:t>Click to edit Master text styles</a:t>
            </a:r>
          </a:p>
        </p:txBody>
      </p:sp>
      <p:sp>
        <p:nvSpPr>
          <p:cNvPr id="25" name="Text Placeholder 4"/>
          <p:cNvSpPr>
            <a:spLocks noGrp="1"/>
          </p:cNvSpPr>
          <p:nvPr>
            <p:ph type="body" sz="quarter" idx="19"/>
          </p:nvPr>
        </p:nvSpPr>
        <p:spPr>
          <a:xfrm>
            <a:off x="4803775" y="2088903"/>
            <a:ext cx="2584448" cy="1010910"/>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a:t>Click to edit Master text styles</a:t>
            </a:r>
          </a:p>
        </p:txBody>
      </p:sp>
      <p:sp>
        <p:nvSpPr>
          <p:cNvPr id="26" name="Text Placeholder 4"/>
          <p:cNvSpPr>
            <a:spLocks noGrp="1"/>
          </p:cNvSpPr>
          <p:nvPr>
            <p:ph type="body" sz="quarter" idx="33"/>
          </p:nvPr>
        </p:nvSpPr>
        <p:spPr>
          <a:xfrm>
            <a:off x="4803775" y="3886200"/>
            <a:ext cx="2584448" cy="1010910"/>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a:t>Click to edit Master text styles</a:t>
            </a:r>
          </a:p>
        </p:txBody>
      </p:sp>
      <p:sp>
        <p:nvSpPr>
          <p:cNvPr id="27" name="Text Placeholder 4"/>
          <p:cNvSpPr>
            <a:spLocks noGrp="1"/>
          </p:cNvSpPr>
          <p:nvPr>
            <p:ph type="body" sz="quarter" idx="34"/>
          </p:nvPr>
        </p:nvSpPr>
        <p:spPr>
          <a:xfrm>
            <a:off x="9137652" y="1515972"/>
            <a:ext cx="2584448" cy="1011328"/>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a:t>Click to edit Master text styles</a:t>
            </a:r>
          </a:p>
        </p:txBody>
      </p:sp>
      <p:sp>
        <p:nvSpPr>
          <p:cNvPr id="28" name="Text Placeholder 4"/>
          <p:cNvSpPr>
            <a:spLocks noGrp="1"/>
          </p:cNvSpPr>
          <p:nvPr>
            <p:ph type="body" sz="quarter" idx="35"/>
          </p:nvPr>
        </p:nvSpPr>
        <p:spPr>
          <a:xfrm>
            <a:off x="9137652" y="2692400"/>
            <a:ext cx="2584448" cy="1011328"/>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a:t>Click to edit Master text styles</a:t>
            </a:r>
          </a:p>
        </p:txBody>
      </p:sp>
      <p:sp>
        <p:nvSpPr>
          <p:cNvPr id="29" name="Text Placeholder 4"/>
          <p:cNvSpPr>
            <a:spLocks noGrp="1"/>
          </p:cNvSpPr>
          <p:nvPr>
            <p:ph type="body" sz="quarter" idx="36"/>
          </p:nvPr>
        </p:nvSpPr>
        <p:spPr>
          <a:xfrm>
            <a:off x="9137652" y="3886200"/>
            <a:ext cx="2584448" cy="1011328"/>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7577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low chart with takeaway vertical 2 layer">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6" name="Group 5"/>
          <p:cNvGrpSpPr/>
          <p:nvPr userDrawn="1"/>
        </p:nvGrpSpPr>
        <p:grpSpPr>
          <a:xfrm>
            <a:off x="457200" y="1515331"/>
            <a:ext cx="11277600" cy="2325270"/>
            <a:chOff x="447675" y="1601056"/>
            <a:chExt cx="8239125" cy="2325270"/>
          </a:xfrm>
        </p:grpSpPr>
        <p:sp>
          <p:nvSpPr>
            <p:cNvPr id="9" name="Rectangle 8"/>
            <p:cNvSpPr/>
            <p:nvPr/>
          </p:nvSpPr>
          <p:spPr>
            <a:xfrm>
              <a:off x="2802054" y="1601056"/>
              <a:ext cx="3548394" cy="9220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0" name="Rectangle 9"/>
            <p:cNvSpPr/>
            <p:nvPr/>
          </p:nvSpPr>
          <p:spPr>
            <a:xfrm>
              <a:off x="5138406" y="3004273"/>
              <a:ext cx="3548394" cy="9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cxnSp>
          <p:nvCxnSpPr>
            <p:cNvPr id="11" name="Elbow Connector 10"/>
            <p:cNvCxnSpPr>
              <a:stCxn id="14" idx="0"/>
              <a:endCxn id="10" idx="0"/>
            </p:cNvCxnSpPr>
            <p:nvPr/>
          </p:nvCxnSpPr>
          <p:spPr>
            <a:xfrm rot="5400000" flipH="1" flipV="1">
              <a:off x="4567237" y="658908"/>
              <a:ext cx="12700" cy="4690731"/>
            </a:xfrm>
            <a:prstGeom prst="bentConnector3">
              <a:avLst>
                <a:gd name="adj1" fmla="val 1800000"/>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2" name="Straight Connector 11"/>
            <p:cNvCxnSpPr/>
            <p:nvPr/>
          </p:nvCxnSpPr>
          <p:spPr>
            <a:xfrm>
              <a:off x="4566726" y="2523109"/>
              <a:ext cx="0" cy="258191"/>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sp>
          <p:nvSpPr>
            <p:cNvPr id="14" name="Rectangle 13"/>
            <p:cNvSpPr/>
            <p:nvPr/>
          </p:nvSpPr>
          <p:spPr>
            <a:xfrm>
              <a:off x="447675" y="3004273"/>
              <a:ext cx="3548394" cy="9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grpSp>
      <p:sp>
        <p:nvSpPr>
          <p:cNvPr id="15"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16" name="Text Placeholder 4"/>
          <p:cNvSpPr>
            <a:spLocks noGrp="1"/>
          </p:cNvSpPr>
          <p:nvPr>
            <p:ph type="body" sz="quarter" idx="18"/>
          </p:nvPr>
        </p:nvSpPr>
        <p:spPr>
          <a:xfrm>
            <a:off x="3663952" y="1541372"/>
            <a:ext cx="4870448" cy="858927"/>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a:t>Click to edit Master text styles</a:t>
            </a:r>
          </a:p>
        </p:txBody>
      </p:sp>
      <p:sp>
        <p:nvSpPr>
          <p:cNvPr id="17" name="Text Placeholder 4"/>
          <p:cNvSpPr>
            <a:spLocks noGrp="1"/>
          </p:cNvSpPr>
          <p:nvPr>
            <p:ph type="body" sz="quarter" idx="19"/>
          </p:nvPr>
        </p:nvSpPr>
        <p:spPr>
          <a:xfrm>
            <a:off x="434975" y="2952503"/>
            <a:ext cx="4870448" cy="858572"/>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a:t>Click to edit Master text styles</a:t>
            </a:r>
          </a:p>
        </p:txBody>
      </p:sp>
      <p:sp>
        <p:nvSpPr>
          <p:cNvPr id="18" name="Text Placeholder 4"/>
          <p:cNvSpPr>
            <a:spLocks noGrp="1"/>
          </p:cNvSpPr>
          <p:nvPr>
            <p:ph type="body" sz="quarter" idx="24"/>
          </p:nvPr>
        </p:nvSpPr>
        <p:spPr>
          <a:xfrm>
            <a:off x="6858000" y="2952503"/>
            <a:ext cx="4870448" cy="858572"/>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20981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low chart with takeaway vertical 3 layer">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6019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9" name="Group 8"/>
          <p:cNvGrpSpPr/>
          <p:nvPr userDrawn="1"/>
        </p:nvGrpSpPr>
        <p:grpSpPr>
          <a:xfrm>
            <a:off x="457200" y="1515330"/>
            <a:ext cx="11277600" cy="3656745"/>
            <a:chOff x="457200" y="1601054"/>
            <a:chExt cx="8229600" cy="3656745"/>
          </a:xfrm>
        </p:grpSpPr>
        <p:cxnSp>
          <p:nvCxnSpPr>
            <p:cNvPr id="10" name="Elbow Connector 9"/>
            <p:cNvCxnSpPr/>
            <p:nvPr/>
          </p:nvCxnSpPr>
          <p:spPr>
            <a:xfrm rot="5400000">
              <a:off x="2095710" y="3369871"/>
              <a:ext cx="471905" cy="1495327"/>
            </a:xfrm>
            <a:prstGeom prst="bentConnector3">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1" name="Straight Connector 10"/>
            <p:cNvCxnSpPr/>
            <p:nvPr/>
          </p:nvCxnSpPr>
          <p:spPr>
            <a:xfrm>
              <a:off x="6059169" y="3890493"/>
              <a:ext cx="0" cy="202937"/>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2" name="Elbow Connector 11"/>
            <p:cNvCxnSpPr/>
            <p:nvPr/>
          </p:nvCxnSpPr>
          <p:spPr>
            <a:xfrm rot="5400000" flipH="1" flipV="1">
              <a:off x="6070645" y="2863937"/>
              <a:ext cx="17413" cy="2979100"/>
            </a:xfrm>
            <a:prstGeom prst="bentConnector3">
              <a:avLst>
                <a:gd name="adj1" fmla="val 1417941"/>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4" name="Elbow Connector 13"/>
            <p:cNvCxnSpPr/>
            <p:nvPr/>
          </p:nvCxnSpPr>
          <p:spPr>
            <a:xfrm rot="5400000" flipH="1" flipV="1">
              <a:off x="4569070" y="1487721"/>
              <a:ext cx="17413" cy="2979100"/>
            </a:xfrm>
            <a:prstGeom prst="bentConnector3">
              <a:avLst>
                <a:gd name="adj1" fmla="val 1275000"/>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5" name="Straight Connector 14"/>
            <p:cNvCxnSpPr/>
            <p:nvPr/>
          </p:nvCxnSpPr>
          <p:spPr>
            <a:xfrm>
              <a:off x="4568166" y="2502986"/>
              <a:ext cx="0" cy="256884"/>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sp>
          <p:nvSpPr>
            <p:cNvPr id="16" name="Rectangle 15"/>
            <p:cNvSpPr/>
            <p:nvPr/>
          </p:nvSpPr>
          <p:spPr>
            <a:xfrm>
              <a:off x="457200" y="4353487"/>
              <a:ext cx="2253598" cy="904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7" name="Rectangle 16"/>
            <p:cNvSpPr/>
            <p:nvPr/>
          </p:nvSpPr>
          <p:spPr>
            <a:xfrm>
              <a:off x="3454102" y="4353487"/>
              <a:ext cx="2253598" cy="904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8" name="Rectangle 17"/>
            <p:cNvSpPr/>
            <p:nvPr/>
          </p:nvSpPr>
          <p:spPr>
            <a:xfrm>
              <a:off x="6433202" y="4353487"/>
              <a:ext cx="2253598" cy="904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9" name="Rectangle 18"/>
            <p:cNvSpPr/>
            <p:nvPr/>
          </p:nvSpPr>
          <p:spPr>
            <a:xfrm>
              <a:off x="1952527" y="2977271"/>
              <a:ext cx="2253598" cy="904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sp>
          <p:nvSpPr>
            <p:cNvPr id="20" name="Rectangle 19"/>
            <p:cNvSpPr/>
            <p:nvPr/>
          </p:nvSpPr>
          <p:spPr>
            <a:xfrm>
              <a:off x="4931627" y="2977271"/>
              <a:ext cx="2253598" cy="904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sp>
          <p:nvSpPr>
            <p:cNvPr id="21" name="Rectangle 20"/>
            <p:cNvSpPr/>
            <p:nvPr/>
          </p:nvSpPr>
          <p:spPr>
            <a:xfrm>
              <a:off x="3446129" y="1601054"/>
              <a:ext cx="2253598" cy="904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grpSp>
      <p:sp>
        <p:nvSpPr>
          <p:cNvPr id="22"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9" name="Text Placeholder 4"/>
          <p:cNvSpPr>
            <a:spLocks noGrp="1"/>
          </p:cNvSpPr>
          <p:nvPr>
            <p:ph type="body" sz="quarter" idx="18"/>
          </p:nvPr>
        </p:nvSpPr>
        <p:spPr>
          <a:xfrm>
            <a:off x="4578351" y="1541372"/>
            <a:ext cx="3041650" cy="858927"/>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a:t>Click to edit Master text styles</a:t>
            </a:r>
          </a:p>
        </p:txBody>
      </p:sp>
      <p:sp>
        <p:nvSpPr>
          <p:cNvPr id="30" name="Text Placeholder 4"/>
          <p:cNvSpPr>
            <a:spLocks noGrp="1"/>
          </p:cNvSpPr>
          <p:nvPr>
            <p:ph type="body" sz="quarter" idx="25"/>
          </p:nvPr>
        </p:nvSpPr>
        <p:spPr>
          <a:xfrm>
            <a:off x="492066" y="4273549"/>
            <a:ext cx="3033216" cy="858927"/>
          </a:xfrm>
        </p:spPr>
        <p:txBody>
          <a:bodyPr anchor="ctr" anchorCtr="1">
            <a:normAutofit/>
          </a:bodyPr>
          <a:lstStyle>
            <a:lvl1pPr marL="0" indent="0" algn="ctr" defTabSz="914400" rtl="0" eaLnBrk="1" latinLnBrk="0" hangingPunct="1">
              <a:buNone/>
              <a:defRPr lang="en-US" sz="1400" kern="1200" dirty="0" smtClean="0">
                <a:solidFill>
                  <a:srgbClr val="001871"/>
                </a:solidFill>
                <a:latin typeface="+mn-lt"/>
                <a:ea typeface="+mn-ea"/>
                <a:cs typeface="+mn-cs"/>
              </a:defRPr>
            </a:lvl1pPr>
          </a:lstStyle>
          <a:p>
            <a:pPr lvl="0"/>
            <a:r>
              <a:rPr lang="en-US" dirty="0"/>
              <a:t>Click to edit Master text styles</a:t>
            </a:r>
          </a:p>
        </p:txBody>
      </p:sp>
      <p:sp>
        <p:nvSpPr>
          <p:cNvPr id="31" name="Text Placeholder 4"/>
          <p:cNvSpPr>
            <a:spLocks noGrp="1"/>
          </p:cNvSpPr>
          <p:nvPr>
            <p:ph type="body" sz="quarter" idx="26"/>
          </p:nvPr>
        </p:nvSpPr>
        <p:spPr>
          <a:xfrm>
            <a:off x="4610719" y="4273549"/>
            <a:ext cx="3017622" cy="858927"/>
          </a:xfrm>
        </p:spPr>
        <p:txBody>
          <a:bodyPr anchor="ctr" anchorCtr="1">
            <a:normAutofit/>
          </a:bodyPr>
          <a:lstStyle>
            <a:lvl1pPr marL="0" indent="0" algn="ctr" defTabSz="914400" rtl="0" eaLnBrk="1" latinLnBrk="0" hangingPunct="1">
              <a:buNone/>
              <a:defRPr lang="en-US" sz="1400" kern="1200" dirty="0" smtClean="0">
                <a:solidFill>
                  <a:srgbClr val="001871"/>
                </a:solidFill>
                <a:latin typeface="+mn-lt"/>
                <a:ea typeface="+mn-ea"/>
                <a:cs typeface="+mn-cs"/>
              </a:defRPr>
            </a:lvl1pPr>
          </a:lstStyle>
          <a:p>
            <a:pPr lvl="0"/>
            <a:r>
              <a:rPr lang="en-US" dirty="0"/>
              <a:t>Click to edit Master text styles</a:t>
            </a:r>
          </a:p>
        </p:txBody>
      </p:sp>
      <p:sp>
        <p:nvSpPr>
          <p:cNvPr id="32" name="Text Placeholder 4"/>
          <p:cNvSpPr>
            <a:spLocks noGrp="1"/>
          </p:cNvSpPr>
          <p:nvPr>
            <p:ph type="body" sz="quarter" idx="27"/>
          </p:nvPr>
        </p:nvSpPr>
        <p:spPr>
          <a:xfrm>
            <a:off x="8671172" y="4273549"/>
            <a:ext cx="3041650" cy="858927"/>
          </a:xfrm>
        </p:spPr>
        <p:txBody>
          <a:bodyPr anchor="ctr" anchorCtr="1">
            <a:normAutofit/>
          </a:bodyPr>
          <a:lstStyle>
            <a:lvl1pPr marL="0" indent="0" algn="ctr" defTabSz="914400" rtl="0" eaLnBrk="1" latinLnBrk="0" hangingPunct="1">
              <a:buNone/>
              <a:defRPr lang="en-US" sz="1400" kern="1200" dirty="0" smtClean="0">
                <a:solidFill>
                  <a:srgbClr val="001871"/>
                </a:solidFill>
                <a:latin typeface="+mn-lt"/>
                <a:ea typeface="+mn-ea"/>
                <a:cs typeface="+mn-cs"/>
              </a:defRPr>
            </a:lvl1pPr>
          </a:lstStyle>
          <a:p>
            <a:pPr lvl="0"/>
            <a:r>
              <a:rPr lang="en-US" dirty="0"/>
              <a:t>Click to edit Master text styles</a:t>
            </a:r>
          </a:p>
        </p:txBody>
      </p:sp>
      <p:sp>
        <p:nvSpPr>
          <p:cNvPr id="33" name="Text Placeholder 4"/>
          <p:cNvSpPr>
            <a:spLocks noGrp="1"/>
          </p:cNvSpPr>
          <p:nvPr>
            <p:ph type="body" sz="quarter" idx="19"/>
          </p:nvPr>
        </p:nvSpPr>
        <p:spPr>
          <a:xfrm>
            <a:off x="2548221" y="2914403"/>
            <a:ext cx="3041650" cy="858572"/>
          </a:xfrm>
        </p:spPr>
        <p:txBody>
          <a:bodyPr anchor="ctr" anchorCtr="1">
            <a:normAutofit/>
          </a:bodyPr>
          <a:lstStyle>
            <a:lvl1pPr marL="0" indent="0" algn="ctr" defTabSz="914400" rtl="0" eaLnBrk="1" latinLnBrk="0" hangingPunct="1">
              <a:buNone/>
              <a:defRPr lang="en-US" sz="1400" b="0" i="0" u="none" strike="noStrike" kern="1200" baseline="0" dirty="0" smtClean="0">
                <a:solidFill>
                  <a:schemeClr val="bg1"/>
                </a:solidFill>
                <a:latin typeface="+mn-lt"/>
                <a:ea typeface="+mn-ea"/>
                <a:cs typeface="+mn-cs"/>
              </a:defRPr>
            </a:lvl1pPr>
          </a:lstStyle>
          <a:p>
            <a:pPr lvl="0"/>
            <a:r>
              <a:rPr lang="en-US" dirty="0"/>
              <a:t>Click to edit Master text styles</a:t>
            </a:r>
          </a:p>
        </p:txBody>
      </p:sp>
      <p:sp>
        <p:nvSpPr>
          <p:cNvPr id="34" name="Text Placeholder 4"/>
          <p:cNvSpPr>
            <a:spLocks noGrp="1"/>
          </p:cNvSpPr>
          <p:nvPr>
            <p:ph type="body" sz="quarter" idx="24"/>
          </p:nvPr>
        </p:nvSpPr>
        <p:spPr>
          <a:xfrm>
            <a:off x="6609046" y="2914403"/>
            <a:ext cx="3041650" cy="858572"/>
          </a:xfrm>
        </p:spPr>
        <p:txBody>
          <a:bodyPr anchor="ctr" anchorCtr="1">
            <a:normAutofit/>
          </a:bodyPr>
          <a:lstStyle>
            <a:lvl1pPr marL="0" indent="0" algn="ctr" defTabSz="914400" rtl="0" eaLnBrk="1" latinLnBrk="0" hangingPunct="1">
              <a:buNone/>
              <a:defRPr lang="en-US" sz="1400" b="0" i="0" u="none" strike="noStrike" kern="1200" baseline="0" dirty="0" smtClean="0">
                <a:solidFill>
                  <a:schemeClr val="bg1"/>
                </a:solidFill>
                <a:latin typeface="+mn-lt"/>
                <a:ea typeface="+mn-ea"/>
                <a:cs typeface="+mn-cs"/>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3773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Text Placeholder 2"/>
          <p:cNvSpPr>
            <a:spLocks noGrp="1"/>
          </p:cNvSpPr>
          <p:nvPr>
            <p:ph type="body" idx="1"/>
          </p:nvPr>
        </p:nvSpPr>
        <p:spPr>
          <a:xfrm>
            <a:off x="454736" y="3617981"/>
            <a:ext cx="11277600" cy="430203"/>
          </a:xfrm>
        </p:spPr>
        <p:txBody>
          <a:bodyPr>
            <a:normAutofit/>
          </a:bodyPr>
          <a:lstStyle>
            <a:lvl1pPr marL="0" indent="0">
              <a:buNone/>
              <a:defRPr sz="1800" baseline="0">
                <a:solidFill>
                  <a:schemeClr val="tx2"/>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Master text styles</a:t>
            </a:r>
          </a:p>
        </p:txBody>
      </p:sp>
      <p:sp>
        <p:nvSpPr>
          <p:cNvPr id="7" name="Title 6"/>
          <p:cNvSpPr>
            <a:spLocks noGrp="1"/>
          </p:cNvSpPr>
          <p:nvPr>
            <p:ph type="title"/>
          </p:nvPr>
        </p:nvSpPr>
        <p:spPr>
          <a:xfrm>
            <a:off x="457200" y="2605155"/>
            <a:ext cx="11277600" cy="939801"/>
          </a:xfrm>
        </p:spPr>
        <p:txBody>
          <a:bodyPr>
            <a:normAutofit/>
          </a:bodyPr>
          <a:lstStyle>
            <a:lvl1pPr>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14"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grpSp>
        <p:nvGrpSpPr>
          <p:cNvPr id="9" name="Group 8"/>
          <p:cNvGrpSpPr/>
          <p:nvPr userDrawn="1"/>
        </p:nvGrpSpPr>
        <p:grpSpPr>
          <a:xfrm>
            <a:off x="454819" y="6379866"/>
            <a:ext cx="652462" cy="333672"/>
            <a:chOff x="2259013" y="4716463"/>
            <a:chExt cx="1322387" cy="676275"/>
          </a:xfrm>
        </p:grpSpPr>
        <p:sp>
          <p:nvSpPr>
            <p:cNvPr id="10"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8336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ecutive Summary Block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Text Placeholder 3"/>
          <p:cNvSpPr txBox="1">
            <a:spLocks/>
          </p:cNvSpPr>
          <p:nvPr/>
        </p:nvSpPr>
        <p:spPr>
          <a:xfrm>
            <a:off x="457199" y="1514771"/>
            <a:ext cx="2831003" cy="751412"/>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4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 Placeholder 3"/>
          <p:cNvSpPr txBox="1">
            <a:spLocks/>
          </p:cNvSpPr>
          <p:nvPr/>
        </p:nvSpPr>
        <p:spPr>
          <a:xfrm>
            <a:off x="457199" y="2665168"/>
            <a:ext cx="2831003" cy="76217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4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Text Placeholder 3"/>
          <p:cNvSpPr txBox="1">
            <a:spLocks/>
          </p:cNvSpPr>
          <p:nvPr/>
        </p:nvSpPr>
        <p:spPr>
          <a:xfrm>
            <a:off x="457199" y="3817279"/>
            <a:ext cx="2831003" cy="762180"/>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4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6" name="Straight Connector 15"/>
          <p:cNvCxnSpPr/>
          <p:nvPr/>
        </p:nvCxnSpPr>
        <p:spPr>
          <a:xfrm>
            <a:off x="457199" y="2470202"/>
            <a:ext cx="1127760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199" y="3622313"/>
            <a:ext cx="1127760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8" name="Text Placeholder 3"/>
          <p:cNvSpPr txBox="1">
            <a:spLocks/>
          </p:cNvSpPr>
          <p:nvPr/>
        </p:nvSpPr>
        <p:spPr>
          <a:xfrm>
            <a:off x="457199" y="4960923"/>
            <a:ext cx="2831003" cy="76217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4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20" name="Straight Connector 19"/>
          <p:cNvCxnSpPr/>
          <p:nvPr/>
        </p:nvCxnSpPr>
        <p:spPr>
          <a:xfrm>
            <a:off x="457199" y="4774425"/>
            <a:ext cx="1127760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sz="quarter" idx="28"/>
          </p:nvPr>
        </p:nvSpPr>
        <p:spPr>
          <a:xfrm>
            <a:off x="457200" y="1511300"/>
            <a:ext cx="2832100" cy="7366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24" name="Text Placeholder 2"/>
          <p:cNvSpPr>
            <a:spLocks noGrp="1"/>
          </p:cNvSpPr>
          <p:nvPr>
            <p:ph type="body" sz="quarter" idx="29"/>
          </p:nvPr>
        </p:nvSpPr>
        <p:spPr>
          <a:xfrm>
            <a:off x="457200" y="2667000"/>
            <a:ext cx="2832100" cy="7366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25" name="Text Placeholder 2"/>
          <p:cNvSpPr>
            <a:spLocks noGrp="1"/>
          </p:cNvSpPr>
          <p:nvPr>
            <p:ph type="body" sz="quarter" idx="30"/>
          </p:nvPr>
        </p:nvSpPr>
        <p:spPr>
          <a:xfrm>
            <a:off x="457200" y="3822700"/>
            <a:ext cx="2832100" cy="7366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26" name="Text Placeholder 2"/>
          <p:cNvSpPr>
            <a:spLocks noGrp="1"/>
          </p:cNvSpPr>
          <p:nvPr>
            <p:ph type="body" sz="quarter" idx="31"/>
          </p:nvPr>
        </p:nvSpPr>
        <p:spPr>
          <a:xfrm>
            <a:off x="457200" y="4978400"/>
            <a:ext cx="2832100" cy="7366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 name="Text Placeholder 2"/>
          <p:cNvSpPr>
            <a:spLocks noGrp="1"/>
          </p:cNvSpPr>
          <p:nvPr>
            <p:ph type="body" sz="quarter" idx="32"/>
          </p:nvPr>
        </p:nvSpPr>
        <p:spPr>
          <a:xfrm>
            <a:off x="3568700" y="1397000"/>
            <a:ext cx="8191500" cy="1079500"/>
          </a:xfrm>
        </p:spPr>
        <p:txBody>
          <a:bodyPr anchor="ctr" anchorCtr="0"/>
          <a:lstStyle>
            <a:lvl1pPr>
              <a:lnSpc>
                <a:spcPct val="85000"/>
              </a:lnSpc>
              <a:defRPr sz="1200"/>
            </a:lvl1pPr>
            <a:lvl2pPr>
              <a:lnSpc>
                <a:spcPct val="85000"/>
              </a:lnSpc>
              <a:defRPr sz="1200"/>
            </a:lvl2pPr>
            <a:lvl3pPr>
              <a:lnSpc>
                <a:spcPct val="85000"/>
              </a:lnSpc>
              <a:defRPr sz="1200"/>
            </a:lvl3pPr>
            <a:lvl4pPr>
              <a:lnSpc>
                <a:spcPct val="85000"/>
              </a:lnSpc>
              <a:defRPr sz="1100"/>
            </a:lvl4pPr>
            <a:lvl5pPr>
              <a:lnSpc>
                <a:spcPct val="85000"/>
              </a:lnSpc>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p:cNvSpPr>
            <a:spLocks noGrp="1"/>
          </p:cNvSpPr>
          <p:nvPr>
            <p:ph type="body" sz="quarter" idx="33"/>
          </p:nvPr>
        </p:nvSpPr>
        <p:spPr>
          <a:xfrm>
            <a:off x="3568700" y="2514600"/>
            <a:ext cx="8191500" cy="1079500"/>
          </a:xfrm>
        </p:spPr>
        <p:txBody>
          <a:bodyPr anchor="ctr" anchorCtr="0"/>
          <a:lstStyle>
            <a:lvl1pPr>
              <a:lnSpc>
                <a:spcPct val="85000"/>
              </a:lnSpc>
              <a:defRPr sz="1200"/>
            </a:lvl1pPr>
            <a:lvl2pPr>
              <a:lnSpc>
                <a:spcPct val="85000"/>
              </a:lnSpc>
              <a:defRPr sz="1200"/>
            </a:lvl2pPr>
            <a:lvl3pPr>
              <a:lnSpc>
                <a:spcPct val="85000"/>
              </a:lnSpc>
              <a:defRPr sz="1200"/>
            </a:lvl3pPr>
            <a:lvl4pPr>
              <a:lnSpc>
                <a:spcPct val="85000"/>
              </a:lnSpc>
              <a:defRPr sz="1100"/>
            </a:lvl4pPr>
            <a:lvl5pPr>
              <a:lnSpc>
                <a:spcPct val="85000"/>
              </a:lnSpc>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p:cNvSpPr>
            <a:spLocks noGrp="1"/>
          </p:cNvSpPr>
          <p:nvPr>
            <p:ph type="body" sz="quarter" idx="34"/>
          </p:nvPr>
        </p:nvSpPr>
        <p:spPr>
          <a:xfrm>
            <a:off x="3568700" y="3657600"/>
            <a:ext cx="8191500" cy="1079500"/>
          </a:xfrm>
        </p:spPr>
        <p:txBody>
          <a:bodyPr anchor="ctr" anchorCtr="0"/>
          <a:lstStyle>
            <a:lvl1pPr>
              <a:lnSpc>
                <a:spcPct val="85000"/>
              </a:lnSpc>
              <a:defRPr sz="1200"/>
            </a:lvl1pPr>
            <a:lvl2pPr>
              <a:lnSpc>
                <a:spcPct val="85000"/>
              </a:lnSpc>
              <a:defRPr sz="1200"/>
            </a:lvl2pPr>
            <a:lvl3pPr>
              <a:lnSpc>
                <a:spcPct val="85000"/>
              </a:lnSpc>
              <a:defRPr sz="1200"/>
            </a:lvl3pPr>
            <a:lvl4pPr>
              <a:lnSpc>
                <a:spcPct val="85000"/>
              </a:lnSpc>
              <a:defRPr sz="1100"/>
            </a:lvl4pPr>
            <a:lvl5pPr>
              <a:lnSpc>
                <a:spcPct val="85000"/>
              </a:lnSpc>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p:cNvSpPr>
            <a:spLocks noGrp="1"/>
          </p:cNvSpPr>
          <p:nvPr>
            <p:ph type="body" sz="quarter" idx="35"/>
          </p:nvPr>
        </p:nvSpPr>
        <p:spPr>
          <a:xfrm>
            <a:off x="3568700" y="4813300"/>
            <a:ext cx="8191500" cy="1079500"/>
          </a:xfrm>
        </p:spPr>
        <p:txBody>
          <a:bodyPr anchor="ctr" anchorCtr="0"/>
          <a:lstStyle>
            <a:lvl1pPr>
              <a:lnSpc>
                <a:spcPct val="85000"/>
              </a:lnSpc>
              <a:defRPr sz="1200"/>
            </a:lvl1pPr>
            <a:lvl2pPr>
              <a:lnSpc>
                <a:spcPct val="85000"/>
              </a:lnSpc>
              <a:defRPr sz="1200"/>
            </a:lvl2pPr>
            <a:lvl3pPr>
              <a:lnSpc>
                <a:spcPct val="85000"/>
              </a:lnSpc>
              <a:defRPr sz="1200"/>
            </a:lvl3pPr>
            <a:lvl4pPr>
              <a:lnSpc>
                <a:spcPct val="85000"/>
              </a:lnSpc>
              <a:defRPr sz="1100"/>
            </a:lvl4pPr>
            <a:lvl5pPr>
              <a:lnSpc>
                <a:spcPct val="85000"/>
              </a:lnSpc>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86836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Picture no titl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7031265"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6" name="Picture Placeholder 2"/>
          <p:cNvSpPr>
            <a:spLocks noGrp="1"/>
          </p:cNvSpPr>
          <p:nvPr>
            <p:ph type="pic" sz="quarter" idx="28"/>
          </p:nvPr>
        </p:nvSpPr>
        <p:spPr>
          <a:xfrm>
            <a:off x="6489700" y="1498600"/>
            <a:ext cx="5257800" cy="4343400"/>
          </a:xfrm>
        </p:spPr>
        <p:txBody>
          <a:bodyPr/>
          <a:lstStyle/>
          <a:p>
            <a:endParaRPr lang="en-US"/>
          </a:p>
        </p:txBody>
      </p:sp>
      <p:sp>
        <p:nvSpPr>
          <p:cNvPr id="9" name="Text Placeholder 13"/>
          <p:cNvSpPr>
            <a:spLocks noGrp="1"/>
          </p:cNvSpPr>
          <p:nvPr>
            <p:ph type="body" sz="quarter" idx="29"/>
          </p:nvPr>
        </p:nvSpPr>
        <p:spPr>
          <a:xfrm>
            <a:off x="457200" y="1498600"/>
            <a:ext cx="5359400" cy="4421302"/>
          </a:xfrm>
        </p:spPr>
        <p:txBody>
          <a:bodyPr/>
          <a:lstStyle>
            <a:lvl1pPr>
              <a:defRPr sz="14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3682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icture no titles with takeaway">
    <p:spTree>
      <p:nvGrpSpPr>
        <p:cNvPr id="1" name=""/>
        <p:cNvGrpSpPr/>
        <p:nvPr/>
      </p:nvGrpSpPr>
      <p:grpSpPr>
        <a:xfrm>
          <a:off x="0" y="0"/>
          <a:ext cx="0" cy="0"/>
          <a:chOff x="0" y="0"/>
          <a:chExt cx="0" cy="0"/>
        </a:xfrm>
      </p:grpSpPr>
      <p:sp>
        <p:nvSpPr>
          <p:cNvPr id="3" name="Picture Placeholder 2"/>
          <p:cNvSpPr>
            <a:spLocks noGrp="1"/>
          </p:cNvSpPr>
          <p:nvPr>
            <p:ph type="pic" sz="quarter" idx="28"/>
          </p:nvPr>
        </p:nvSpPr>
        <p:spPr>
          <a:xfrm>
            <a:off x="6489700" y="1498600"/>
            <a:ext cx="5257800" cy="3886200"/>
          </a:xfrm>
        </p:spPr>
        <p:txBody>
          <a:bodyPr/>
          <a:lstStyle/>
          <a:p>
            <a:endParaRPr lang="en-US"/>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1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15" name="Text Placeholder 13"/>
          <p:cNvSpPr>
            <a:spLocks noGrp="1"/>
          </p:cNvSpPr>
          <p:nvPr>
            <p:ph type="body" sz="quarter" idx="29"/>
          </p:nvPr>
        </p:nvSpPr>
        <p:spPr>
          <a:xfrm>
            <a:off x="457200" y="1498600"/>
            <a:ext cx="5359400" cy="3898900"/>
          </a:xfrm>
        </p:spPr>
        <p:txBody>
          <a:bodyPr/>
          <a:lstStyle>
            <a:lvl1pPr>
              <a:defRPr sz="14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3172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 1 speaker long preo title">
    <p:spTree>
      <p:nvGrpSpPr>
        <p:cNvPr id="1" name=""/>
        <p:cNvGrpSpPr/>
        <p:nvPr/>
      </p:nvGrpSpPr>
      <p:grpSpPr>
        <a:xfrm>
          <a:off x="0" y="0"/>
          <a:ext cx="0" cy="0"/>
          <a:chOff x="0" y="0"/>
          <a:chExt cx="0" cy="0"/>
        </a:xfrm>
      </p:grpSpPr>
      <p:sp>
        <p:nvSpPr>
          <p:cNvPr id="14" name="Picture Placeholder 7"/>
          <p:cNvSpPr>
            <a:spLocks noGrp="1"/>
          </p:cNvSpPr>
          <p:nvPr>
            <p:ph type="pic" sz="quarter" idx="14" hasCustomPrompt="1"/>
          </p:nvPr>
        </p:nvSpPr>
        <p:spPr>
          <a:xfrm>
            <a:off x="0" y="0"/>
            <a:ext cx="12192000" cy="2752344"/>
          </a:xfrm>
        </p:spPr>
        <p:txBody>
          <a:bodyPr/>
          <a:lstStyle>
            <a:lvl1pPr marL="0" indent="0" algn="ctr">
              <a:buNone/>
              <a:defRPr baseline="0"/>
            </a:lvl1pPr>
          </a:lstStyle>
          <a:p>
            <a:r>
              <a:rPr lang="en-US" dirty="0"/>
              <a:t>Click to upload a cover slide photo. Visit the Brand Central Image Library for options: https://www.brandcentral.aig/content/index/guid/stock_imagery </a:t>
            </a:r>
          </a:p>
        </p:txBody>
      </p:sp>
      <p:sp>
        <p:nvSpPr>
          <p:cNvPr id="28" name="Text Placeholder 6"/>
          <p:cNvSpPr>
            <a:spLocks noGrp="1"/>
          </p:cNvSpPr>
          <p:nvPr>
            <p:ph type="body" sz="quarter" idx="15"/>
          </p:nvPr>
        </p:nvSpPr>
        <p:spPr>
          <a:xfrm>
            <a:off x="8129775" y="3948477"/>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a:t>Click to edit Master text styles</a:t>
            </a:r>
          </a:p>
        </p:txBody>
      </p:sp>
      <p:sp>
        <p:nvSpPr>
          <p:cNvPr id="29" name="Picture Placeholder 8"/>
          <p:cNvSpPr>
            <a:spLocks noGrp="1"/>
          </p:cNvSpPr>
          <p:nvPr>
            <p:ph type="pic" sz="quarter" idx="11"/>
          </p:nvPr>
        </p:nvSpPr>
        <p:spPr>
          <a:xfrm>
            <a:off x="7288529" y="3966765"/>
            <a:ext cx="722376" cy="786384"/>
          </a:xfrm>
        </p:spPr>
        <p:txBody>
          <a:bodyPr/>
          <a:lstStyle>
            <a:lvl1pPr marL="0" indent="0">
              <a:buNone/>
              <a:defRPr/>
            </a:lvl1pPr>
          </a:lstStyle>
          <a:p>
            <a:endParaRPr lang="en-US" dirty="0"/>
          </a:p>
        </p:txBody>
      </p:sp>
      <p:sp>
        <p:nvSpPr>
          <p:cNvPr id="36" name="Title 1"/>
          <p:cNvSpPr>
            <a:spLocks noGrp="1"/>
          </p:cNvSpPr>
          <p:nvPr>
            <p:ph type="ctrTitle" hasCustomPrompt="1"/>
          </p:nvPr>
        </p:nvSpPr>
        <p:spPr>
          <a:xfrm>
            <a:off x="457200" y="3736428"/>
            <a:ext cx="6629400" cy="1016721"/>
          </a:xfrm>
        </p:spPr>
        <p:txBody>
          <a:bodyPr anchor="b">
            <a:noAutofit/>
          </a:bodyPr>
          <a:lstStyle>
            <a:lvl1pPr algn="l">
              <a:lnSpc>
                <a:spcPct val="100000"/>
              </a:lnSpc>
              <a:spcBef>
                <a:spcPts val="0"/>
              </a:spcBef>
              <a:defRPr sz="2000"/>
            </a:lvl1pPr>
          </a:lstStyle>
          <a:p>
            <a:r>
              <a:rPr lang="en-US" dirty="0"/>
              <a:t>Click to edit </a:t>
            </a:r>
            <a:br>
              <a:rPr lang="en-US" dirty="0"/>
            </a:br>
            <a:r>
              <a:rPr lang="en-US" dirty="0"/>
              <a:t>Master title style</a:t>
            </a:r>
          </a:p>
        </p:txBody>
      </p:sp>
      <p:sp>
        <p:nvSpPr>
          <p:cNvPr id="37" name="Subtitle 2"/>
          <p:cNvSpPr>
            <a:spLocks noGrp="1"/>
          </p:cNvSpPr>
          <p:nvPr>
            <p:ph type="subTitle" idx="1" hasCustomPrompt="1"/>
          </p:nvPr>
        </p:nvSpPr>
        <p:spPr>
          <a:xfrm>
            <a:off x="457200" y="4886496"/>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a:t>
            </a:r>
            <a:br>
              <a:rPr lang="en-US" dirty="0"/>
            </a:br>
            <a:r>
              <a:rPr lang="en-US" dirty="0"/>
              <a:t>subtitle style</a:t>
            </a:r>
          </a:p>
        </p:txBody>
      </p:sp>
      <p:grpSp>
        <p:nvGrpSpPr>
          <p:cNvPr id="19" name="Group 18"/>
          <p:cNvGrpSpPr/>
          <p:nvPr userDrawn="1"/>
        </p:nvGrpSpPr>
        <p:grpSpPr>
          <a:xfrm>
            <a:off x="454818" y="3261416"/>
            <a:ext cx="1017365" cy="520285"/>
            <a:chOff x="2259013" y="4716463"/>
            <a:chExt cx="1322387" cy="676275"/>
          </a:xfrm>
        </p:grpSpPr>
        <p:sp>
          <p:nvSpPr>
            <p:cNvPr id="20"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ooter Placeholder 6">
            <a:extLst>
              <a:ext uri="{FF2B5EF4-FFF2-40B4-BE49-F238E27FC236}">
                <a16:creationId xmlns:a16="http://schemas.microsoft.com/office/drawing/2014/main" id="{D11A278B-04BB-4716-A552-DFBB9FFA5B49}"/>
              </a:ext>
            </a:extLst>
          </p:cNvPr>
          <p:cNvSpPr txBox="1">
            <a:spLocks/>
          </p:cNvSpPr>
          <p:nvPr userDrawn="1"/>
        </p:nvSpPr>
        <p:spPr>
          <a:xfrm>
            <a:off x="4587240" y="6594193"/>
            <a:ext cx="3017520"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FOR AGENT USE ONLY </a:t>
            </a:r>
            <a:r>
              <a:rPr lang="en-US" sz="800" kern="1200" baseline="0" dirty="0">
                <a:solidFill>
                  <a:schemeClr val="tx1">
                    <a:tint val="75000"/>
                  </a:schemeClr>
                </a:solidFill>
                <a:latin typeface="+mn-lt"/>
                <a:ea typeface="+mn-ea"/>
                <a:cs typeface="+mn-cs"/>
              </a:rPr>
              <a:t>– NOT FOR CONSUMER USE</a:t>
            </a:r>
            <a:endParaRPr lang="en-US" sz="800" kern="1200" dirty="0">
              <a:solidFill>
                <a:schemeClr val="tx1">
                  <a:tint val="75000"/>
                </a:schemeClr>
              </a:solidFill>
              <a:latin typeface="+mn-lt"/>
              <a:ea typeface="+mn-ea"/>
              <a:cs typeface="+mn-cs"/>
            </a:endParaRPr>
          </a:p>
        </p:txBody>
      </p:sp>
    </p:spTree>
    <p:custDataLst>
      <p:tags r:id="rId1"/>
    </p:custDataLst>
    <p:extLst>
      <p:ext uri="{BB962C8B-B14F-4D97-AF65-F5344CB8AC3E}">
        <p14:creationId xmlns:p14="http://schemas.microsoft.com/office/powerpoint/2010/main" val="368869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
          <p15:clr>
            <a:srgbClr val="FBAE40"/>
          </p15:clr>
        </p15:guide>
        <p15:guide id="2" orient="horz" pos="35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uckets with underlin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10" name="Text Placeholder 3"/>
          <p:cNvSpPr txBox="1">
            <a:spLocks/>
          </p:cNvSpPr>
          <p:nvPr userDrawn="1"/>
        </p:nvSpPr>
        <p:spPr>
          <a:xfrm>
            <a:off x="457200" y="1524735"/>
            <a:ext cx="5325533"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12" name="Text Placeholder 3"/>
          <p:cNvSpPr txBox="1">
            <a:spLocks/>
          </p:cNvSpPr>
          <p:nvPr userDrawn="1"/>
        </p:nvSpPr>
        <p:spPr>
          <a:xfrm>
            <a:off x="6409267" y="1524735"/>
            <a:ext cx="5325533"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16" name="Text Placeholder 2"/>
          <p:cNvSpPr>
            <a:spLocks noGrp="1"/>
          </p:cNvSpPr>
          <p:nvPr>
            <p:ph type="body" sz="quarter" idx="28"/>
          </p:nvPr>
        </p:nvSpPr>
        <p:spPr>
          <a:xfrm>
            <a:off x="444500" y="1524000"/>
            <a:ext cx="5346700" cy="40640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
        <p:nvSpPr>
          <p:cNvPr id="17" name="Text Placeholder 20"/>
          <p:cNvSpPr>
            <a:spLocks noGrp="1"/>
          </p:cNvSpPr>
          <p:nvPr>
            <p:ph type="body" sz="quarter" idx="30"/>
          </p:nvPr>
        </p:nvSpPr>
        <p:spPr>
          <a:xfrm>
            <a:off x="533400" y="2057400"/>
            <a:ext cx="4940300" cy="4051300"/>
          </a:xfrm>
        </p:spPr>
        <p:txBody>
          <a:bodyPr/>
          <a:lstStyle>
            <a:lvl1pPr marL="342900" indent="-342900">
              <a:buFont typeface="+mj-lt"/>
              <a:buAutoNum type="arabicPeriod"/>
              <a:defRPr sz="1600"/>
            </a:lvl1pPr>
            <a:lvl2pPr marL="676275" indent="-342900">
              <a:buFont typeface="+mj-lt"/>
              <a:buAutoNum type="arabicPeriod"/>
              <a:defRPr sz="1600"/>
            </a:lvl2pPr>
            <a:lvl3pPr marL="971550" indent="-342900">
              <a:buFont typeface="+mj-lt"/>
              <a:buAutoNum type="arabicPeriod"/>
              <a:defRPr sz="1600"/>
            </a:lvl3pPr>
            <a:lvl4pPr marL="1314450" indent="-342900">
              <a:buFont typeface="+mj-lt"/>
              <a:buAutoNum type="arabicPeriod"/>
              <a:defRPr sz="1400"/>
            </a:lvl4pPr>
            <a:lvl5pPr marL="154305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31"/>
          </p:nvPr>
        </p:nvSpPr>
        <p:spPr>
          <a:xfrm>
            <a:off x="6400800" y="1524000"/>
            <a:ext cx="5346700" cy="40640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
        <p:nvSpPr>
          <p:cNvPr id="19" name="Text Placeholder 20"/>
          <p:cNvSpPr>
            <a:spLocks noGrp="1"/>
          </p:cNvSpPr>
          <p:nvPr>
            <p:ph type="body" sz="quarter" idx="32"/>
          </p:nvPr>
        </p:nvSpPr>
        <p:spPr>
          <a:xfrm>
            <a:off x="6489700" y="2057400"/>
            <a:ext cx="4940300" cy="4051300"/>
          </a:xfrm>
        </p:spPr>
        <p:txBody>
          <a:bodyPr/>
          <a:lstStyle>
            <a:lvl1pPr marL="342900" indent="-342900">
              <a:buFont typeface="+mj-lt"/>
              <a:buAutoNum type="arabicPeriod"/>
              <a:defRPr sz="1600"/>
            </a:lvl1pPr>
            <a:lvl2pPr marL="676275" indent="-342900">
              <a:buFont typeface="+mj-lt"/>
              <a:buAutoNum type="arabicPeriod"/>
              <a:defRPr sz="1600"/>
            </a:lvl2pPr>
            <a:lvl3pPr marL="971550" indent="-342900">
              <a:buFont typeface="+mj-lt"/>
              <a:buAutoNum type="arabicPeriod"/>
              <a:defRPr sz="1600"/>
            </a:lvl3pPr>
            <a:lvl4pPr marL="1314450" indent="-342900">
              <a:buFont typeface="+mj-lt"/>
              <a:buAutoNum type="arabicPeriod"/>
              <a:defRPr sz="1400"/>
            </a:lvl4pPr>
            <a:lvl5pPr marL="154305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46292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Buckets with underline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19" name="Text Placeholder 20"/>
          <p:cNvSpPr>
            <a:spLocks noGrp="1"/>
          </p:cNvSpPr>
          <p:nvPr>
            <p:ph type="body" sz="quarter" idx="30"/>
          </p:nvPr>
        </p:nvSpPr>
        <p:spPr>
          <a:xfrm>
            <a:off x="533400" y="2057400"/>
            <a:ext cx="4940300" cy="3378200"/>
          </a:xfrm>
        </p:spPr>
        <p:txBody>
          <a:bodyPr/>
          <a:lstStyle>
            <a:lvl1pPr marL="342900" indent="-342900">
              <a:buFont typeface="+mj-lt"/>
              <a:buAutoNum type="arabicPeriod"/>
              <a:defRPr sz="1600"/>
            </a:lvl1pPr>
            <a:lvl2pPr marL="676275" indent="-342900">
              <a:buFont typeface="+mj-lt"/>
              <a:buAutoNum type="arabicPeriod"/>
              <a:defRPr sz="1600"/>
            </a:lvl2pPr>
            <a:lvl3pPr marL="971550" indent="-342900">
              <a:buFont typeface="+mj-lt"/>
              <a:buAutoNum type="arabicPeriod"/>
              <a:defRPr sz="1600"/>
            </a:lvl3pPr>
            <a:lvl4pPr marL="1314450" indent="-342900">
              <a:buFont typeface="+mj-lt"/>
              <a:buAutoNum type="arabicPeriod"/>
              <a:defRPr sz="1400"/>
            </a:lvl4pPr>
            <a:lvl5pPr marL="154305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p:cNvSpPr>
            <a:spLocks noGrp="1"/>
          </p:cNvSpPr>
          <p:nvPr>
            <p:ph type="body" sz="quarter" idx="32"/>
          </p:nvPr>
        </p:nvSpPr>
        <p:spPr>
          <a:xfrm>
            <a:off x="6489700" y="2057400"/>
            <a:ext cx="4940300" cy="3378200"/>
          </a:xfrm>
        </p:spPr>
        <p:txBody>
          <a:bodyPr/>
          <a:lstStyle>
            <a:lvl1pPr marL="342900" indent="-342900">
              <a:buFont typeface="+mj-lt"/>
              <a:buAutoNum type="arabicPeriod"/>
              <a:defRPr sz="1600"/>
            </a:lvl1pPr>
            <a:lvl2pPr marL="676275" indent="-342900">
              <a:buFont typeface="+mj-lt"/>
              <a:buAutoNum type="arabicPeriod"/>
              <a:defRPr sz="1600"/>
            </a:lvl2pPr>
            <a:lvl3pPr marL="971550" indent="-342900">
              <a:buFont typeface="+mj-lt"/>
              <a:buAutoNum type="arabicPeriod"/>
              <a:defRPr sz="1600"/>
            </a:lvl3pPr>
            <a:lvl4pPr marL="1314450" indent="-342900">
              <a:buFont typeface="+mj-lt"/>
              <a:buAutoNum type="arabicPeriod"/>
              <a:defRPr sz="1400"/>
            </a:lvl4pPr>
            <a:lvl5pPr marL="154305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3" name="Text Placeholder 3"/>
          <p:cNvSpPr txBox="1">
            <a:spLocks/>
          </p:cNvSpPr>
          <p:nvPr userDrawn="1"/>
        </p:nvSpPr>
        <p:spPr>
          <a:xfrm>
            <a:off x="457200" y="1524735"/>
            <a:ext cx="5325533"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24" name="Text Placeholder 3"/>
          <p:cNvSpPr txBox="1">
            <a:spLocks/>
          </p:cNvSpPr>
          <p:nvPr userDrawn="1"/>
        </p:nvSpPr>
        <p:spPr>
          <a:xfrm>
            <a:off x="6409267" y="1524735"/>
            <a:ext cx="5325533"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25" name="Text Placeholder 2"/>
          <p:cNvSpPr>
            <a:spLocks noGrp="1"/>
          </p:cNvSpPr>
          <p:nvPr>
            <p:ph type="body" sz="quarter" idx="28"/>
          </p:nvPr>
        </p:nvSpPr>
        <p:spPr>
          <a:xfrm>
            <a:off x="444500" y="1524000"/>
            <a:ext cx="5346700" cy="40640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
        <p:nvSpPr>
          <p:cNvPr id="26" name="Text Placeholder 2"/>
          <p:cNvSpPr>
            <a:spLocks noGrp="1"/>
          </p:cNvSpPr>
          <p:nvPr>
            <p:ph type="body" sz="quarter" idx="31"/>
          </p:nvPr>
        </p:nvSpPr>
        <p:spPr>
          <a:xfrm>
            <a:off x="6400800" y="1524000"/>
            <a:ext cx="5346700" cy="40640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90285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Buckets with box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6" name="Group 5"/>
          <p:cNvGrpSpPr/>
          <p:nvPr userDrawn="1"/>
        </p:nvGrpSpPr>
        <p:grpSpPr>
          <a:xfrm>
            <a:off x="457200" y="1515591"/>
            <a:ext cx="11277600" cy="4674806"/>
            <a:chOff x="457200" y="1506447"/>
            <a:chExt cx="8235950" cy="4674806"/>
          </a:xfrm>
        </p:grpSpPr>
        <p:sp>
          <p:nvSpPr>
            <p:cNvPr id="9" name="Rectangle 8"/>
            <p:cNvSpPr/>
            <p:nvPr/>
          </p:nvSpPr>
          <p:spPr>
            <a:xfrm>
              <a:off x="457200" y="1515591"/>
              <a:ext cx="3886200" cy="46656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457200" y="1506447"/>
              <a:ext cx="3886200"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grpSp>
          <p:nvGrpSpPr>
            <p:cNvPr id="11" name="Group 10"/>
            <p:cNvGrpSpPr/>
            <p:nvPr/>
          </p:nvGrpSpPr>
          <p:grpSpPr>
            <a:xfrm>
              <a:off x="4809067" y="1506447"/>
              <a:ext cx="3884083" cy="4674806"/>
              <a:chOff x="4809066" y="1506447"/>
              <a:chExt cx="3894665" cy="4674806"/>
            </a:xfrm>
          </p:grpSpPr>
          <p:sp>
            <p:nvSpPr>
              <p:cNvPr id="15" name="Rectangle 14"/>
              <p:cNvSpPr/>
              <p:nvPr/>
            </p:nvSpPr>
            <p:spPr>
              <a:xfrm>
                <a:off x="4810125" y="1515591"/>
                <a:ext cx="3886200" cy="46656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p:cNvSpPr txBox="1">
                <a:spLocks/>
              </p:cNvSpPr>
              <p:nvPr/>
            </p:nvSpPr>
            <p:spPr>
              <a:xfrm>
                <a:off x="4809066" y="1506447"/>
                <a:ext cx="3894665"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grpSp>
      </p:grpSp>
      <p:sp>
        <p:nvSpPr>
          <p:cNvPr id="20" name="Text Placeholder 3"/>
          <p:cNvSpPr txBox="1">
            <a:spLocks/>
          </p:cNvSpPr>
          <p:nvPr userDrawn="1"/>
        </p:nvSpPr>
        <p:spPr>
          <a:xfrm>
            <a:off x="457201" y="1515592"/>
            <a:ext cx="5320536"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21" name="Text Placeholder 3"/>
          <p:cNvSpPr txBox="1">
            <a:spLocks/>
          </p:cNvSpPr>
          <p:nvPr userDrawn="1"/>
        </p:nvSpPr>
        <p:spPr>
          <a:xfrm>
            <a:off x="6415276" y="1515592"/>
            <a:ext cx="5317637"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22" name="Text Placeholder 2"/>
          <p:cNvSpPr>
            <a:spLocks noGrp="1"/>
          </p:cNvSpPr>
          <p:nvPr>
            <p:ph type="body" sz="quarter" idx="28"/>
          </p:nvPr>
        </p:nvSpPr>
        <p:spPr>
          <a:xfrm>
            <a:off x="444500" y="1524000"/>
            <a:ext cx="5346700" cy="40640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
        <p:nvSpPr>
          <p:cNvPr id="23" name="Text Placeholder 2"/>
          <p:cNvSpPr>
            <a:spLocks noGrp="1"/>
          </p:cNvSpPr>
          <p:nvPr>
            <p:ph type="body" sz="quarter" idx="29"/>
          </p:nvPr>
        </p:nvSpPr>
        <p:spPr>
          <a:xfrm>
            <a:off x="6400800" y="1524000"/>
            <a:ext cx="5346700" cy="40640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
        <p:nvSpPr>
          <p:cNvPr id="24" name="Text Placeholder 20"/>
          <p:cNvSpPr>
            <a:spLocks noGrp="1"/>
          </p:cNvSpPr>
          <p:nvPr>
            <p:ph type="body" sz="quarter" idx="30"/>
          </p:nvPr>
        </p:nvSpPr>
        <p:spPr>
          <a:xfrm>
            <a:off x="685800" y="2057400"/>
            <a:ext cx="4940300" cy="4038600"/>
          </a:xfrm>
        </p:spPr>
        <p:txBody>
          <a:bodyPr/>
          <a:lstStyle>
            <a:lvl1pPr>
              <a:defRPr sz="16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0"/>
          <p:cNvSpPr>
            <a:spLocks noGrp="1"/>
          </p:cNvSpPr>
          <p:nvPr>
            <p:ph type="body" sz="quarter" idx="31"/>
          </p:nvPr>
        </p:nvSpPr>
        <p:spPr>
          <a:xfrm>
            <a:off x="6642100" y="2057400"/>
            <a:ext cx="4940300" cy="4038600"/>
          </a:xfrm>
        </p:spPr>
        <p:txBody>
          <a:bodyPr/>
          <a:lstStyle>
            <a:lvl1pPr>
              <a:defRPr sz="16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328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Buckets with boxe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7177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457201" y="1523211"/>
            <a:ext cx="5320536" cy="38274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16720" y="1523211"/>
            <a:ext cx="5310418" cy="38274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p:cNvSpPr txBox="1">
            <a:spLocks/>
          </p:cNvSpPr>
          <p:nvPr/>
        </p:nvSpPr>
        <p:spPr>
          <a:xfrm>
            <a:off x="457201" y="1515592"/>
            <a:ext cx="5320536"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15" name="Text Placeholder 3"/>
          <p:cNvSpPr txBox="1">
            <a:spLocks/>
          </p:cNvSpPr>
          <p:nvPr/>
        </p:nvSpPr>
        <p:spPr>
          <a:xfrm>
            <a:off x="6415276" y="1515592"/>
            <a:ext cx="5317637"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18"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19" name="Text Placeholder 2"/>
          <p:cNvSpPr>
            <a:spLocks noGrp="1"/>
          </p:cNvSpPr>
          <p:nvPr>
            <p:ph type="body" sz="quarter" idx="28"/>
          </p:nvPr>
        </p:nvSpPr>
        <p:spPr>
          <a:xfrm>
            <a:off x="444500" y="1524000"/>
            <a:ext cx="5346700" cy="40640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
        <p:nvSpPr>
          <p:cNvPr id="20" name="Text Placeholder 2"/>
          <p:cNvSpPr>
            <a:spLocks noGrp="1"/>
          </p:cNvSpPr>
          <p:nvPr>
            <p:ph type="body" sz="quarter" idx="29"/>
          </p:nvPr>
        </p:nvSpPr>
        <p:spPr>
          <a:xfrm>
            <a:off x="6400800" y="1524000"/>
            <a:ext cx="5346700" cy="40640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
        <p:nvSpPr>
          <p:cNvPr id="22" name="Text Placeholder 20"/>
          <p:cNvSpPr>
            <a:spLocks noGrp="1"/>
          </p:cNvSpPr>
          <p:nvPr>
            <p:ph type="body" sz="quarter" idx="30"/>
          </p:nvPr>
        </p:nvSpPr>
        <p:spPr>
          <a:xfrm>
            <a:off x="685800" y="2057400"/>
            <a:ext cx="4940300" cy="323850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0"/>
          <p:cNvSpPr>
            <a:spLocks noGrp="1"/>
          </p:cNvSpPr>
          <p:nvPr>
            <p:ph type="body" sz="quarter" idx="31"/>
          </p:nvPr>
        </p:nvSpPr>
        <p:spPr>
          <a:xfrm>
            <a:off x="6642100" y="2057400"/>
            <a:ext cx="4940300" cy="3238500"/>
          </a:xfrm>
        </p:spPr>
        <p:txBody>
          <a:bodyPr/>
          <a:lstStyle>
            <a:lvl1pPr>
              <a:defRPr sz="16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74969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Buckets with boxes vertic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704189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6" name="Rectangle 5"/>
          <p:cNvSpPr/>
          <p:nvPr userDrawn="1"/>
        </p:nvSpPr>
        <p:spPr>
          <a:xfrm>
            <a:off x="457200" y="1519981"/>
            <a:ext cx="33838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9" name="Rectangle 8"/>
          <p:cNvSpPr/>
          <p:nvPr userDrawn="1"/>
        </p:nvSpPr>
        <p:spPr>
          <a:xfrm>
            <a:off x="4420557" y="1519981"/>
            <a:ext cx="33838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Rectangle 9"/>
          <p:cNvSpPr/>
          <p:nvPr userDrawn="1"/>
        </p:nvSpPr>
        <p:spPr>
          <a:xfrm>
            <a:off x="8396994" y="1519981"/>
            <a:ext cx="33616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Text Placeholder 2"/>
          <p:cNvSpPr>
            <a:spLocks noGrp="1"/>
          </p:cNvSpPr>
          <p:nvPr>
            <p:ph type="body" sz="quarter" idx="28"/>
          </p:nvPr>
        </p:nvSpPr>
        <p:spPr>
          <a:xfrm>
            <a:off x="457200" y="1518081"/>
            <a:ext cx="3365500" cy="3615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12" name="Text Placeholder 2"/>
          <p:cNvSpPr>
            <a:spLocks noGrp="1"/>
          </p:cNvSpPr>
          <p:nvPr>
            <p:ph type="body" sz="quarter" idx="29"/>
          </p:nvPr>
        </p:nvSpPr>
        <p:spPr>
          <a:xfrm>
            <a:off x="4419600" y="1518081"/>
            <a:ext cx="3365500" cy="3615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14" name="Text Placeholder 2"/>
          <p:cNvSpPr>
            <a:spLocks noGrp="1"/>
          </p:cNvSpPr>
          <p:nvPr>
            <p:ph type="body" sz="quarter" idx="30"/>
          </p:nvPr>
        </p:nvSpPr>
        <p:spPr>
          <a:xfrm>
            <a:off x="8382000" y="1518081"/>
            <a:ext cx="3365500" cy="3615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15" name="Text Placeholder 25"/>
          <p:cNvSpPr>
            <a:spLocks noGrp="1"/>
          </p:cNvSpPr>
          <p:nvPr>
            <p:ph type="body" sz="quarter" idx="34"/>
          </p:nvPr>
        </p:nvSpPr>
        <p:spPr>
          <a:xfrm>
            <a:off x="457200" y="2019300"/>
            <a:ext cx="3403600" cy="38227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5"/>
          <p:cNvSpPr>
            <a:spLocks noGrp="1"/>
          </p:cNvSpPr>
          <p:nvPr>
            <p:ph type="body" sz="quarter" idx="35"/>
          </p:nvPr>
        </p:nvSpPr>
        <p:spPr>
          <a:xfrm>
            <a:off x="4419600" y="2019300"/>
            <a:ext cx="3403600" cy="38227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5"/>
          <p:cNvSpPr>
            <a:spLocks noGrp="1"/>
          </p:cNvSpPr>
          <p:nvPr>
            <p:ph type="body" sz="quarter" idx="36"/>
          </p:nvPr>
        </p:nvSpPr>
        <p:spPr>
          <a:xfrm>
            <a:off x="8382000" y="2019300"/>
            <a:ext cx="3403600" cy="38227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8197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Buckets with boxes vertical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457200" y="1519981"/>
            <a:ext cx="33838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Rectangle 9"/>
          <p:cNvSpPr/>
          <p:nvPr/>
        </p:nvSpPr>
        <p:spPr>
          <a:xfrm>
            <a:off x="4420557" y="1519981"/>
            <a:ext cx="33838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Rectangle 10"/>
          <p:cNvSpPr/>
          <p:nvPr/>
        </p:nvSpPr>
        <p:spPr>
          <a:xfrm>
            <a:off x="8396994" y="1519981"/>
            <a:ext cx="33616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7"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19" name="Text Placeholder 2"/>
          <p:cNvSpPr>
            <a:spLocks noGrp="1"/>
          </p:cNvSpPr>
          <p:nvPr>
            <p:ph type="body" sz="quarter" idx="28"/>
          </p:nvPr>
        </p:nvSpPr>
        <p:spPr>
          <a:xfrm>
            <a:off x="457200" y="1518081"/>
            <a:ext cx="3365500" cy="3615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0" name="Text Placeholder 2"/>
          <p:cNvSpPr>
            <a:spLocks noGrp="1"/>
          </p:cNvSpPr>
          <p:nvPr>
            <p:ph type="body" sz="quarter" idx="29"/>
          </p:nvPr>
        </p:nvSpPr>
        <p:spPr>
          <a:xfrm>
            <a:off x="4419600" y="1518081"/>
            <a:ext cx="3365500" cy="3615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1" name="Text Placeholder 2"/>
          <p:cNvSpPr>
            <a:spLocks noGrp="1"/>
          </p:cNvSpPr>
          <p:nvPr>
            <p:ph type="body" sz="quarter" idx="30"/>
          </p:nvPr>
        </p:nvSpPr>
        <p:spPr>
          <a:xfrm>
            <a:off x="8382000" y="1518081"/>
            <a:ext cx="3365500" cy="3615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7" name="Text Placeholder 25"/>
          <p:cNvSpPr>
            <a:spLocks noGrp="1"/>
          </p:cNvSpPr>
          <p:nvPr>
            <p:ph type="body" sz="quarter" idx="34"/>
          </p:nvPr>
        </p:nvSpPr>
        <p:spPr>
          <a:xfrm>
            <a:off x="457200" y="2019300"/>
            <a:ext cx="3403600" cy="33528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5"/>
          <p:cNvSpPr>
            <a:spLocks noGrp="1"/>
          </p:cNvSpPr>
          <p:nvPr>
            <p:ph type="body" sz="quarter" idx="35"/>
          </p:nvPr>
        </p:nvSpPr>
        <p:spPr>
          <a:xfrm>
            <a:off x="4419600" y="2019300"/>
            <a:ext cx="3403600" cy="33528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5"/>
          <p:cNvSpPr>
            <a:spLocks noGrp="1"/>
          </p:cNvSpPr>
          <p:nvPr>
            <p:ph type="body" sz="quarter" idx="36"/>
          </p:nvPr>
        </p:nvSpPr>
        <p:spPr>
          <a:xfrm>
            <a:off x="8382000" y="2019300"/>
            <a:ext cx="3403600" cy="33528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0810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userDrawn="1"/>
        </p:nvSpPr>
        <p:spPr>
          <a:xfrm>
            <a:off x="457200" y="1514950"/>
            <a:ext cx="2831003"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Rectangle 9"/>
          <p:cNvSpPr/>
          <p:nvPr/>
        </p:nvSpPr>
        <p:spPr>
          <a:xfrm>
            <a:off x="457200" y="3115149"/>
            <a:ext cx="2831003"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Rectangle 10"/>
          <p:cNvSpPr/>
          <p:nvPr/>
        </p:nvSpPr>
        <p:spPr>
          <a:xfrm>
            <a:off x="457200" y="4715347"/>
            <a:ext cx="2831003"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6" name="Straight Connector 15"/>
          <p:cNvCxnSpPr/>
          <p:nvPr/>
        </p:nvCxnSpPr>
        <p:spPr>
          <a:xfrm>
            <a:off x="457200" y="2920327"/>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520525"/>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28"/>
          </p:nvPr>
        </p:nvSpPr>
        <p:spPr>
          <a:xfrm>
            <a:off x="457200" y="1518081"/>
            <a:ext cx="2832100" cy="11997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1" name="Text Placeholder 2"/>
          <p:cNvSpPr>
            <a:spLocks noGrp="1"/>
          </p:cNvSpPr>
          <p:nvPr>
            <p:ph type="body" sz="quarter" idx="33"/>
          </p:nvPr>
        </p:nvSpPr>
        <p:spPr>
          <a:xfrm>
            <a:off x="457200" y="3118282"/>
            <a:ext cx="2832100" cy="11997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3" name="Text Placeholder 2"/>
          <p:cNvSpPr>
            <a:spLocks noGrp="1"/>
          </p:cNvSpPr>
          <p:nvPr>
            <p:ph type="body" sz="quarter" idx="35"/>
          </p:nvPr>
        </p:nvSpPr>
        <p:spPr>
          <a:xfrm>
            <a:off x="457200" y="4705782"/>
            <a:ext cx="2832100" cy="11997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6" name="Text Placeholder 2"/>
          <p:cNvSpPr>
            <a:spLocks noGrp="1"/>
          </p:cNvSpPr>
          <p:nvPr>
            <p:ph type="body" sz="quarter" idx="37"/>
          </p:nvPr>
        </p:nvSpPr>
        <p:spPr>
          <a:xfrm>
            <a:off x="3530600" y="1511300"/>
            <a:ext cx="8661400" cy="12446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p:cNvSpPr>
            <a:spLocks noGrp="1"/>
          </p:cNvSpPr>
          <p:nvPr>
            <p:ph type="body" sz="quarter" idx="38"/>
          </p:nvPr>
        </p:nvSpPr>
        <p:spPr>
          <a:xfrm>
            <a:off x="3530600" y="3111500"/>
            <a:ext cx="8661400" cy="12446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p:cNvSpPr>
            <a:spLocks noGrp="1"/>
          </p:cNvSpPr>
          <p:nvPr>
            <p:ph type="body" sz="quarter" idx="39"/>
          </p:nvPr>
        </p:nvSpPr>
        <p:spPr>
          <a:xfrm>
            <a:off x="3530600" y="4673600"/>
            <a:ext cx="8661400" cy="12446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6461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457200" y="1514951"/>
            <a:ext cx="2831003" cy="999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Rectangle 9"/>
          <p:cNvSpPr/>
          <p:nvPr/>
        </p:nvSpPr>
        <p:spPr>
          <a:xfrm>
            <a:off x="457200" y="2886550"/>
            <a:ext cx="2831003" cy="999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Rectangle 10"/>
          <p:cNvSpPr/>
          <p:nvPr/>
        </p:nvSpPr>
        <p:spPr>
          <a:xfrm>
            <a:off x="457200" y="4305773"/>
            <a:ext cx="2831003" cy="999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6" name="Straight Connector 15"/>
          <p:cNvCxnSpPr/>
          <p:nvPr/>
        </p:nvCxnSpPr>
        <p:spPr>
          <a:xfrm>
            <a:off x="457200" y="2691727"/>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091900"/>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4" name="Text Placeholder 2"/>
          <p:cNvSpPr>
            <a:spLocks noGrp="1"/>
          </p:cNvSpPr>
          <p:nvPr>
            <p:ph type="body" sz="quarter" idx="28"/>
          </p:nvPr>
        </p:nvSpPr>
        <p:spPr>
          <a:xfrm>
            <a:off x="457200" y="1518081"/>
            <a:ext cx="2832100" cy="9838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7" name="Text Placeholder 2"/>
          <p:cNvSpPr>
            <a:spLocks noGrp="1"/>
          </p:cNvSpPr>
          <p:nvPr>
            <p:ph type="body" sz="quarter" idx="33"/>
          </p:nvPr>
        </p:nvSpPr>
        <p:spPr>
          <a:xfrm>
            <a:off x="457200" y="2876982"/>
            <a:ext cx="2832100" cy="9838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9" name="Text Placeholder 2"/>
          <p:cNvSpPr>
            <a:spLocks noGrp="1"/>
          </p:cNvSpPr>
          <p:nvPr>
            <p:ph type="body" sz="quarter" idx="35"/>
          </p:nvPr>
        </p:nvSpPr>
        <p:spPr>
          <a:xfrm>
            <a:off x="457200" y="4312082"/>
            <a:ext cx="2832100" cy="983819"/>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31" name="Text Placeholder 2"/>
          <p:cNvSpPr>
            <a:spLocks noGrp="1"/>
          </p:cNvSpPr>
          <p:nvPr>
            <p:ph type="body" sz="quarter" idx="37"/>
          </p:nvPr>
        </p:nvSpPr>
        <p:spPr>
          <a:xfrm>
            <a:off x="3543300" y="1511300"/>
            <a:ext cx="8267700" cy="10033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
          <p:cNvSpPr>
            <a:spLocks noGrp="1"/>
          </p:cNvSpPr>
          <p:nvPr>
            <p:ph type="body" sz="quarter" idx="38"/>
          </p:nvPr>
        </p:nvSpPr>
        <p:spPr>
          <a:xfrm>
            <a:off x="3543300" y="2895600"/>
            <a:ext cx="8267700" cy="10033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2"/>
          <p:cNvSpPr>
            <a:spLocks noGrp="1"/>
          </p:cNvSpPr>
          <p:nvPr>
            <p:ph type="body" sz="quarter" idx="39"/>
          </p:nvPr>
        </p:nvSpPr>
        <p:spPr>
          <a:xfrm>
            <a:off x="3543300" y="4330700"/>
            <a:ext cx="8267700" cy="10033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1855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flow">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Pentagon 8"/>
          <p:cNvSpPr/>
          <p:nvPr/>
        </p:nvSpPr>
        <p:spPr>
          <a:xfrm>
            <a:off x="457200" y="1515533"/>
            <a:ext cx="3523660" cy="1210733"/>
          </a:xfrm>
          <a:prstGeom prst="homePlate">
            <a:avLst>
              <a:gd name="adj" fmla="val 395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Pentagon 9"/>
          <p:cNvSpPr/>
          <p:nvPr/>
        </p:nvSpPr>
        <p:spPr>
          <a:xfrm>
            <a:off x="457200" y="3132667"/>
            <a:ext cx="3523660" cy="1210733"/>
          </a:xfrm>
          <a:prstGeom prst="homePlate">
            <a:avLst>
              <a:gd name="adj" fmla="val 402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Pentagon 10"/>
          <p:cNvSpPr/>
          <p:nvPr/>
        </p:nvSpPr>
        <p:spPr>
          <a:xfrm>
            <a:off x="457200" y="4724399"/>
            <a:ext cx="3523660" cy="1210733"/>
          </a:xfrm>
          <a:prstGeom prst="homePlate">
            <a:avLst>
              <a:gd name="adj" fmla="val 402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6" name="Straight Connector 15"/>
          <p:cNvCxnSpPr/>
          <p:nvPr/>
        </p:nvCxnSpPr>
        <p:spPr>
          <a:xfrm>
            <a:off x="457200" y="2923027"/>
            <a:ext cx="11275712"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527461"/>
            <a:ext cx="11275712"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28"/>
          </p:nvPr>
        </p:nvSpPr>
        <p:spPr>
          <a:xfrm>
            <a:off x="457200" y="1518081"/>
            <a:ext cx="3022600" cy="1218441"/>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4" name="Text Placeholder 2"/>
          <p:cNvSpPr>
            <a:spLocks noGrp="1"/>
          </p:cNvSpPr>
          <p:nvPr>
            <p:ph type="body" sz="quarter" idx="33"/>
          </p:nvPr>
        </p:nvSpPr>
        <p:spPr>
          <a:xfrm>
            <a:off x="457200" y="3130982"/>
            <a:ext cx="3022600" cy="1218441"/>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6" name="Text Placeholder 2"/>
          <p:cNvSpPr>
            <a:spLocks noGrp="1"/>
          </p:cNvSpPr>
          <p:nvPr>
            <p:ph type="body" sz="quarter" idx="35"/>
          </p:nvPr>
        </p:nvSpPr>
        <p:spPr>
          <a:xfrm>
            <a:off x="457200" y="4718482"/>
            <a:ext cx="3022600" cy="1218441"/>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8" name="Text Placeholder 2"/>
          <p:cNvSpPr>
            <a:spLocks noGrp="1"/>
          </p:cNvSpPr>
          <p:nvPr>
            <p:ph type="body" sz="quarter" idx="37"/>
          </p:nvPr>
        </p:nvSpPr>
        <p:spPr>
          <a:xfrm>
            <a:off x="4216400" y="1511300"/>
            <a:ext cx="7594600" cy="11938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p:cNvSpPr>
            <a:spLocks noGrp="1"/>
          </p:cNvSpPr>
          <p:nvPr>
            <p:ph type="body" sz="quarter" idx="38"/>
          </p:nvPr>
        </p:nvSpPr>
        <p:spPr>
          <a:xfrm>
            <a:off x="4216400" y="3124200"/>
            <a:ext cx="7594600" cy="11938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
          <p:cNvSpPr>
            <a:spLocks noGrp="1"/>
          </p:cNvSpPr>
          <p:nvPr>
            <p:ph type="body" sz="quarter" idx="39"/>
          </p:nvPr>
        </p:nvSpPr>
        <p:spPr>
          <a:xfrm>
            <a:off x="4216400" y="4724400"/>
            <a:ext cx="7594600" cy="11938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8719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flow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3987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Pentagon 8"/>
          <p:cNvSpPr/>
          <p:nvPr/>
        </p:nvSpPr>
        <p:spPr>
          <a:xfrm>
            <a:off x="457200" y="1514950"/>
            <a:ext cx="2831003" cy="999062"/>
          </a:xfrm>
          <a:prstGeom prst="homePlate">
            <a:avLst>
              <a:gd name="adj" fmla="val 271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Pentagon 9"/>
          <p:cNvSpPr/>
          <p:nvPr/>
        </p:nvSpPr>
        <p:spPr>
          <a:xfrm>
            <a:off x="457200" y="2886549"/>
            <a:ext cx="2831003" cy="999062"/>
          </a:xfrm>
          <a:prstGeom prst="homePlate">
            <a:avLst>
              <a:gd name="adj" fmla="val 261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Pentagon 10"/>
          <p:cNvSpPr/>
          <p:nvPr/>
        </p:nvSpPr>
        <p:spPr>
          <a:xfrm>
            <a:off x="457200" y="4305772"/>
            <a:ext cx="2831003" cy="999062"/>
          </a:xfrm>
          <a:prstGeom prst="homePlate">
            <a:avLst>
              <a:gd name="adj" fmla="val 233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6" name="Straight Connector 15"/>
          <p:cNvCxnSpPr/>
          <p:nvPr/>
        </p:nvCxnSpPr>
        <p:spPr>
          <a:xfrm>
            <a:off x="457200" y="2691726"/>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091899"/>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0" name="Text Placeholder 2"/>
          <p:cNvSpPr>
            <a:spLocks noGrp="1"/>
          </p:cNvSpPr>
          <p:nvPr>
            <p:ph type="body" sz="quarter" idx="28"/>
          </p:nvPr>
        </p:nvSpPr>
        <p:spPr>
          <a:xfrm>
            <a:off x="457200" y="1518082"/>
            <a:ext cx="2590800" cy="996518"/>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2" name="Text Placeholder 2"/>
          <p:cNvSpPr>
            <a:spLocks noGrp="1"/>
          </p:cNvSpPr>
          <p:nvPr>
            <p:ph type="body" sz="quarter" idx="33"/>
          </p:nvPr>
        </p:nvSpPr>
        <p:spPr>
          <a:xfrm>
            <a:off x="457200" y="2876983"/>
            <a:ext cx="2590800" cy="996518"/>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4" name="Text Placeholder 2"/>
          <p:cNvSpPr>
            <a:spLocks noGrp="1"/>
          </p:cNvSpPr>
          <p:nvPr>
            <p:ph type="body" sz="quarter" idx="35"/>
          </p:nvPr>
        </p:nvSpPr>
        <p:spPr>
          <a:xfrm>
            <a:off x="457200" y="4312083"/>
            <a:ext cx="2590800" cy="996518"/>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7" name="Text Placeholder 2"/>
          <p:cNvSpPr>
            <a:spLocks noGrp="1"/>
          </p:cNvSpPr>
          <p:nvPr>
            <p:ph type="body" sz="quarter" idx="37"/>
          </p:nvPr>
        </p:nvSpPr>
        <p:spPr>
          <a:xfrm>
            <a:off x="3556000" y="1524000"/>
            <a:ext cx="7962900" cy="9906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p:cNvSpPr>
            <a:spLocks noGrp="1"/>
          </p:cNvSpPr>
          <p:nvPr>
            <p:ph type="body" sz="quarter" idx="38"/>
          </p:nvPr>
        </p:nvSpPr>
        <p:spPr>
          <a:xfrm>
            <a:off x="3556000" y="2895600"/>
            <a:ext cx="7962900" cy="9906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p:cNvSpPr>
            <a:spLocks noGrp="1"/>
          </p:cNvSpPr>
          <p:nvPr>
            <p:ph type="body" sz="quarter" idx="39"/>
          </p:nvPr>
        </p:nvSpPr>
        <p:spPr>
          <a:xfrm>
            <a:off x="3556000" y="4305300"/>
            <a:ext cx="7962900" cy="9906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886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 2 speakers long preso title">
    <p:spTree>
      <p:nvGrpSpPr>
        <p:cNvPr id="1" name=""/>
        <p:cNvGrpSpPr/>
        <p:nvPr/>
      </p:nvGrpSpPr>
      <p:grpSpPr>
        <a:xfrm>
          <a:off x="0" y="0"/>
          <a:ext cx="0" cy="0"/>
          <a:chOff x="0" y="0"/>
          <a:chExt cx="0" cy="0"/>
        </a:xfrm>
      </p:grpSpPr>
      <p:sp>
        <p:nvSpPr>
          <p:cNvPr id="14" name="Picture Placeholder 7"/>
          <p:cNvSpPr>
            <a:spLocks noGrp="1"/>
          </p:cNvSpPr>
          <p:nvPr>
            <p:ph type="pic" sz="quarter" idx="14" hasCustomPrompt="1"/>
          </p:nvPr>
        </p:nvSpPr>
        <p:spPr>
          <a:xfrm>
            <a:off x="0" y="0"/>
            <a:ext cx="12192000" cy="2752344"/>
          </a:xfrm>
        </p:spPr>
        <p:txBody>
          <a:bodyPr/>
          <a:lstStyle>
            <a:lvl1pPr marL="0" marR="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tabLst/>
              <a:defRPr/>
            </a:lvl1pPr>
          </a:lstStyle>
          <a:p>
            <a:r>
              <a:rPr lang="en-US" dirty="0"/>
              <a:t>Click to upload a cover slide photo. Visit the Brand Central Image Library for options: https://www.brandcentral.aig/content/index/guid/stock_imagery  </a:t>
            </a:r>
          </a:p>
        </p:txBody>
      </p:sp>
      <p:sp>
        <p:nvSpPr>
          <p:cNvPr id="28" name="Text Placeholder 6"/>
          <p:cNvSpPr>
            <a:spLocks noGrp="1"/>
          </p:cNvSpPr>
          <p:nvPr>
            <p:ph type="body" sz="quarter" idx="15"/>
          </p:nvPr>
        </p:nvSpPr>
        <p:spPr>
          <a:xfrm>
            <a:off x="8129775" y="3948477"/>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a:t>Click to edit Master text styles</a:t>
            </a:r>
          </a:p>
        </p:txBody>
      </p:sp>
      <p:sp>
        <p:nvSpPr>
          <p:cNvPr id="29" name="Picture Placeholder 8"/>
          <p:cNvSpPr>
            <a:spLocks noGrp="1"/>
          </p:cNvSpPr>
          <p:nvPr>
            <p:ph type="pic" sz="quarter" idx="11"/>
          </p:nvPr>
        </p:nvSpPr>
        <p:spPr>
          <a:xfrm>
            <a:off x="7288529" y="3966765"/>
            <a:ext cx="722376" cy="786384"/>
          </a:xfrm>
        </p:spPr>
        <p:txBody>
          <a:bodyPr/>
          <a:lstStyle>
            <a:lvl1pPr marL="0" indent="0">
              <a:buNone/>
              <a:defRPr/>
            </a:lvl1pPr>
          </a:lstStyle>
          <a:p>
            <a:endParaRPr lang="en-US" dirty="0"/>
          </a:p>
        </p:txBody>
      </p:sp>
      <p:sp>
        <p:nvSpPr>
          <p:cNvPr id="30" name="Text Placeholder 6"/>
          <p:cNvSpPr>
            <a:spLocks noGrp="1"/>
          </p:cNvSpPr>
          <p:nvPr>
            <p:ph type="body" sz="quarter" idx="16"/>
          </p:nvPr>
        </p:nvSpPr>
        <p:spPr>
          <a:xfrm>
            <a:off x="8129775" y="4886496"/>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a:t>Click to edit Master text styles</a:t>
            </a:r>
          </a:p>
        </p:txBody>
      </p:sp>
      <p:sp>
        <p:nvSpPr>
          <p:cNvPr id="31" name="Picture Placeholder 8"/>
          <p:cNvSpPr>
            <a:spLocks noGrp="1"/>
          </p:cNvSpPr>
          <p:nvPr>
            <p:ph type="pic" sz="quarter" idx="17"/>
          </p:nvPr>
        </p:nvSpPr>
        <p:spPr>
          <a:xfrm>
            <a:off x="7288529" y="4886496"/>
            <a:ext cx="722376" cy="786384"/>
          </a:xfrm>
        </p:spPr>
        <p:txBody>
          <a:bodyPr/>
          <a:lstStyle>
            <a:lvl1pPr marL="0" indent="0">
              <a:buNone/>
              <a:defRPr/>
            </a:lvl1pPr>
          </a:lstStyle>
          <a:p>
            <a:endParaRPr lang="en-US" dirty="0"/>
          </a:p>
        </p:txBody>
      </p:sp>
      <p:sp>
        <p:nvSpPr>
          <p:cNvPr id="36" name="Title 1"/>
          <p:cNvSpPr>
            <a:spLocks noGrp="1"/>
          </p:cNvSpPr>
          <p:nvPr>
            <p:ph type="ctrTitle" hasCustomPrompt="1"/>
          </p:nvPr>
        </p:nvSpPr>
        <p:spPr>
          <a:xfrm>
            <a:off x="457200" y="3736428"/>
            <a:ext cx="6629400" cy="1016721"/>
          </a:xfrm>
        </p:spPr>
        <p:txBody>
          <a:bodyPr anchor="b">
            <a:noAutofit/>
          </a:bodyPr>
          <a:lstStyle>
            <a:lvl1pPr algn="l">
              <a:lnSpc>
                <a:spcPct val="100000"/>
              </a:lnSpc>
              <a:spcBef>
                <a:spcPts val="0"/>
              </a:spcBef>
              <a:defRPr sz="2000"/>
            </a:lvl1pPr>
          </a:lstStyle>
          <a:p>
            <a:r>
              <a:rPr lang="en-US" dirty="0"/>
              <a:t>Click to edit </a:t>
            </a:r>
            <a:br>
              <a:rPr lang="en-US" dirty="0"/>
            </a:br>
            <a:r>
              <a:rPr lang="en-US" dirty="0"/>
              <a:t>Master title style</a:t>
            </a:r>
          </a:p>
        </p:txBody>
      </p:sp>
      <p:sp>
        <p:nvSpPr>
          <p:cNvPr id="37" name="Subtitle 2"/>
          <p:cNvSpPr>
            <a:spLocks noGrp="1"/>
          </p:cNvSpPr>
          <p:nvPr>
            <p:ph type="subTitle" idx="1" hasCustomPrompt="1"/>
          </p:nvPr>
        </p:nvSpPr>
        <p:spPr>
          <a:xfrm>
            <a:off x="457200" y="4886496"/>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a:t>
            </a:r>
            <a:br>
              <a:rPr lang="en-US" dirty="0"/>
            </a:br>
            <a:r>
              <a:rPr lang="en-US" dirty="0"/>
              <a:t>subtitle style</a:t>
            </a:r>
          </a:p>
        </p:txBody>
      </p:sp>
      <p:grpSp>
        <p:nvGrpSpPr>
          <p:cNvPr id="12" name="Group 11"/>
          <p:cNvGrpSpPr/>
          <p:nvPr userDrawn="1"/>
        </p:nvGrpSpPr>
        <p:grpSpPr>
          <a:xfrm>
            <a:off x="454818" y="3261416"/>
            <a:ext cx="1017365" cy="520285"/>
            <a:chOff x="2259013" y="4716463"/>
            <a:chExt cx="1322387" cy="676275"/>
          </a:xfrm>
        </p:grpSpPr>
        <p:sp>
          <p:nvSpPr>
            <p:cNvPr id="13"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ooter Placeholder 6">
            <a:extLst>
              <a:ext uri="{FF2B5EF4-FFF2-40B4-BE49-F238E27FC236}">
                <a16:creationId xmlns:a16="http://schemas.microsoft.com/office/drawing/2014/main" id="{4F0E9EE8-22B3-4A00-BA31-5DC182029E2F}"/>
              </a:ext>
            </a:extLst>
          </p:cNvPr>
          <p:cNvSpPr txBox="1">
            <a:spLocks/>
          </p:cNvSpPr>
          <p:nvPr userDrawn="1"/>
        </p:nvSpPr>
        <p:spPr>
          <a:xfrm>
            <a:off x="4587240" y="6598084"/>
            <a:ext cx="3017520"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FOR AGENT USE ONLY </a:t>
            </a:r>
            <a:r>
              <a:rPr lang="en-US" sz="800" kern="1200" baseline="0" dirty="0">
                <a:solidFill>
                  <a:schemeClr val="tx1">
                    <a:tint val="75000"/>
                  </a:schemeClr>
                </a:solidFill>
                <a:latin typeface="+mn-lt"/>
                <a:ea typeface="+mn-ea"/>
                <a:cs typeface="+mn-cs"/>
              </a:rPr>
              <a:t>– NOT FOR CONSUMER USE</a:t>
            </a:r>
            <a:endParaRPr lang="en-US" sz="800" kern="1200" dirty="0">
              <a:solidFill>
                <a:schemeClr val="tx1">
                  <a:tint val="75000"/>
                </a:schemeClr>
              </a:solidFill>
              <a:latin typeface="+mn-lt"/>
              <a:ea typeface="+mn-ea"/>
              <a:cs typeface="+mn-cs"/>
            </a:endParaRPr>
          </a:p>
        </p:txBody>
      </p:sp>
    </p:spTree>
    <p:custDataLst>
      <p:tags r:id="rId1"/>
    </p:custDataLst>
    <p:extLst>
      <p:ext uri="{BB962C8B-B14F-4D97-AF65-F5344CB8AC3E}">
        <p14:creationId xmlns:p14="http://schemas.microsoft.com/office/powerpoint/2010/main" val="314530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
          <p15:clr>
            <a:srgbClr val="FBAE40"/>
          </p15:clr>
        </p15:guide>
        <p15:guide id="2" orient="horz" pos="35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Buckets with shaded boxes horizont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29246"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6" name="Rectangle 5"/>
          <p:cNvSpPr/>
          <p:nvPr userDrawn="1"/>
        </p:nvSpPr>
        <p:spPr>
          <a:xfrm>
            <a:off x="3284424" y="1515533"/>
            <a:ext cx="8450376"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9" name="Rectangle 8"/>
          <p:cNvSpPr/>
          <p:nvPr userDrawn="1"/>
        </p:nvSpPr>
        <p:spPr>
          <a:xfrm>
            <a:off x="3284424" y="3119966"/>
            <a:ext cx="8450376"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 name="Rectangle 9"/>
          <p:cNvSpPr/>
          <p:nvPr userDrawn="1"/>
        </p:nvSpPr>
        <p:spPr>
          <a:xfrm>
            <a:off x="3284424" y="4724399"/>
            <a:ext cx="8450376"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1" name="Rectangle 10"/>
          <p:cNvSpPr/>
          <p:nvPr userDrawn="1"/>
        </p:nvSpPr>
        <p:spPr>
          <a:xfrm>
            <a:off x="457200" y="1515533"/>
            <a:ext cx="2828384"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2" name="Rectangle 11"/>
          <p:cNvSpPr/>
          <p:nvPr userDrawn="1"/>
        </p:nvSpPr>
        <p:spPr>
          <a:xfrm>
            <a:off x="457200" y="3115733"/>
            <a:ext cx="2828384"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4" name="Rectangle 13"/>
          <p:cNvSpPr/>
          <p:nvPr userDrawn="1"/>
        </p:nvSpPr>
        <p:spPr>
          <a:xfrm>
            <a:off x="457200" y="4724399"/>
            <a:ext cx="2828384"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5" name="Straight Connector 14"/>
          <p:cNvCxnSpPr/>
          <p:nvPr userDrawn="1"/>
        </p:nvCxnSpPr>
        <p:spPr>
          <a:xfrm>
            <a:off x="457200" y="2923027"/>
            <a:ext cx="1126716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57200" y="4527461"/>
            <a:ext cx="1126716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8"/>
          </p:nvPr>
        </p:nvSpPr>
        <p:spPr>
          <a:xfrm>
            <a:off x="457200" y="1518082"/>
            <a:ext cx="2832100" cy="1225118"/>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19" name="Text Placeholder 2"/>
          <p:cNvSpPr>
            <a:spLocks noGrp="1"/>
          </p:cNvSpPr>
          <p:nvPr>
            <p:ph type="body" sz="quarter" idx="33"/>
          </p:nvPr>
        </p:nvSpPr>
        <p:spPr>
          <a:xfrm>
            <a:off x="457200" y="3105583"/>
            <a:ext cx="2832100" cy="1225118"/>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1" name="Text Placeholder 2"/>
          <p:cNvSpPr>
            <a:spLocks noGrp="1"/>
          </p:cNvSpPr>
          <p:nvPr>
            <p:ph type="body" sz="quarter" idx="35"/>
          </p:nvPr>
        </p:nvSpPr>
        <p:spPr>
          <a:xfrm>
            <a:off x="457200" y="4705783"/>
            <a:ext cx="2832100" cy="1225118"/>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3" name="Text Placeholder 2"/>
          <p:cNvSpPr>
            <a:spLocks noGrp="1"/>
          </p:cNvSpPr>
          <p:nvPr>
            <p:ph type="body" sz="quarter" idx="36"/>
          </p:nvPr>
        </p:nvSpPr>
        <p:spPr>
          <a:xfrm>
            <a:off x="3556000" y="1524000"/>
            <a:ext cx="7962900" cy="12065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p:cNvSpPr>
            <a:spLocks noGrp="1"/>
          </p:cNvSpPr>
          <p:nvPr>
            <p:ph type="body" sz="quarter" idx="37"/>
          </p:nvPr>
        </p:nvSpPr>
        <p:spPr>
          <a:xfrm>
            <a:off x="3556000" y="3124200"/>
            <a:ext cx="7962900" cy="12065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
          <p:cNvSpPr>
            <a:spLocks noGrp="1"/>
          </p:cNvSpPr>
          <p:nvPr>
            <p:ph type="body" sz="quarter" idx="38"/>
          </p:nvPr>
        </p:nvSpPr>
        <p:spPr>
          <a:xfrm>
            <a:off x="3556000" y="4711700"/>
            <a:ext cx="7962900" cy="12065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88415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Buckets with shaded boxes horizontal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4620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3284424" y="1515533"/>
            <a:ext cx="8450376" cy="102766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 name="Rectangle 9"/>
          <p:cNvSpPr/>
          <p:nvPr/>
        </p:nvSpPr>
        <p:spPr>
          <a:xfrm>
            <a:off x="457199" y="1515533"/>
            <a:ext cx="2828384" cy="1027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solidFill>
                <a:prstClr val="white"/>
              </a:solidFill>
              <a:latin typeface="+mj-lt"/>
            </a:endParaRPr>
          </a:p>
        </p:txBody>
      </p:sp>
      <p:cxnSp>
        <p:nvCxnSpPr>
          <p:cNvPr id="12" name="Straight Connector 11"/>
          <p:cNvCxnSpPr/>
          <p:nvPr/>
        </p:nvCxnSpPr>
        <p:spPr>
          <a:xfrm>
            <a:off x="457199" y="2694427"/>
            <a:ext cx="1126716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84424" y="2868083"/>
            <a:ext cx="8450376" cy="102766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5" name="Rectangle 14"/>
          <p:cNvSpPr/>
          <p:nvPr/>
        </p:nvSpPr>
        <p:spPr>
          <a:xfrm>
            <a:off x="457199" y="2868083"/>
            <a:ext cx="2828384" cy="1027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solidFill>
                <a:schemeClr val="bg1"/>
              </a:solidFill>
            </a:endParaRPr>
          </a:p>
        </p:txBody>
      </p:sp>
      <p:cxnSp>
        <p:nvCxnSpPr>
          <p:cNvPr id="17" name="Straight Connector 16"/>
          <p:cNvCxnSpPr/>
          <p:nvPr/>
        </p:nvCxnSpPr>
        <p:spPr>
          <a:xfrm>
            <a:off x="457199" y="4046977"/>
            <a:ext cx="1126716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84424" y="4220633"/>
            <a:ext cx="8450376" cy="102766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9" name="Rectangle 18"/>
          <p:cNvSpPr/>
          <p:nvPr/>
        </p:nvSpPr>
        <p:spPr>
          <a:xfrm>
            <a:off x="457199" y="4220633"/>
            <a:ext cx="2828384" cy="1027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solidFill>
                <a:schemeClr val="bg1"/>
              </a:solidFill>
            </a:endParaRPr>
          </a:p>
        </p:txBody>
      </p:sp>
      <p:sp>
        <p:nvSpPr>
          <p:cNvPr id="23"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5" name="Text Placeholder 2"/>
          <p:cNvSpPr>
            <a:spLocks noGrp="1"/>
          </p:cNvSpPr>
          <p:nvPr>
            <p:ph type="body" sz="quarter" idx="28"/>
          </p:nvPr>
        </p:nvSpPr>
        <p:spPr>
          <a:xfrm>
            <a:off x="457200" y="1518082"/>
            <a:ext cx="2832100" cy="1021918"/>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6" name="Text Placeholder 2"/>
          <p:cNvSpPr>
            <a:spLocks noGrp="1"/>
          </p:cNvSpPr>
          <p:nvPr>
            <p:ph type="body" sz="quarter" idx="29"/>
          </p:nvPr>
        </p:nvSpPr>
        <p:spPr>
          <a:xfrm>
            <a:off x="457200" y="2870200"/>
            <a:ext cx="2832100" cy="1021918"/>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7" name="Text Placeholder 2"/>
          <p:cNvSpPr>
            <a:spLocks noGrp="1"/>
          </p:cNvSpPr>
          <p:nvPr>
            <p:ph type="body" sz="quarter" idx="30"/>
          </p:nvPr>
        </p:nvSpPr>
        <p:spPr>
          <a:xfrm>
            <a:off x="457200" y="4216400"/>
            <a:ext cx="2832100" cy="1021918"/>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32" name="Text Placeholder 2"/>
          <p:cNvSpPr>
            <a:spLocks noGrp="1"/>
          </p:cNvSpPr>
          <p:nvPr>
            <p:ph type="body" sz="quarter" idx="35"/>
          </p:nvPr>
        </p:nvSpPr>
        <p:spPr>
          <a:xfrm>
            <a:off x="3556000" y="1524000"/>
            <a:ext cx="7962900" cy="10287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2"/>
          <p:cNvSpPr>
            <a:spLocks noGrp="1"/>
          </p:cNvSpPr>
          <p:nvPr>
            <p:ph type="body" sz="quarter" idx="36"/>
          </p:nvPr>
        </p:nvSpPr>
        <p:spPr>
          <a:xfrm>
            <a:off x="3556000" y="2895600"/>
            <a:ext cx="7962900" cy="10287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sz="quarter" idx="37"/>
          </p:nvPr>
        </p:nvSpPr>
        <p:spPr>
          <a:xfrm>
            <a:off x="3556000" y="4203700"/>
            <a:ext cx="7962900" cy="10287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33230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uckets with box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25" name="Shape 118"/>
          <p:cNvSpPr/>
          <p:nvPr userDrawn="1"/>
        </p:nvSpPr>
        <p:spPr>
          <a:xfrm>
            <a:off x="457201" y="1519979"/>
            <a:ext cx="533256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26" name="Shape 125"/>
          <p:cNvSpPr/>
          <p:nvPr userDrawn="1"/>
        </p:nvSpPr>
        <p:spPr>
          <a:xfrm>
            <a:off x="6422380" y="1519979"/>
            <a:ext cx="532095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27" name="Text Placeholder 2"/>
          <p:cNvSpPr>
            <a:spLocks noGrp="1"/>
          </p:cNvSpPr>
          <p:nvPr>
            <p:ph type="body" sz="quarter" idx="28"/>
          </p:nvPr>
        </p:nvSpPr>
        <p:spPr>
          <a:xfrm>
            <a:off x="457200" y="1518082"/>
            <a:ext cx="5346700" cy="363984"/>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8" name="Text Placeholder 2"/>
          <p:cNvSpPr>
            <a:spLocks noGrp="1"/>
          </p:cNvSpPr>
          <p:nvPr>
            <p:ph type="body" sz="quarter" idx="29"/>
          </p:nvPr>
        </p:nvSpPr>
        <p:spPr>
          <a:xfrm>
            <a:off x="6409678" y="1518082"/>
            <a:ext cx="5346700" cy="363984"/>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31" name="Shape 118"/>
          <p:cNvSpPr/>
          <p:nvPr userDrawn="1"/>
        </p:nvSpPr>
        <p:spPr>
          <a:xfrm>
            <a:off x="457201" y="3938897"/>
            <a:ext cx="533256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32" name="Shape 125"/>
          <p:cNvSpPr/>
          <p:nvPr userDrawn="1"/>
        </p:nvSpPr>
        <p:spPr>
          <a:xfrm>
            <a:off x="6422380" y="3938897"/>
            <a:ext cx="532095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33" name="Text Placeholder 2"/>
          <p:cNvSpPr>
            <a:spLocks noGrp="1"/>
          </p:cNvSpPr>
          <p:nvPr>
            <p:ph type="body" sz="quarter" idx="34"/>
          </p:nvPr>
        </p:nvSpPr>
        <p:spPr>
          <a:xfrm>
            <a:off x="457200" y="3937000"/>
            <a:ext cx="5346700" cy="363984"/>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34" name="Text Placeholder 2"/>
          <p:cNvSpPr>
            <a:spLocks noGrp="1"/>
          </p:cNvSpPr>
          <p:nvPr>
            <p:ph type="body" sz="quarter" idx="35"/>
          </p:nvPr>
        </p:nvSpPr>
        <p:spPr>
          <a:xfrm>
            <a:off x="6409678" y="3937000"/>
            <a:ext cx="5346700" cy="363984"/>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37" name="Text Placeholder 2"/>
          <p:cNvSpPr>
            <a:spLocks noGrp="1"/>
          </p:cNvSpPr>
          <p:nvPr>
            <p:ph type="body" sz="quarter" idx="38"/>
          </p:nvPr>
        </p:nvSpPr>
        <p:spPr>
          <a:xfrm>
            <a:off x="469900" y="2006600"/>
            <a:ext cx="5372100" cy="17272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
          <p:cNvSpPr>
            <a:spLocks noGrp="1"/>
          </p:cNvSpPr>
          <p:nvPr>
            <p:ph type="body" sz="quarter" idx="39"/>
          </p:nvPr>
        </p:nvSpPr>
        <p:spPr>
          <a:xfrm>
            <a:off x="6400800" y="2006600"/>
            <a:ext cx="5372100" cy="17272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2"/>
          <p:cNvSpPr>
            <a:spLocks noGrp="1"/>
          </p:cNvSpPr>
          <p:nvPr>
            <p:ph type="body" sz="quarter" idx="40"/>
          </p:nvPr>
        </p:nvSpPr>
        <p:spPr>
          <a:xfrm>
            <a:off x="469900" y="4432300"/>
            <a:ext cx="5372100" cy="17272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2"/>
          <p:cNvSpPr>
            <a:spLocks noGrp="1"/>
          </p:cNvSpPr>
          <p:nvPr>
            <p:ph type="body" sz="quarter" idx="41"/>
          </p:nvPr>
        </p:nvSpPr>
        <p:spPr>
          <a:xfrm>
            <a:off x="6400800" y="4432300"/>
            <a:ext cx="5372100" cy="17272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63216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uckets with boxe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88735"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Shape 118"/>
          <p:cNvSpPr/>
          <p:nvPr/>
        </p:nvSpPr>
        <p:spPr>
          <a:xfrm>
            <a:off x="457201" y="1519979"/>
            <a:ext cx="533256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10" name="Shape 125"/>
          <p:cNvSpPr/>
          <p:nvPr/>
        </p:nvSpPr>
        <p:spPr>
          <a:xfrm>
            <a:off x="6422380" y="1519979"/>
            <a:ext cx="532095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11" name="Shape 128"/>
          <p:cNvSpPr/>
          <p:nvPr/>
        </p:nvSpPr>
        <p:spPr>
          <a:xfrm>
            <a:off x="472443" y="3506469"/>
            <a:ext cx="531731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12" name="Shape 131"/>
          <p:cNvSpPr/>
          <p:nvPr/>
        </p:nvSpPr>
        <p:spPr>
          <a:xfrm>
            <a:off x="6431185" y="3506469"/>
            <a:ext cx="5312144"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18"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19" name="Text Placeholder 2"/>
          <p:cNvSpPr>
            <a:spLocks noGrp="1"/>
          </p:cNvSpPr>
          <p:nvPr>
            <p:ph type="body" sz="quarter" idx="28"/>
          </p:nvPr>
        </p:nvSpPr>
        <p:spPr>
          <a:xfrm>
            <a:off x="457200" y="1518082"/>
            <a:ext cx="5346700" cy="363984"/>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0" name="Text Placeholder 2"/>
          <p:cNvSpPr>
            <a:spLocks noGrp="1"/>
          </p:cNvSpPr>
          <p:nvPr>
            <p:ph type="body" sz="quarter" idx="29"/>
          </p:nvPr>
        </p:nvSpPr>
        <p:spPr>
          <a:xfrm>
            <a:off x="6409678" y="1518082"/>
            <a:ext cx="5346700" cy="363984"/>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1" name="Text Placeholder 2"/>
          <p:cNvSpPr>
            <a:spLocks noGrp="1"/>
          </p:cNvSpPr>
          <p:nvPr>
            <p:ph type="body" sz="quarter" idx="30"/>
          </p:nvPr>
        </p:nvSpPr>
        <p:spPr>
          <a:xfrm>
            <a:off x="457200" y="3505200"/>
            <a:ext cx="5346700" cy="363984"/>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22" name="Text Placeholder 2"/>
          <p:cNvSpPr>
            <a:spLocks noGrp="1"/>
          </p:cNvSpPr>
          <p:nvPr>
            <p:ph type="body" sz="quarter" idx="31"/>
          </p:nvPr>
        </p:nvSpPr>
        <p:spPr>
          <a:xfrm>
            <a:off x="6409678" y="3505200"/>
            <a:ext cx="5346700" cy="363984"/>
          </a:xfrm>
        </p:spPr>
        <p:txBody>
          <a:bodyPr anchor="ctr" anchorCtr="0"/>
          <a:lstStyle>
            <a:lvl1pPr marL="0" indent="0" algn="ctr">
              <a:buNone/>
              <a:defRPr sz="1400" baseline="0">
                <a:solidFill>
                  <a:schemeClr val="bg1"/>
                </a:solidFill>
              </a:defRPr>
            </a:lvl1pPr>
          </a:lstStyle>
          <a:p>
            <a:pPr lvl="0"/>
            <a:r>
              <a:rPr lang="en-US" dirty="0"/>
              <a:t>Click to edit Master text styles</a:t>
            </a:r>
          </a:p>
        </p:txBody>
      </p:sp>
      <p:sp>
        <p:nvSpPr>
          <p:cNvPr id="30" name="Text Placeholder 27"/>
          <p:cNvSpPr>
            <a:spLocks noGrp="1"/>
          </p:cNvSpPr>
          <p:nvPr>
            <p:ph type="body" sz="quarter" idx="36"/>
          </p:nvPr>
        </p:nvSpPr>
        <p:spPr>
          <a:xfrm>
            <a:off x="469900" y="2006600"/>
            <a:ext cx="5372100" cy="14097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7"/>
          <p:cNvSpPr>
            <a:spLocks noGrp="1"/>
          </p:cNvSpPr>
          <p:nvPr>
            <p:ph type="body" sz="quarter" idx="37"/>
          </p:nvPr>
        </p:nvSpPr>
        <p:spPr>
          <a:xfrm>
            <a:off x="6413500" y="2006600"/>
            <a:ext cx="5372100" cy="14097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7"/>
          <p:cNvSpPr>
            <a:spLocks noGrp="1"/>
          </p:cNvSpPr>
          <p:nvPr>
            <p:ph type="body" sz="quarter" idx="38"/>
          </p:nvPr>
        </p:nvSpPr>
        <p:spPr>
          <a:xfrm>
            <a:off x="469900" y="4025900"/>
            <a:ext cx="5372100" cy="14097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27"/>
          <p:cNvSpPr>
            <a:spLocks noGrp="1"/>
          </p:cNvSpPr>
          <p:nvPr>
            <p:ph type="body" sz="quarter" idx="39"/>
          </p:nvPr>
        </p:nvSpPr>
        <p:spPr>
          <a:xfrm>
            <a:off x="6413500" y="4025900"/>
            <a:ext cx="5372100" cy="14097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66518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Buckets with boxes horizont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Shape 135"/>
          <p:cNvSpPr/>
          <p:nvPr/>
        </p:nvSpPr>
        <p:spPr>
          <a:xfrm>
            <a:off x="457200" y="1515535"/>
            <a:ext cx="2828093" cy="85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endParaRPr sz="1400" dirty="0">
              <a:solidFill>
                <a:schemeClr val="bg1"/>
              </a:solidFill>
              <a:sym typeface="Arial"/>
            </a:endParaRPr>
          </a:p>
        </p:txBody>
      </p:sp>
      <p:sp>
        <p:nvSpPr>
          <p:cNvPr id="10" name="Shape 143"/>
          <p:cNvSpPr/>
          <p:nvPr/>
        </p:nvSpPr>
        <p:spPr>
          <a:xfrm>
            <a:off x="457200" y="2801410"/>
            <a:ext cx="2828093" cy="85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endParaRPr sz="1400" dirty="0">
              <a:solidFill>
                <a:schemeClr val="bg1"/>
              </a:solidFill>
              <a:sym typeface="Arial"/>
            </a:endParaRPr>
          </a:p>
        </p:txBody>
      </p:sp>
      <p:sp>
        <p:nvSpPr>
          <p:cNvPr id="11" name="Shape 147"/>
          <p:cNvSpPr/>
          <p:nvPr/>
        </p:nvSpPr>
        <p:spPr>
          <a:xfrm>
            <a:off x="457200" y="4052223"/>
            <a:ext cx="2828093" cy="85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endParaRPr sz="1400" dirty="0">
              <a:solidFill>
                <a:schemeClr val="bg1"/>
              </a:solidFill>
              <a:sym typeface="Arial"/>
            </a:endParaRPr>
          </a:p>
        </p:txBody>
      </p:sp>
      <p:cxnSp>
        <p:nvCxnSpPr>
          <p:cNvPr id="19" name="Shape 142"/>
          <p:cNvCxnSpPr/>
          <p:nvPr/>
        </p:nvCxnSpPr>
        <p:spPr>
          <a:xfrm>
            <a:off x="480382" y="2595184"/>
            <a:ext cx="11254418"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hape 146"/>
          <p:cNvCxnSpPr/>
          <p:nvPr/>
        </p:nvCxnSpPr>
        <p:spPr>
          <a:xfrm>
            <a:off x="480382" y="3842960"/>
            <a:ext cx="11254418"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hape 150"/>
          <p:cNvCxnSpPr/>
          <p:nvPr/>
        </p:nvCxnSpPr>
        <p:spPr>
          <a:xfrm>
            <a:off x="480382" y="5106471"/>
            <a:ext cx="11254418"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4" name="Shape 151"/>
          <p:cNvSpPr/>
          <p:nvPr/>
        </p:nvSpPr>
        <p:spPr>
          <a:xfrm>
            <a:off x="457200" y="5316839"/>
            <a:ext cx="2828093" cy="85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endParaRPr sz="1400" dirty="0">
              <a:solidFill>
                <a:schemeClr val="bg1"/>
              </a:solidFill>
              <a:sym typeface="Arial"/>
            </a:endParaRPr>
          </a:p>
        </p:txBody>
      </p:sp>
      <p:sp>
        <p:nvSpPr>
          <p:cNvPr id="22" name="Text Placeholder 2"/>
          <p:cNvSpPr>
            <a:spLocks noGrp="1"/>
          </p:cNvSpPr>
          <p:nvPr>
            <p:ph type="body" sz="quarter" idx="28"/>
          </p:nvPr>
        </p:nvSpPr>
        <p:spPr>
          <a:xfrm>
            <a:off x="533400" y="1524000"/>
            <a:ext cx="2705100" cy="838200"/>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23" name="Text Placeholder 2"/>
          <p:cNvSpPr>
            <a:spLocks noGrp="1"/>
          </p:cNvSpPr>
          <p:nvPr>
            <p:ph type="body" sz="quarter" idx="29"/>
          </p:nvPr>
        </p:nvSpPr>
        <p:spPr>
          <a:xfrm>
            <a:off x="533400" y="2806700"/>
            <a:ext cx="2705100" cy="838200"/>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24" name="Text Placeholder 2"/>
          <p:cNvSpPr>
            <a:spLocks noGrp="1"/>
          </p:cNvSpPr>
          <p:nvPr>
            <p:ph type="body" sz="quarter" idx="30"/>
          </p:nvPr>
        </p:nvSpPr>
        <p:spPr>
          <a:xfrm>
            <a:off x="533400" y="4051300"/>
            <a:ext cx="2705100" cy="838200"/>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25" name="Text Placeholder 2"/>
          <p:cNvSpPr>
            <a:spLocks noGrp="1"/>
          </p:cNvSpPr>
          <p:nvPr>
            <p:ph type="body" sz="quarter" idx="31"/>
          </p:nvPr>
        </p:nvSpPr>
        <p:spPr>
          <a:xfrm>
            <a:off x="533400" y="5321300"/>
            <a:ext cx="2705100" cy="838200"/>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30" name="Text Placeholder 31"/>
          <p:cNvSpPr>
            <a:spLocks noGrp="1"/>
          </p:cNvSpPr>
          <p:nvPr>
            <p:ph type="body" sz="quarter" idx="36"/>
          </p:nvPr>
        </p:nvSpPr>
        <p:spPr>
          <a:xfrm>
            <a:off x="3543300" y="1485900"/>
            <a:ext cx="8216900" cy="889000"/>
          </a:xfrm>
        </p:spPr>
        <p:txBody>
          <a:bodyPr anchor="ctr" anchorCtr="0"/>
          <a:lstStyle>
            <a:lvl1pPr>
              <a:defRPr sz="1100"/>
            </a:lvl1pPr>
            <a:lvl2pPr>
              <a:defRPr sz="11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1"/>
          <p:cNvSpPr>
            <a:spLocks noGrp="1"/>
          </p:cNvSpPr>
          <p:nvPr>
            <p:ph type="body" sz="quarter" idx="37"/>
          </p:nvPr>
        </p:nvSpPr>
        <p:spPr>
          <a:xfrm>
            <a:off x="3543300" y="2819400"/>
            <a:ext cx="8216900" cy="889000"/>
          </a:xfrm>
        </p:spPr>
        <p:txBody>
          <a:bodyPr anchor="ctr" anchorCtr="0"/>
          <a:lstStyle>
            <a:lvl1pPr>
              <a:defRPr sz="1100"/>
            </a:lvl1pPr>
            <a:lvl2pPr>
              <a:defRPr sz="11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31"/>
          <p:cNvSpPr>
            <a:spLocks noGrp="1"/>
          </p:cNvSpPr>
          <p:nvPr>
            <p:ph type="body" sz="quarter" idx="38"/>
          </p:nvPr>
        </p:nvSpPr>
        <p:spPr>
          <a:xfrm>
            <a:off x="3543300" y="4038600"/>
            <a:ext cx="8216900" cy="889000"/>
          </a:xfrm>
        </p:spPr>
        <p:txBody>
          <a:bodyPr anchor="ctr" anchorCtr="0"/>
          <a:lstStyle>
            <a:lvl1pPr>
              <a:defRPr sz="1100"/>
            </a:lvl1pPr>
            <a:lvl2pPr>
              <a:defRPr sz="11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31"/>
          <p:cNvSpPr>
            <a:spLocks noGrp="1"/>
          </p:cNvSpPr>
          <p:nvPr>
            <p:ph type="body" sz="quarter" idx="39"/>
          </p:nvPr>
        </p:nvSpPr>
        <p:spPr>
          <a:xfrm>
            <a:off x="3543300" y="5321300"/>
            <a:ext cx="8216900" cy="889000"/>
          </a:xfrm>
        </p:spPr>
        <p:txBody>
          <a:bodyPr anchor="ctr" anchorCtr="0"/>
          <a:lstStyle>
            <a:lvl1pPr>
              <a:defRPr sz="1100"/>
            </a:lvl1pPr>
            <a:lvl2pPr>
              <a:defRPr sz="11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732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Buckets with boxes horizontal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Shape 135"/>
          <p:cNvSpPr/>
          <p:nvPr/>
        </p:nvSpPr>
        <p:spPr>
          <a:xfrm>
            <a:off x="457199" y="1515535"/>
            <a:ext cx="2828093" cy="678308"/>
          </a:xfrm>
          <a:prstGeom prst="rect">
            <a:avLst/>
          </a:prstGeom>
          <a:solidFill>
            <a:schemeClr val="accent1"/>
          </a:solidFill>
          <a:ln>
            <a:noFill/>
          </a:ln>
        </p:spPr>
        <p:txBody>
          <a:bodyPr lIns="91425" tIns="45700" rIns="91425" bIns="45700" anchor="ctr" anchorCtr="0">
            <a:noAutofit/>
          </a:bodyPr>
          <a:lstStyle/>
          <a:p>
            <a:pPr>
              <a:spcBef>
                <a:spcPts val="1000"/>
              </a:spcBef>
            </a:pPr>
            <a:endParaRPr sz="1400" dirty="0">
              <a:solidFill>
                <a:schemeClr val="bg1"/>
              </a:solidFill>
              <a:sym typeface="Arial"/>
            </a:endParaRPr>
          </a:p>
        </p:txBody>
      </p:sp>
      <p:sp>
        <p:nvSpPr>
          <p:cNvPr id="10" name="Shape 143"/>
          <p:cNvSpPr/>
          <p:nvPr/>
        </p:nvSpPr>
        <p:spPr>
          <a:xfrm>
            <a:off x="457199" y="2591860"/>
            <a:ext cx="2828093" cy="678308"/>
          </a:xfrm>
          <a:prstGeom prst="rect">
            <a:avLst/>
          </a:prstGeom>
          <a:solidFill>
            <a:schemeClr val="accent1"/>
          </a:solidFill>
          <a:ln>
            <a:noFill/>
          </a:ln>
        </p:spPr>
        <p:txBody>
          <a:bodyPr lIns="91425" tIns="45700" rIns="91425" bIns="45700" anchor="ctr" anchorCtr="0">
            <a:noAutofit/>
          </a:bodyPr>
          <a:lstStyle/>
          <a:p>
            <a:pPr>
              <a:spcBef>
                <a:spcPts val="1000"/>
              </a:spcBef>
            </a:pPr>
            <a:endParaRPr sz="1400" dirty="0">
              <a:solidFill>
                <a:schemeClr val="bg1"/>
              </a:solidFill>
              <a:sym typeface="Arial"/>
            </a:endParaRPr>
          </a:p>
        </p:txBody>
      </p:sp>
      <p:sp>
        <p:nvSpPr>
          <p:cNvPr id="11" name="Shape 147"/>
          <p:cNvSpPr/>
          <p:nvPr/>
        </p:nvSpPr>
        <p:spPr>
          <a:xfrm>
            <a:off x="457199" y="3614073"/>
            <a:ext cx="2828093" cy="678700"/>
          </a:xfrm>
          <a:prstGeom prst="rect">
            <a:avLst/>
          </a:prstGeom>
          <a:solidFill>
            <a:schemeClr val="accent1"/>
          </a:solidFill>
          <a:ln>
            <a:noFill/>
          </a:ln>
        </p:spPr>
        <p:txBody>
          <a:bodyPr lIns="91425" tIns="45700" rIns="91425" bIns="45700" anchor="ctr" anchorCtr="0">
            <a:noAutofit/>
          </a:bodyPr>
          <a:lstStyle/>
          <a:p>
            <a:pPr>
              <a:spcBef>
                <a:spcPts val="1000"/>
              </a:spcBef>
            </a:pPr>
            <a:endParaRPr sz="1400" dirty="0">
              <a:solidFill>
                <a:schemeClr val="bg1"/>
              </a:solidFill>
              <a:sym typeface="Arial"/>
            </a:endParaRPr>
          </a:p>
        </p:txBody>
      </p:sp>
      <p:cxnSp>
        <p:nvCxnSpPr>
          <p:cNvPr id="12" name="Shape 142"/>
          <p:cNvCxnSpPr/>
          <p:nvPr/>
        </p:nvCxnSpPr>
        <p:spPr>
          <a:xfrm>
            <a:off x="480381" y="2404684"/>
            <a:ext cx="11254419"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Shape 146"/>
          <p:cNvCxnSpPr/>
          <p:nvPr/>
        </p:nvCxnSpPr>
        <p:spPr>
          <a:xfrm>
            <a:off x="480381" y="3452435"/>
            <a:ext cx="11254419"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hape 150"/>
          <p:cNvCxnSpPr/>
          <p:nvPr/>
        </p:nvCxnSpPr>
        <p:spPr>
          <a:xfrm>
            <a:off x="480381" y="4487346"/>
            <a:ext cx="11254419"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6" name="Shape 151"/>
          <p:cNvSpPr/>
          <p:nvPr/>
        </p:nvSpPr>
        <p:spPr>
          <a:xfrm>
            <a:off x="457199" y="4678664"/>
            <a:ext cx="2828093" cy="678700"/>
          </a:xfrm>
          <a:prstGeom prst="rect">
            <a:avLst/>
          </a:prstGeom>
          <a:solidFill>
            <a:schemeClr val="accent1"/>
          </a:solidFill>
          <a:ln>
            <a:noFill/>
          </a:ln>
        </p:spPr>
        <p:txBody>
          <a:bodyPr lIns="91425" tIns="45700" rIns="91425" bIns="45700" anchor="ctr" anchorCtr="0">
            <a:noAutofit/>
          </a:bodyPr>
          <a:lstStyle/>
          <a:p>
            <a:pPr>
              <a:spcBef>
                <a:spcPts val="1000"/>
              </a:spcBef>
            </a:pPr>
            <a:endParaRPr sz="1400" dirty="0">
              <a:solidFill>
                <a:schemeClr val="bg1"/>
              </a:solidFill>
              <a:sym typeface="Arial"/>
            </a:endParaRPr>
          </a:p>
        </p:txBody>
      </p:sp>
      <p:sp>
        <p:nvSpPr>
          <p:cNvPr id="22"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3" name="Text Placeholder 2"/>
          <p:cNvSpPr>
            <a:spLocks noGrp="1"/>
          </p:cNvSpPr>
          <p:nvPr>
            <p:ph type="body" sz="quarter" idx="28"/>
          </p:nvPr>
        </p:nvSpPr>
        <p:spPr>
          <a:xfrm>
            <a:off x="533400" y="1524000"/>
            <a:ext cx="2705100" cy="657225"/>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23" name="Text Placeholder 2"/>
          <p:cNvSpPr>
            <a:spLocks noGrp="1"/>
          </p:cNvSpPr>
          <p:nvPr>
            <p:ph type="body" sz="quarter" idx="29"/>
          </p:nvPr>
        </p:nvSpPr>
        <p:spPr>
          <a:xfrm>
            <a:off x="533400" y="2590800"/>
            <a:ext cx="2705100" cy="657225"/>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24" name="Text Placeholder 2"/>
          <p:cNvSpPr>
            <a:spLocks noGrp="1"/>
          </p:cNvSpPr>
          <p:nvPr>
            <p:ph type="body" sz="quarter" idx="30"/>
          </p:nvPr>
        </p:nvSpPr>
        <p:spPr>
          <a:xfrm>
            <a:off x="533400" y="3629025"/>
            <a:ext cx="2705100" cy="657225"/>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25" name="Text Placeholder 2"/>
          <p:cNvSpPr>
            <a:spLocks noGrp="1"/>
          </p:cNvSpPr>
          <p:nvPr>
            <p:ph type="body" sz="quarter" idx="31"/>
          </p:nvPr>
        </p:nvSpPr>
        <p:spPr>
          <a:xfrm>
            <a:off x="533400" y="4695825"/>
            <a:ext cx="2705100" cy="657225"/>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33" name="Text Placeholder 31"/>
          <p:cNvSpPr>
            <a:spLocks noGrp="1"/>
          </p:cNvSpPr>
          <p:nvPr>
            <p:ph type="body" sz="quarter" idx="36"/>
          </p:nvPr>
        </p:nvSpPr>
        <p:spPr>
          <a:xfrm>
            <a:off x="3543300" y="1485900"/>
            <a:ext cx="8216900" cy="762000"/>
          </a:xfrm>
        </p:spPr>
        <p:txBody>
          <a:bodyPr anchor="ctr" anchorCtr="0"/>
          <a:lstStyle>
            <a:lvl1pPr>
              <a:defRPr sz="1100"/>
            </a:lvl1pPr>
            <a:lvl2pPr>
              <a:defRPr sz="11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1"/>
          <p:cNvSpPr>
            <a:spLocks noGrp="1"/>
          </p:cNvSpPr>
          <p:nvPr>
            <p:ph type="body" sz="quarter" idx="37"/>
          </p:nvPr>
        </p:nvSpPr>
        <p:spPr>
          <a:xfrm>
            <a:off x="3543300" y="2540000"/>
            <a:ext cx="8216900" cy="762000"/>
          </a:xfrm>
        </p:spPr>
        <p:txBody>
          <a:bodyPr anchor="ctr" anchorCtr="0"/>
          <a:lstStyle>
            <a:lvl1pPr>
              <a:defRPr sz="1100"/>
            </a:lvl1pPr>
            <a:lvl2pPr>
              <a:defRPr sz="11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1"/>
          <p:cNvSpPr>
            <a:spLocks noGrp="1"/>
          </p:cNvSpPr>
          <p:nvPr>
            <p:ph type="body" sz="quarter" idx="38"/>
          </p:nvPr>
        </p:nvSpPr>
        <p:spPr>
          <a:xfrm>
            <a:off x="3543300" y="3581400"/>
            <a:ext cx="8216900" cy="762000"/>
          </a:xfrm>
        </p:spPr>
        <p:txBody>
          <a:bodyPr anchor="ctr" anchorCtr="0"/>
          <a:lstStyle>
            <a:lvl1pPr>
              <a:defRPr sz="1100"/>
            </a:lvl1pPr>
            <a:lvl2pPr>
              <a:defRPr sz="11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1"/>
          <p:cNvSpPr>
            <a:spLocks noGrp="1"/>
          </p:cNvSpPr>
          <p:nvPr>
            <p:ph type="body" sz="quarter" idx="39"/>
          </p:nvPr>
        </p:nvSpPr>
        <p:spPr>
          <a:xfrm>
            <a:off x="3543300" y="4635500"/>
            <a:ext cx="8216900" cy="762000"/>
          </a:xfrm>
        </p:spPr>
        <p:txBody>
          <a:bodyPr anchor="ctr" anchorCtr="0"/>
          <a:lstStyle>
            <a:lvl1pPr>
              <a:defRPr sz="1100"/>
            </a:lvl1pPr>
            <a:lvl2pPr>
              <a:defRPr sz="11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8949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Points and Message">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88735"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Shape 156"/>
          <p:cNvSpPr/>
          <p:nvPr/>
        </p:nvSpPr>
        <p:spPr>
          <a:xfrm>
            <a:off x="457200" y="1828801"/>
            <a:ext cx="5313366" cy="4347652"/>
          </a:xfrm>
          <a:prstGeom prst="homePlate">
            <a:avLst>
              <a:gd name="adj" fmla="val 15686"/>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12" name="Shape 164"/>
          <p:cNvCxnSpPr/>
          <p:nvPr/>
        </p:nvCxnSpPr>
        <p:spPr>
          <a:xfrm>
            <a:off x="464796" y="1738243"/>
            <a:ext cx="4629718"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28"/>
          </p:nvPr>
        </p:nvSpPr>
        <p:spPr>
          <a:xfrm>
            <a:off x="457200" y="1371600"/>
            <a:ext cx="4714875" cy="314325"/>
          </a:xfrm>
        </p:spPr>
        <p:txBody>
          <a:bodyPr anchor="b" anchorCtr="0"/>
          <a:lstStyle>
            <a:lvl1pPr marL="0" indent="0">
              <a:buFontTx/>
              <a:buNone/>
              <a:defRPr sz="1400"/>
            </a:lvl1pPr>
          </a:lstStyle>
          <a:p>
            <a:pPr lvl="0"/>
            <a:r>
              <a:rPr lang="en-US" dirty="0"/>
              <a:t>Click to edit Master text styles</a:t>
            </a:r>
          </a:p>
        </p:txBody>
      </p:sp>
      <p:sp>
        <p:nvSpPr>
          <p:cNvPr id="20" name="Text Placeholder 17"/>
          <p:cNvSpPr>
            <a:spLocks noGrp="1"/>
          </p:cNvSpPr>
          <p:nvPr>
            <p:ph type="body" sz="quarter" idx="29"/>
          </p:nvPr>
        </p:nvSpPr>
        <p:spPr>
          <a:xfrm>
            <a:off x="635000" y="1816100"/>
            <a:ext cx="4318000" cy="4343400"/>
          </a:xfrm>
        </p:spPr>
        <p:txBody>
          <a:bodyPr anchor="ctr" anchorCtr="0"/>
          <a:lstStyle>
            <a:lvl1pPr marL="285750" indent="-285750">
              <a:defRPr lang="en-US" sz="1400" kern="1200" baseline="0" dirty="0" smtClean="0">
                <a:solidFill>
                  <a:schemeClr val="bg1"/>
                </a:solidFill>
                <a:latin typeface="+mn-lt"/>
                <a:ea typeface="+mn-ea"/>
                <a:cs typeface="+mn-cs"/>
              </a:defRPr>
            </a:lvl1pPr>
            <a:lvl2pPr>
              <a:defRPr lang="en-US" sz="1400" kern="1200" baseline="0" dirty="0" smtClean="0">
                <a:solidFill>
                  <a:schemeClr val="bg1"/>
                </a:solidFill>
                <a:latin typeface="+mn-lt"/>
                <a:ea typeface="+mn-ea"/>
                <a:cs typeface="+mn-cs"/>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marL="285750" lvl="0" indent="-285750" algn="l" defTabSz="914400" rtl="0" eaLnBrk="1" latinLnBrk="0" hangingPunct="1">
              <a:lnSpc>
                <a:spcPct val="100000"/>
              </a:lnSpc>
              <a:spcBef>
                <a:spcPts val="1000"/>
              </a:spcBef>
              <a:buFont typeface="Wingdings" panose="05000000000000000000" pitchFamily="2" charset="2"/>
              <a:buChar char="§"/>
            </a:pPr>
            <a:r>
              <a:rPr lang="en-US" dirty="0"/>
              <a:t>Click to edit Master text styles</a:t>
            </a:r>
          </a:p>
          <a:p>
            <a:pPr lvl="1"/>
            <a:r>
              <a:rPr lang="en-US" dirty="0"/>
              <a:t>Second level</a:t>
            </a:r>
          </a:p>
        </p:txBody>
      </p:sp>
      <p:sp>
        <p:nvSpPr>
          <p:cNvPr id="22" name="Text Placeholder 2"/>
          <p:cNvSpPr>
            <a:spLocks noGrp="1"/>
          </p:cNvSpPr>
          <p:nvPr>
            <p:ph type="body" sz="quarter" idx="31"/>
          </p:nvPr>
        </p:nvSpPr>
        <p:spPr>
          <a:xfrm>
            <a:off x="6413500" y="1828800"/>
            <a:ext cx="5359400" cy="4343400"/>
          </a:xfrm>
        </p:spPr>
        <p:txBody>
          <a:bodyPr anchor="ctr" anchorCtr="0"/>
          <a:lstStyle>
            <a:lvl1pPr>
              <a:defRPr sz="14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18546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Points and message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3557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Shape 156"/>
          <p:cNvSpPr/>
          <p:nvPr/>
        </p:nvSpPr>
        <p:spPr>
          <a:xfrm>
            <a:off x="457200" y="1828801"/>
            <a:ext cx="5314256" cy="3505199"/>
          </a:xfrm>
          <a:prstGeom prst="homePlate">
            <a:avLst>
              <a:gd name="adj" fmla="val 16894"/>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12" name="Shape 164"/>
          <p:cNvCxnSpPr/>
          <p:nvPr/>
        </p:nvCxnSpPr>
        <p:spPr>
          <a:xfrm>
            <a:off x="464798" y="1738244"/>
            <a:ext cx="4707277"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17" name="Text Placeholder 2"/>
          <p:cNvSpPr>
            <a:spLocks noGrp="1"/>
          </p:cNvSpPr>
          <p:nvPr>
            <p:ph type="body" sz="quarter" idx="28"/>
          </p:nvPr>
        </p:nvSpPr>
        <p:spPr>
          <a:xfrm>
            <a:off x="457200" y="1371600"/>
            <a:ext cx="4714875" cy="314325"/>
          </a:xfrm>
        </p:spPr>
        <p:txBody>
          <a:bodyPr anchor="b" anchorCtr="0"/>
          <a:lstStyle>
            <a:lvl1pPr marL="0" indent="0">
              <a:buFontTx/>
              <a:buNone/>
              <a:defRPr sz="1400"/>
            </a:lvl1pPr>
          </a:lstStyle>
          <a:p>
            <a:pPr lvl="0"/>
            <a:r>
              <a:rPr lang="en-US" dirty="0"/>
              <a:t>Click to edit Master text styles</a:t>
            </a:r>
          </a:p>
        </p:txBody>
      </p:sp>
      <p:sp>
        <p:nvSpPr>
          <p:cNvPr id="19" name="Text Placeholder 17"/>
          <p:cNvSpPr>
            <a:spLocks noGrp="1"/>
          </p:cNvSpPr>
          <p:nvPr>
            <p:ph type="body" sz="quarter" idx="29"/>
          </p:nvPr>
        </p:nvSpPr>
        <p:spPr>
          <a:xfrm>
            <a:off x="635000" y="1816100"/>
            <a:ext cx="4318000" cy="3517900"/>
          </a:xfrm>
        </p:spPr>
        <p:txBody>
          <a:bodyPr anchor="ctr" anchorCtr="0"/>
          <a:lstStyle>
            <a:lvl1pPr marL="285750" indent="-285750">
              <a:defRPr lang="en-US" sz="1400" kern="1200" baseline="0" dirty="0" smtClean="0">
                <a:solidFill>
                  <a:schemeClr val="bg1"/>
                </a:solidFill>
                <a:latin typeface="+mn-lt"/>
                <a:ea typeface="+mn-ea"/>
                <a:cs typeface="+mn-cs"/>
              </a:defRPr>
            </a:lvl1pPr>
            <a:lvl2pPr>
              <a:defRPr lang="en-US" sz="1400" kern="1200" baseline="0" dirty="0" smtClean="0">
                <a:solidFill>
                  <a:schemeClr val="bg1"/>
                </a:solidFill>
                <a:latin typeface="+mn-lt"/>
                <a:ea typeface="+mn-ea"/>
                <a:cs typeface="+mn-cs"/>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marL="285750" lvl="0" indent="-285750" algn="l" defTabSz="914400" rtl="0" eaLnBrk="1" latinLnBrk="0" hangingPunct="1">
              <a:lnSpc>
                <a:spcPct val="100000"/>
              </a:lnSpc>
              <a:spcBef>
                <a:spcPts val="1000"/>
              </a:spcBef>
              <a:buFont typeface="Wingdings" panose="05000000000000000000" pitchFamily="2" charset="2"/>
              <a:buChar char="§"/>
            </a:pPr>
            <a:r>
              <a:rPr lang="en-US" dirty="0"/>
              <a:t>Click to edit Master text styles</a:t>
            </a:r>
          </a:p>
          <a:p>
            <a:pPr lvl="1"/>
            <a:r>
              <a:rPr lang="en-US" dirty="0"/>
              <a:t>Second level</a:t>
            </a:r>
          </a:p>
        </p:txBody>
      </p:sp>
      <p:sp>
        <p:nvSpPr>
          <p:cNvPr id="25" name="Text Placeholder 23"/>
          <p:cNvSpPr>
            <a:spLocks noGrp="1"/>
          </p:cNvSpPr>
          <p:nvPr>
            <p:ph type="body" sz="quarter" idx="31"/>
          </p:nvPr>
        </p:nvSpPr>
        <p:spPr>
          <a:xfrm>
            <a:off x="6388100" y="1816100"/>
            <a:ext cx="5397500" cy="3530600"/>
          </a:xfrm>
        </p:spPr>
        <p:txBody>
          <a:bodyPr anchor="ctr" anchorCtr="0"/>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92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Key Points and Message">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7063163"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6" name="Group 5"/>
          <p:cNvGrpSpPr/>
          <p:nvPr userDrawn="1"/>
        </p:nvGrpSpPr>
        <p:grpSpPr>
          <a:xfrm>
            <a:off x="452761" y="1515533"/>
            <a:ext cx="11280149" cy="4661429"/>
            <a:chOff x="511837" y="1515533"/>
            <a:chExt cx="8174963" cy="4661429"/>
          </a:xfrm>
        </p:grpSpPr>
        <p:sp>
          <p:nvSpPr>
            <p:cNvPr id="9" name="Shape 166"/>
            <p:cNvSpPr/>
            <p:nvPr/>
          </p:nvSpPr>
          <p:spPr>
            <a:xfrm>
              <a:off x="521957" y="1515533"/>
              <a:ext cx="3821443" cy="4660920"/>
            </a:xfrm>
            <a:prstGeom prst="homePlate">
              <a:avLst>
                <a:gd name="adj" fmla="val 15686"/>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0" name="Shape 167"/>
            <p:cNvSpPr/>
            <p:nvPr userDrawn="1"/>
          </p:nvSpPr>
          <p:spPr>
            <a:xfrm>
              <a:off x="511837" y="1515533"/>
              <a:ext cx="3286903" cy="4660920"/>
            </a:xfrm>
            <a:prstGeom prst="rect">
              <a:avLst/>
            </a:prstGeom>
            <a:solidFill>
              <a:schemeClr val="bg1">
                <a:lumMod val="95000"/>
              </a:schemeClr>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grpSp>
          <p:nvGrpSpPr>
            <p:cNvPr id="11" name="Shape 174"/>
            <p:cNvGrpSpPr/>
            <p:nvPr/>
          </p:nvGrpSpPr>
          <p:grpSpPr>
            <a:xfrm>
              <a:off x="620343" y="3057158"/>
              <a:ext cx="2984246" cy="1563757"/>
              <a:chOff x="620343" y="3048691"/>
              <a:chExt cx="3094405" cy="1563757"/>
            </a:xfrm>
          </p:grpSpPr>
          <p:cxnSp>
            <p:nvCxnSpPr>
              <p:cNvPr id="18" name="Shape 175"/>
              <p:cNvCxnSpPr/>
              <p:nvPr/>
            </p:nvCxnSpPr>
            <p:spPr>
              <a:xfrm>
                <a:off x="620343" y="3048691"/>
                <a:ext cx="3094405" cy="0"/>
              </a:xfrm>
              <a:prstGeom prst="straightConnector1">
                <a:avLst/>
              </a:prstGeom>
              <a:noFill/>
              <a:ln w="12700" cap="rnd">
                <a:solidFill>
                  <a:srgbClr val="ABACAF"/>
                </a:solidFill>
                <a:prstDash val="dot"/>
                <a:round/>
                <a:headEnd type="none" w="med" len="med"/>
                <a:tailEnd type="none" w="med" len="med"/>
              </a:ln>
            </p:spPr>
          </p:cxnSp>
          <p:cxnSp>
            <p:nvCxnSpPr>
              <p:cNvPr id="19" name="Shape 176"/>
              <p:cNvCxnSpPr/>
              <p:nvPr/>
            </p:nvCxnSpPr>
            <p:spPr>
              <a:xfrm>
                <a:off x="620343" y="4612448"/>
                <a:ext cx="3094405" cy="0"/>
              </a:xfrm>
              <a:prstGeom prst="straightConnector1">
                <a:avLst/>
              </a:prstGeom>
              <a:noFill/>
              <a:ln w="12700" cap="rnd">
                <a:solidFill>
                  <a:srgbClr val="ABACAF"/>
                </a:solidFill>
                <a:prstDash val="dot"/>
                <a:round/>
                <a:headEnd type="none" w="med" len="med"/>
                <a:tailEnd type="none" w="med" len="med"/>
              </a:ln>
            </p:spPr>
          </p:cxnSp>
        </p:grpSp>
        <p:sp>
          <p:nvSpPr>
            <p:cNvPr id="16" name="Shape 275"/>
            <p:cNvSpPr txBox="1">
              <a:spLocks/>
            </p:cNvSpPr>
            <p:nvPr/>
          </p:nvSpPr>
          <p:spPr>
            <a:xfrm>
              <a:off x="4822506" y="3843130"/>
              <a:ext cx="3864294" cy="2333832"/>
            </a:xfrm>
            <a:prstGeom prst="rect">
              <a:avLst/>
            </a:prstGeom>
            <a:solidFill>
              <a:schemeClr val="accent1"/>
            </a:solidFill>
            <a:ln>
              <a:noFill/>
            </a:ln>
          </p:spPr>
          <p:txBody>
            <a:bodyPr vert="horz" lIns="91425" tIns="91425" rIns="91425" bIns="91425" rtlCol="0" anchor="ctr" anchorCtr="1">
              <a:normAutofit/>
            </a:bodyPr>
            <a:lstStyle>
              <a:lvl1pPr lvl="0" indent="0">
                <a:lnSpc>
                  <a:spcPct val="100000"/>
                </a:lnSpc>
                <a:spcBef>
                  <a:spcPts val="500"/>
                </a:spcBef>
                <a:buClr>
                  <a:schemeClr val="lt1"/>
                </a:buClr>
                <a:buFont typeface="Arial"/>
                <a:buNone/>
                <a:defRPr sz="1600" baseline="0">
                  <a:solidFill>
                    <a:schemeClr val="bg1"/>
                  </a:solidFill>
                </a:defRPr>
              </a:lvl1pPr>
              <a:lvl2pPr marL="628650" indent="-295275">
                <a:lnSpc>
                  <a:spcPct val="100000"/>
                </a:lnSpc>
                <a:spcBef>
                  <a:spcPts val="300"/>
                </a:spcBef>
                <a:buFont typeface="Arial" panose="020B0604020202020204" pitchFamily="34" charset="0"/>
                <a:buChar char="–"/>
                <a:defRPr baseline="0">
                  <a:solidFill>
                    <a:schemeClr val="tx2"/>
                  </a:solidFill>
                </a:defRPr>
              </a:lvl2pPr>
              <a:lvl3pPr indent="-285750">
                <a:lnSpc>
                  <a:spcPct val="100000"/>
                </a:lnSpc>
                <a:spcBef>
                  <a:spcPts val="300"/>
                </a:spcBef>
                <a:buFont typeface="Wingdings" panose="05000000000000000000" pitchFamily="2" charset="2"/>
                <a:buChar char="§"/>
                <a:defRPr baseline="0">
                  <a:solidFill>
                    <a:schemeClr val="tx2"/>
                  </a:solidFill>
                </a:defRPr>
              </a:lvl3pPr>
              <a:lvl4pPr marL="1200150" indent="-228600">
                <a:lnSpc>
                  <a:spcPct val="100000"/>
                </a:lnSpc>
                <a:spcBef>
                  <a:spcPts val="300"/>
                </a:spcBef>
                <a:buFont typeface="Arial" panose="020B0604020202020204" pitchFamily="34" charset="0"/>
                <a:buChar char="–"/>
                <a:defRPr sz="1600" baseline="0">
                  <a:solidFill>
                    <a:schemeClr val="tx2"/>
                  </a:solidFill>
                </a:defRPr>
              </a:lvl4pPr>
              <a:lvl5pPr marL="1428750" indent="-228600">
                <a:lnSpc>
                  <a:spcPct val="100000"/>
                </a:lnSpc>
                <a:spcBef>
                  <a:spcPts val="30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grpSp>
      <p:sp>
        <p:nvSpPr>
          <p:cNvPr id="21" name="Text Placeholder 21"/>
          <p:cNvSpPr>
            <a:spLocks noGrp="1"/>
          </p:cNvSpPr>
          <p:nvPr>
            <p:ph type="body" sz="quarter" idx="28"/>
          </p:nvPr>
        </p:nvSpPr>
        <p:spPr>
          <a:xfrm>
            <a:off x="590550" y="1581150"/>
            <a:ext cx="4162425" cy="137160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a:t>Second level</a:t>
            </a:r>
          </a:p>
        </p:txBody>
      </p:sp>
      <p:sp>
        <p:nvSpPr>
          <p:cNvPr id="22" name="Picture Placeholder 30"/>
          <p:cNvSpPr>
            <a:spLocks noGrp="1"/>
          </p:cNvSpPr>
          <p:nvPr>
            <p:ph type="pic" sz="quarter" idx="31"/>
          </p:nvPr>
        </p:nvSpPr>
        <p:spPr>
          <a:xfrm>
            <a:off x="6400800" y="1504950"/>
            <a:ext cx="5334000" cy="2333625"/>
          </a:xfrm>
        </p:spPr>
        <p:txBody>
          <a:bodyPr/>
          <a:lstStyle/>
          <a:p>
            <a:endParaRPr lang="en-US"/>
          </a:p>
        </p:txBody>
      </p:sp>
      <p:sp>
        <p:nvSpPr>
          <p:cNvPr id="23" name="Text Placeholder 32"/>
          <p:cNvSpPr>
            <a:spLocks noGrp="1"/>
          </p:cNvSpPr>
          <p:nvPr>
            <p:ph type="body" sz="quarter" idx="32"/>
          </p:nvPr>
        </p:nvSpPr>
        <p:spPr>
          <a:xfrm>
            <a:off x="6400800" y="4365625"/>
            <a:ext cx="5334000" cy="127635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
        <p:nvSpPr>
          <p:cNvPr id="24" name="Text Placeholder 21"/>
          <p:cNvSpPr>
            <a:spLocks noGrp="1"/>
          </p:cNvSpPr>
          <p:nvPr>
            <p:ph type="body" sz="quarter" idx="33"/>
          </p:nvPr>
        </p:nvSpPr>
        <p:spPr>
          <a:xfrm>
            <a:off x="590550" y="3162300"/>
            <a:ext cx="4162425" cy="137160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a:t>Second level</a:t>
            </a:r>
          </a:p>
        </p:txBody>
      </p:sp>
      <p:sp>
        <p:nvSpPr>
          <p:cNvPr id="25" name="Text Placeholder 21"/>
          <p:cNvSpPr>
            <a:spLocks noGrp="1"/>
          </p:cNvSpPr>
          <p:nvPr>
            <p:ph type="body" sz="quarter" idx="34"/>
          </p:nvPr>
        </p:nvSpPr>
        <p:spPr>
          <a:xfrm>
            <a:off x="590550" y="4724400"/>
            <a:ext cx="4162425" cy="137160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a:t>Second level</a:t>
            </a:r>
          </a:p>
        </p:txBody>
      </p:sp>
    </p:spTree>
    <p:custDataLst>
      <p:tags r:id="rId1"/>
    </p:custDataLst>
    <p:extLst>
      <p:ext uri="{BB962C8B-B14F-4D97-AF65-F5344CB8AC3E}">
        <p14:creationId xmlns:p14="http://schemas.microsoft.com/office/powerpoint/2010/main" val="73592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Key Points and Message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2063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Shape 166"/>
          <p:cNvSpPr/>
          <p:nvPr/>
        </p:nvSpPr>
        <p:spPr>
          <a:xfrm>
            <a:off x="482599" y="1515533"/>
            <a:ext cx="5153319" cy="3818467"/>
          </a:xfrm>
          <a:prstGeom prst="homePlate">
            <a:avLst>
              <a:gd name="adj" fmla="val 15686"/>
            </a:avLst>
          </a:prstGeom>
          <a:solidFill>
            <a:schemeClr val="accent1"/>
          </a:solidFill>
          <a:ln>
            <a:noFill/>
          </a:ln>
        </p:spPr>
        <p:txBody>
          <a:bodyPr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10" name="Shape 167"/>
          <p:cNvSpPr/>
          <p:nvPr/>
        </p:nvSpPr>
        <p:spPr>
          <a:xfrm>
            <a:off x="469900" y="1515533"/>
            <a:ext cx="4548230" cy="3818467"/>
          </a:xfrm>
          <a:prstGeom prst="rect">
            <a:avLst/>
          </a:prstGeom>
          <a:solidFill>
            <a:schemeClr val="bg1">
              <a:lumMod val="95000"/>
            </a:schemeClr>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11" name="Shape 175"/>
          <p:cNvCxnSpPr/>
          <p:nvPr/>
        </p:nvCxnSpPr>
        <p:spPr>
          <a:xfrm>
            <a:off x="616747" y="2771408"/>
            <a:ext cx="4113206" cy="0"/>
          </a:xfrm>
          <a:prstGeom prst="straightConnector1">
            <a:avLst/>
          </a:prstGeom>
          <a:noFill/>
          <a:ln w="12700" cap="rnd">
            <a:solidFill>
              <a:srgbClr val="ABACAF"/>
            </a:solidFill>
            <a:prstDash val="dot"/>
            <a:round/>
            <a:headEnd type="none" w="med" len="med"/>
            <a:tailEnd type="none" w="med" len="med"/>
          </a:ln>
        </p:spPr>
      </p:cxnSp>
      <p:cxnSp>
        <p:nvCxnSpPr>
          <p:cNvPr id="12" name="Shape 176"/>
          <p:cNvCxnSpPr/>
          <p:nvPr/>
        </p:nvCxnSpPr>
        <p:spPr>
          <a:xfrm>
            <a:off x="616747" y="4049415"/>
            <a:ext cx="4113206" cy="0"/>
          </a:xfrm>
          <a:prstGeom prst="straightConnector1">
            <a:avLst/>
          </a:prstGeom>
          <a:noFill/>
          <a:ln w="12700" cap="rnd">
            <a:solidFill>
              <a:srgbClr val="ABACAF"/>
            </a:solidFill>
            <a:prstDash val="dot"/>
            <a:round/>
            <a:headEnd type="none" w="med" len="med"/>
            <a:tailEnd type="none" w="med" len="med"/>
          </a:ln>
        </p:spPr>
      </p:cxnSp>
      <p:sp>
        <p:nvSpPr>
          <p:cNvPr id="18" name="Shape 275"/>
          <p:cNvSpPr txBox="1">
            <a:spLocks/>
          </p:cNvSpPr>
          <p:nvPr/>
        </p:nvSpPr>
        <p:spPr>
          <a:xfrm>
            <a:off x="6400800" y="3843130"/>
            <a:ext cx="5334000" cy="1490870"/>
          </a:xfrm>
          <a:prstGeom prst="rect">
            <a:avLst/>
          </a:prstGeom>
          <a:solidFill>
            <a:schemeClr val="accent1"/>
          </a:solidFill>
          <a:ln>
            <a:noFill/>
          </a:ln>
        </p:spPr>
        <p:txBody>
          <a:bodyPr vert="horz" lIns="91425" tIns="91425" rIns="91425" bIns="91425" rtlCol="0" anchor="ctr" anchorCtr="1">
            <a:normAutofit/>
          </a:bodyPr>
          <a:lstStyle>
            <a:defPPr>
              <a:defRPr lang="en-US"/>
            </a:defPPr>
            <a:lvl1pPr lvl="0" indent="0">
              <a:lnSpc>
                <a:spcPct val="100000"/>
              </a:lnSpc>
              <a:spcBef>
                <a:spcPts val="500"/>
              </a:spcBef>
              <a:buClr>
                <a:schemeClr val="lt1"/>
              </a:buClr>
              <a:buFont typeface="Arial"/>
              <a:buNone/>
              <a:defRPr sz="1600" baseline="0">
                <a:solidFill>
                  <a:schemeClr val="bg1"/>
                </a:solidFill>
              </a:defRPr>
            </a:lvl1pPr>
            <a:lvl2pPr marL="628650" indent="-295275">
              <a:lnSpc>
                <a:spcPct val="100000"/>
              </a:lnSpc>
              <a:spcBef>
                <a:spcPts val="300"/>
              </a:spcBef>
              <a:buFont typeface="Arial" panose="020B0604020202020204" pitchFamily="34" charset="0"/>
              <a:buChar char="–"/>
              <a:defRPr baseline="0">
                <a:solidFill>
                  <a:schemeClr val="tx2"/>
                </a:solidFill>
              </a:defRPr>
            </a:lvl2pPr>
            <a:lvl3pPr indent="-285750">
              <a:lnSpc>
                <a:spcPct val="100000"/>
              </a:lnSpc>
              <a:spcBef>
                <a:spcPts val="300"/>
              </a:spcBef>
              <a:buFont typeface="Wingdings" panose="05000000000000000000" pitchFamily="2" charset="2"/>
              <a:buChar char="§"/>
              <a:defRPr baseline="0">
                <a:solidFill>
                  <a:schemeClr val="tx2"/>
                </a:solidFill>
              </a:defRPr>
            </a:lvl3pPr>
            <a:lvl4pPr marL="1200150" indent="-228600">
              <a:lnSpc>
                <a:spcPct val="100000"/>
              </a:lnSpc>
              <a:spcBef>
                <a:spcPts val="300"/>
              </a:spcBef>
              <a:buFont typeface="Arial" panose="020B0604020202020204" pitchFamily="34" charset="0"/>
              <a:buChar char="–"/>
              <a:defRPr sz="1600" baseline="0">
                <a:solidFill>
                  <a:schemeClr val="tx2"/>
                </a:solidFill>
              </a:defRPr>
            </a:lvl4pPr>
            <a:lvl5pPr marL="1428750" indent="-228600">
              <a:lnSpc>
                <a:spcPct val="100000"/>
              </a:lnSpc>
              <a:spcBef>
                <a:spcPts val="30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23" name="Text Placeholder 21"/>
          <p:cNvSpPr>
            <a:spLocks noGrp="1"/>
          </p:cNvSpPr>
          <p:nvPr>
            <p:ph type="body" sz="quarter" idx="28"/>
          </p:nvPr>
        </p:nvSpPr>
        <p:spPr>
          <a:xfrm>
            <a:off x="590550" y="1581150"/>
            <a:ext cx="4162425" cy="108585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a:t>Second level</a:t>
            </a:r>
          </a:p>
        </p:txBody>
      </p:sp>
      <p:sp>
        <p:nvSpPr>
          <p:cNvPr id="28" name="Text Placeholder 21"/>
          <p:cNvSpPr>
            <a:spLocks noGrp="1"/>
          </p:cNvSpPr>
          <p:nvPr>
            <p:ph type="body" sz="quarter" idx="29"/>
          </p:nvPr>
        </p:nvSpPr>
        <p:spPr>
          <a:xfrm>
            <a:off x="590550" y="2876550"/>
            <a:ext cx="4162425" cy="108585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a:t>Second level</a:t>
            </a:r>
          </a:p>
        </p:txBody>
      </p:sp>
      <p:sp>
        <p:nvSpPr>
          <p:cNvPr id="29" name="Text Placeholder 21"/>
          <p:cNvSpPr>
            <a:spLocks noGrp="1"/>
          </p:cNvSpPr>
          <p:nvPr>
            <p:ph type="body" sz="quarter" idx="30"/>
          </p:nvPr>
        </p:nvSpPr>
        <p:spPr>
          <a:xfrm>
            <a:off x="590550" y="4191000"/>
            <a:ext cx="4162425" cy="108585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a:t>Second level</a:t>
            </a:r>
          </a:p>
        </p:txBody>
      </p:sp>
      <p:sp>
        <p:nvSpPr>
          <p:cNvPr id="31" name="Picture Placeholder 30"/>
          <p:cNvSpPr>
            <a:spLocks noGrp="1"/>
          </p:cNvSpPr>
          <p:nvPr>
            <p:ph type="pic" sz="quarter" idx="31"/>
          </p:nvPr>
        </p:nvSpPr>
        <p:spPr>
          <a:xfrm>
            <a:off x="6400800" y="1504950"/>
            <a:ext cx="5334000" cy="2333625"/>
          </a:xfrm>
        </p:spPr>
        <p:txBody>
          <a:bodyPr/>
          <a:lstStyle/>
          <a:p>
            <a:endParaRPr lang="en-US"/>
          </a:p>
        </p:txBody>
      </p:sp>
      <p:sp>
        <p:nvSpPr>
          <p:cNvPr id="33" name="Text Placeholder 32"/>
          <p:cNvSpPr>
            <a:spLocks noGrp="1"/>
          </p:cNvSpPr>
          <p:nvPr>
            <p:ph type="body" sz="quarter" idx="32"/>
          </p:nvPr>
        </p:nvSpPr>
        <p:spPr>
          <a:xfrm>
            <a:off x="6400800" y="3933825"/>
            <a:ext cx="5334000" cy="1276350"/>
          </a:xfrm>
        </p:spPr>
        <p:txBody>
          <a:bodyPr anchor="ctr" anchorCtr="0"/>
          <a:lstStyle>
            <a:lvl1pPr marL="0" indent="0" algn="ctr">
              <a:buFontTx/>
              <a:buNone/>
              <a:defRPr sz="1600" baseline="0">
                <a:solidFill>
                  <a:schemeClr val="bg1"/>
                </a:solidFill>
              </a:defRPr>
            </a:lvl1pPr>
          </a:lstStyle>
          <a:p>
            <a:pPr lvl="0"/>
            <a:r>
              <a:rPr lang="en-US" dirty="0"/>
              <a:t>Click to edit Master text styles</a:t>
            </a:r>
          </a:p>
        </p:txBody>
      </p:sp>
      <p:sp>
        <p:nvSpPr>
          <p:cNvPr id="34"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Tree>
    <p:custDataLst>
      <p:tags r:id="rId1"/>
    </p:custDataLst>
    <p:extLst>
      <p:ext uri="{BB962C8B-B14F-4D97-AF65-F5344CB8AC3E}">
        <p14:creationId xmlns:p14="http://schemas.microsoft.com/office/powerpoint/2010/main" val="365591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pic 1 speaker no pic long preso title">
    <p:spTree>
      <p:nvGrpSpPr>
        <p:cNvPr id="1" name=""/>
        <p:cNvGrpSpPr/>
        <p:nvPr/>
      </p:nvGrpSpPr>
      <p:grpSpPr>
        <a:xfrm>
          <a:off x="0" y="0"/>
          <a:ext cx="0" cy="0"/>
          <a:chOff x="0" y="0"/>
          <a:chExt cx="0" cy="0"/>
        </a:xfrm>
      </p:grpSpPr>
      <p:sp>
        <p:nvSpPr>
          <p:cNvPr id="14" name="Picture Placeholder 7"/>
          <p:cNvSpPr>
            <a:spLocks noGrp="1"/>
          </p:cNvSpPr>
          <p:nvPr>
            <p:ph type="pic" sz="quarter" idx="14" hasCustomPrompt="1"/>
          </p:nvPr>
        </p:nvSpPr>
        <p:spPr>
          <a:xfrm>
            <a:off x="0" y="0"/>
            <a:ext cx="12192000" cy="2752344"/>
          </a:xfrm>
        </p:spPr>
        <p:txBody>
          <a:bodyPr/>
          <a:lstStyle>
            <a:lvl1pPr marL="0" marR="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tabLst/>
              <a:defRPr/>
            </a:lvl1pPr>
          </a:lstStyle>
          <a:p>
            <a:r>
              <a:rPr lang="en-US" dirty="0"/>
              <a:t>Click to upload a cover slide photo. Visit the Brand Central Image Library for options: https://www.brandcentral.aig/content/index/guid/stock_imagery </a:t>
            </a:r>
          </a:p>
          <a:p>
            <a:endParaRPr lang="en-US" dirty="0"/>
          </a:p>
        </p:txBody>
      </p:sp>
      <p:sp>
        <p:nvSpPr>
          <p:cNvPr id="13" name="Title 1"/>
          <p:cNvSpPr>
            <a:spLocks noGrp="1"/>
          </p:cNvSpPr>
          <p:nvPr>
            <p:ph type="ctrTitle" hasCustomPrompt="1"/>
          </p:nvPr>
        </p:nvSpPr>
        <p:spPr>
          <a:xfrm>
            <a:off x="457200" y="3736428"/>
            <a:ext cx="6629400" cy="1016721"/>
          </a:xfrm>
        </p:spPr>
        <p:txBody>
          <a:bodyPr anchor="b">
            <a:noAutofit/>
          </a:bodyPr>
          <a:lstStyle>
            <a:lvl1pPr algn="l">
              <a:lnSpc>
                <a:spcPct val="100000"/>
              </a:lnSpc>
              <a:spcBef>
                <a:spcPts val="0"/>
              </a:spcBef>
              <a:defRPr sz="2000"/>
            </a:lvl1pPr>
          </a:lstStyle>
          <a:p>
            <a:r>
              <a:rPr lang="en-US" dirty="0"/>
              <a:t>Click to edit </a:t>
            </a:r>
            <a:br>
              <a:rPr lang="en-US" dirty="0"/>
            </a:br>
            <a:r>
              <a:rPr lang="en-US" dirty="0"/>
              <a:t>Master title style</a:t>
            </a:r>
          </a:p>
        </p:txBody>
      </p:sp>
      <p:sp>
        <p:nvSpPr>
          <p:cNvPr id="16" name="Subtitle 2"/>
          <p:cNvSpPr>
            <a:spLocks noGrp="1"/>
          </p:cNvSpPr>
          <p:nvPr>
            <p:ph type="subTitle" idx="1" hasCustomPrompt="1"/>
          </p:nvPr>
        </p:nvSpPr>
        <p:spPr>
          <a:xfrm>
            <a:off x="457200" y="4886496"/>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a:t>
            </a:r>
            <a:br>
              <a:rPr lang="en-US" dirty="0"/>
            </a:br>
            <a:r>
              <a:rPr lang="en-US" dirty="0"/>
              <a:t>subtitle style</a:t>
            </a:r>
          </a:p>
        </p:txBody>
      </p:sp>
      <p:sp>
        <p:nvSpPr>
          <p:cNvPr id="21"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a:solidFill>
                  <a:schemeClr val="tx1">
                    <a:lumMod val="75000"/>
                  </a:schemeClr>
                </a:solidFill>
              </a:rPr>
              <a:t>Add required legal/regulatory copy or disclaimers.  Add privacy language and/or data classification level.</a:t>
            </a:r>
          </a:p>
        </p:txBody>
      </p:sp>
      <p:grpSp>
        <p:nvGrpSpPr>
          <p:cNvPr id="9" name="Group 8"/>
          <p:cNvGrpSpPr/>
          <p:nvPr userDrawn="1"/>
        </p:nvGrpSpPr>
        <p:grpSpPr>
          <a:xfrm>
            <a:off x="454818" y="3261416"/>
            <a:ext cx="1017365" cy="520285"/>
            <a:chOff x="2259013" y="4716463"/>
            <a:chExt cx="1322387" cy="676275"/>
          </a:xfrm>
        </p:grpSpPr>
        <p:sp>
          <p:nvSpPr>
            <p:cNvPr id="11"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ext Placeholder 6"/>
          <p:cNvSpPr>
            <a:spLocks noGrp="1"/>
          </p:cNvSpPr>
          <p:nvPr>
            <p:ph type="body" sz="quarter" idx="15"/>
          </p:nvPr>
        </p:nvSpPr>
        <p:spPr>
          <a:xfrm>
            <a:off x="8129775" y="3948477"/>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a:t>Click to edit Master text styles</a:t>
            </a:r>
          </a:p>
        </p:txBody>
      </p:sp>
      <p:sp>
        <p:nvSpPr>
          <p:cNvPr id="24" name="Picture Placeholder 8"/>
          <p:cNvSpPr>
            <a:spLocks noGrp="1"/>
          </p:cNvSpPr>
          <p:nvPr>
            <p:ph type="pic" sz="quarter" idx="11"/>
          </p:nvPr>
        </p:nvSpPr>
        <p:spPr>
          <a:xfrm>
            <a:off x="7288529" y="3966765"/>
            <a:ext cx="722376" cy="786384"/>
          </a:xfrm>
        </p:spPr>
        <p:txBody>
          <a:bodyPr/>
          <a:lstStyle>
            <a:lvl1pPr marL="0" indent="0">
              <a:buNone/>
              <a:defRPr/>
            </a:lvl1pPr>
          </a:lstStyle>
          <a:p>
            <a:endParaRPr lang="en-US" dirty="0"/>
          </a:p>
        </p:txBody>
      </p:sp>
    </p:spTree>
    <p:custDataLst>
      <p:tags r:id="rId1"/>
    </p:custDataLst>
    <p:extLst>
      <p:ext uri="{BB962C8B-B14F-4D97-AF65-F5344CB8AC3E}">
        <p14:creationId xmlns:p14="http://schemas.microsoft.com/office/powerpoint/2010/main" val="357196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
          <p15:clr>
            <a:srgbClr val="FBAE40"/>
          </p15:clr>
        </p15:guide>
        <p15:guide id="2" orient="horz" pos="359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87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6" name="Shape 288"/>
          <p:cNvSpPr txBox="1">
            <a:spLocks/>
          </p:cNvSpPr>
          <p:nvPr userDrawn="1"/>
        </p:nvSpPr>
        <p:spPr>
          <a:xfrm>
            <a:off x="457200" y="1506538"/>
            <a:ext cx="3422178"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9" name="Shape 289"/>
          <p:cNvSpPr txBox="1">
            <a:spLocks/>
          </p:cNvSpPr>
          <p:nvPr userDrawn="1"/>
        </p:nvSpPr>
        <p:spPr>
          <a:xfrm>
            <a:off x="4459461" y="1506538"/>
            <a:ext cx="3458464"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10" name="Shape 292"/>
          <p:cNvSpPr txBox="1">
            <a:spLocks/>
          </p:cNvSpPr>
          <p:nvPr userDrawn="1"/>
        </p:nvSpPr>
        <p:spPr>
          <a:xfrm>
            <a:off x="8424244" y="1506538"/>
            <a:ext cx="3310556"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11" name="Shape 187"/>
          <p:cNvSpPr/>
          <p:nvPr userDrawn="1"/>
        </p:nvSpPr>
        <p:spPr>
          <a:xfrm rot="5400000">
            <a:off x="1964298" y="3381291"/>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2" name="Shape 188"/>
          <p:cNvSpPr/>
          <p:nvPr userDrawn="1"/>
        </p:nvSpPr>
        <p:spPr>
          <a:xfrm rot="5400000">
            <a:off x="6050468" y="338129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4" name="Shape 192"/>
          <p:cNvSpPr/>
          <p:nvPr userDrawn="1"/>
        </p:nvSpPr>
        <p:spPr>
          <a:xfrm rot="5400000">
            <a:off x="9958103" y="338129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5" name="Text Placeholder 2"/>
          <p:cNvSpPr>
            <a:spLocks noGrp="1"/>
          </p:cNvSpPr>
          <p:nvPr>
            <p:ph type="body" sz="quarter" idx="28"/>
          </p:nvPr>
        </p:nvSpPr>
        <p:spPr>
          <a:xfrm>
            <a:off x="457200" y="1514475"/>
            <a:ext cx="3409950" cy="419100"/>
          </a:xfrm>
        </p:spPr>
        <p:txBody>
          <a:bodyPr anchor="ctr" anchorCtr="0"/>
          <a:lstStyle>
            <a:lvl1pPr marL="0" indent="0" algn="ctr">
              <a:buFontTx/>
              <a:buNone/>
              <a:defRPr sz="1400" baseline="0"/>
            </a:lvl1pPr>
          </a:lstStyle>
          <a:p>
            <a:pPr lvl="0"/>
            <a:r>
              <a:rPr lang="en-US" dirty="0"/>
              <a:t>Click to edit Master text styles</a:t>
            </a:r>
          </a:p>
        </p:txBody>
      </p:sp>
      <p:sp>
        <p:nvSpPr>
          <p:cNvPr id="16" name="Text Placeholder 2"/>
          <p:cNvSpPr>
            <a:spLocks noGrp="1"/>
          </p:cNvSpPr>
          <p:nvPr>
            <p:ph type="body" sz="quarter" idx="29"/>
          </p:nvPr>
        </p:nvSpPr>
        <p:spPr>
          <a:xfrm>
            <a:off x="4467225" y="1514475"/>
            <a:ext cx="3448050" cy="419100"/>
          </a:xfrm>
        </p:spPr>
        <p:txBody>
          <a:bodyPr anchor="ctr" anchorCtr="0"/>
          <a:lstStyle>
            <a:lvl1pPr marL="0" indent="0" algn="ctr">
              <a:buFontTx/>
              <a:buNone/>
              <a:defRPr sz="1400" baseline="0"/>
            </a:lvl1pPr>
          </a:lstStyle>
          <a:p>
            <a:pPr lvl="0"/>
            <a:r>
              <a:rPr lang="en-US" dirty="0"/>
              <a:t>Click to edit Master text styles</a:t>
            </a:r>
          </a:p>
        </p:txBody>
      </p:sp>
      <p:sp>
        <p:nvSpPr>
          <p:cNvPr id="17" name="Text Placeholder 2"/>
          <p:cNvSpPr>
            <a:spLocks noGrp="1"/>
          </p:cNvSpPr>
          <p:nvPr>
            <p:ph type="body" sz="quarter" idx="30"/>
          </p:nvPr>
        </p:nvSpPr>
        <p:spPr>
          <a:xfrm>
            <a:off x="8429625" y="1514475"/>
            <a:ext cx="3324225" cy="419100"/>
          </a:xfrm>
        </p:spPr>
        <p:txBody>
          <a:bodyPr anchor="ctr" anchorCtr="0"/>
          <a:lstStyle>
            <a:lvl1pPr marL="0" indent="0" algn="ctr">
              <a:buFontTx/>
              <a:buNone/>
              <a:defRPr sz="1400" baseline="0"/>
            </a:lvl1pPr>
          </a:lstStyle>
          <a:p>
            <a:pPr lvl="0"/>
            <a:r>
              <a:rPr lang="en-US" dirty="0"/>
              <a:t>Click to edit Master text styles</a:t>
            </a:r>
          </a:p>
        </p:txBody>
      </p:sp>
      <p:sp>
        <p:nvSpPr>
          <p:cNvPr id="21" name="Text Placeholder 2"/>
          <p:cNvSpPr>
            <a:spLocks noGrp="1"/>
          </p:cNvSpPr>
          <p:nvPr>
            <p:ph type="body" sz="quarter" idx="34"/>
          </p:nvPr>
        </p:nvSpPr>
        <p:spPr>
          <a:xfrm>
            <a:off x="371475" y="5341460"/>
            <a:ext cx="3448050" cy="419100"/>
          </a:xfrm>
        </p:spPr>
        <p:txBody>
          <a:bodyPr anchor="ctr" anchorCtr="0"/>
          <a:lstStyle>
            <a:lvl1pPr marL="0" indent="0" algn="ctr">
              <a:buFontTx/>
              <a:buNone/>
              <a:defRPr sz="1600" baseline="0"/>
            </a:lvl1pPr>
          </a:lstStyle>
          <a:p>
            <a:pPr lvl="0"/>
            <a:r>
              <a:rPr lang="en-US" dirty="0"/>
              <a:t>Click to edit Master text styles</a:t>
            </a:r>
          </a:p>
        </p:txBody>
      </p:sp>
      <p:sp>
        <p:nvSpPr>
          <p:cNvPr id="22" name="Text Placeholder 2"/>
          <p:cNvSpPr>
            <a:spLocks noGrp="1"/>
          </p:cNvSpPr>
          <p:nvPr>
            <p:ph type="body" sz="quarter" idx="35"/>
          </p:nvPr>
        </p:nvSpPr>
        <p:spPr>
          <a:xfrm>
            <a:off x="4467225" y="5341460"/>
            <a:ext cx="3448050" cy="419100"/>
          </a:xfrm>
        </p:spPr>
        <p:txBody>
          <a:bodyPr anchor="ctr" anchorCtr="0"/>
          <a:lstStyle>
            <a:lvl1pPr marL="0" indent="0" algn="ctr">
              <a:buFontTx/>
              <a:buNone/>
              <a:defRPr sz="1600" baseline="0"/>
            </a:lvl1pPr>
          </a:lstStyle>
          <a:p>
            <a:pPr lvl="0"/>
            <a:r>
              <a:rPr lang="en-US" dirty="0"/>
              <a:t>Click to edit Master text styles</a:t>
            </a:r>
          </a:p>
        </p:txBody>
      </p:sp>
      <p:sp>
        <p:nvSpPr>
          <p:cNvPr id="23" name="Text Placeholder 2"/>
          <p:cNvSpPr>
            <a:spLocks noGrp="1"/>
          </p:cNvSpPr>
          <p:nvPr>
            <p:ph type="body" sz="quarter" idx="36"/>
          </p:nvPr>
        </p:nvSpPr>
        <p:spPr>
          <a:xfrm>
            <a:off x="8372475" y="5341460"/>
            <a:ext cx="3448050" cy="419100"/>
          </a:xfrm>
        </p:spPr>
        <p:txBody>
          <a:bodyPr anchor="ctr" anchorCtr="0"/>
          <a:lstStyle>
            <a:lvl1pPr marL="0" indent="0" algn="ctr">
              <a:buFontTx/>
              <a:buNone/>
              <a:defRPr sz="1600" baseline="0"/>
            </a:lvl1pPr>
          </a:lstStyle>
          <a:p>
            <a:pPr lvl="0"/>
            <a:r>
              <a:rPr lang="en-US" dirty="0"/>
              <a:t>Click to edit Master text styles</a:t>
            </a:r>
          </a:p>
        </p:txBody>
      </p:sp>
      <p:grpSp>
        <p:nvGrpSpPr>
          <p:cNvPr id="2" name="Group 1"/>
          <p:cNvGrpSpPr/>
          <p:nvPr userDrawn="1"/>
        </p:nvGrpSpPr>
        <p:grpSpPr>
          <a:xfrm>
            <a:off x="4149809" y="1506538"/>
            <a:ext cx="4011655" cy="4132262"/>
            <a:chOff x="4149809" y="1506538"/>
            <a:chExt cx="4011655" cy="3903663"/>
          </a:xfrm>
        </p:grpSpPr>
        <p:cxnSp>
          <p:nvCxnSpPr>
            <p:cNvPr id="69" name="Shape 197"/>
            <p:cNvCxnSpPr/>
            <p:nvPr userDrawn="1"/>
          </p:nvCxnSpPr>
          <p:spPr>
            <a:xfrm>
              <a:off x="4149809" y="1506538"/>
              <a:ext cx="0" cy="3903663"/>
            </a:xfrm>
            <a:prstGeom prst="straightConnector1">
              <a:avLst/>
            </a:prstGeom>
            <a:noFill/>
            <a:ln w="12700" cap="rnd">
              <a:solidFill>
                <a:srgbClr val="ABACAF"/>
              </a:solidFill>
              <a:prstDash val="dot"/>
              <a:round/>
              <a:headEnd type="none" w="med" len="med"/>
              <a:tailEnd type="none" w="med" len="med"/>
            </a:ln>
          </p:spPr>
        </p:cxnSp>
        <p:cxnSp>
          <p:nvCxnSpPr>
            <p:cNvPr id="70" name="Shape 198"/>
            <p:cNvCxnSpPr/>
            <p:nvPr userDrawn="1"/>
          </p:nvCxnSpPr>
          <p:spPr>
            <a:xfrm>
              <a:off x="8161464" y="1506538"/>
              <a:ext cx="0" cy="3903663"/>
            </a:xfrm>
            <a:prstGeom prst="straightConnector1">
              <a:avLst/>
            </a:prstGeom>
            <a:noFill/>
            <a:ln w="12700" cap="rnd">
              <a:solidFill>
                <a:srgbClr val="ABACAF"/>
              </a:solidFill>
              <a:prstDash val="dot"/>
              <a:round/>
              <a:headEnd type="none" w="med" len="med"/>
              <a:tailEnd type="none" w="med" len="med"/>
            </a:ln>
          </p:spPr>
        </p:cxnSp>
      </p:grpSp>
      <p:sp>
        <p:nvSpPr>
          <p:cNvPr id="71" name="Text Placeholder 52"/>
          <p:cNvSpPr>
            <a:spLocks noGrp="1"/>
          </p:cNvSpPr>
          <p:nvPr>
            <p:ph type="body" sz="quarter" idx="37"/>
          </p:nvPr>
        </p:nvSpPr>
        <p:spPr>
          <a:xfrm>
            <a:off x="584200" y="2032000"/>
            <a:ext cx="3187700" cy="26797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 name="Text Placeholder 52"/>
          <p:cNvSpPr>
            <a:spLocks noGrp="1"/>
          </p:cNvSpPr>
          <p:nvPr>
            <p:ph type="body" sz="quarter" idx="38"/>
          </p:nvPr>
        </p:nvSpPr>
        <p:spPr>
          <a:xfrm>
            <a:off x="4584700" y="2032000"/>
            <a:ext cx="3187700" cy="26797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 name="Text Placeholder 52"/>
          <p:cNvSpPr>
            <a:spLocks noGrp="1"/>
          </p:cNvSpPr>
          <p:nvPr>
            <p:ph type="body" sz="quarter" idx="39"/>
          </p:nvPr>
        </p:nvSpPr>
        <p:spPr>
          <a:xfrm>
            <a:off x="8521700" y="2032000"/>
            <a:ext cx="3187700" cy="26797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3142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Key Point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2063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cxnSp>
        <p:nvCxnSpPr>
          <p:cNvPr id="23" name="Shape 197"/>
          <p:cNvCxnSpPr/>
          <p:nvPr/>
        </p:nvCxnSpPr>
        <p:spPr>
          <a:xfrm>
            <a:off x="4149809" y="1506538"/>
            <a:ext cx="0" cy="3903663"/>
          </a:xfrm>
          <a:prstGeom prst="straightConnector1">
            <a:avLst/>
          </a:prstGeom>
          <a:noFill/>
          <a:ln w="12700" cap="rnd">
            <a:solidFill>
              <a:srgbClr val="ABACAF"/>
            </a:solidFill>
            <a:prstDash val="dot"/>
            <a:round/>
            <a:headEnd type="none" w="med" len="med"/>
            <a:tailEnd type="none" w="med" len="med"/>
          </a:ln>
        </p:spPr>
      </p:cxnSp>
      <p:cxnSp>
        <p:nvCxnSpPr>
          <p:cNvPr id="24" name="Shape 198"/>
          <p:cNvCxnSpPr/>
          <p:nvPr/>
        </p:nvCxnSpPr>
        <p:spPr>
          <a:xfrm>
            <a:off x="8161464" y="1506538"/>
            <a:ext cx="0" cy="3903663"/>
          </a:xfrm>
          <a:prstGeom prst="straightConnector1">
            <a:avLst/>
          </a:prstGeom>
          <a:noFill/>
          <a:ln w="12700" cap="rnd">
            <a:solidFill>
              <a:srgbClr val="ABACAF"/>
            </a:solidFill>
            <a:prstDash val="dot"/>
            <a:round/>
            <a:headEnd type="none" w="med" len="med"/>
            <a:tailEnd type="none" w="med" len="med"/>
          </a:ln>
        </p:spPr>
      </p:cxnSp>
      <p:sp>
        <p:nvSpPr>
          <p:cNvPr id="27"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39" name="Text Placeholder 2"/>
          <p:cNvSpPr>
            <a:spLocks noGrp="1"/>
          </p:cNvSpPr>
          <p:nvPr>
            <p:ph type="body" sz="quarter" idx="34"/>
          </p:nvPr>
        </p:nvSpPr>
        <p:spPr>
          <a:xfrm>
            <a:off x="457200" y="4826000"/>
            <a:ext cx="3409950" cy="419100"/>
          </a:xfrm>
        </p:spPr>
        <p:txBody>
          <a:bodyPr anchor="ctr" anchorCtr="0"/>
          <a:lstStyle>
            <a:lvl1pPr marL="0" indent="0" algn="ctr">
              <a:buFontTx/>
              <a:buNone/>
              <a:defRPr sz="1600" baseline="0"/>
            </a:lvl1pPr>
          </a:lstStyle>
          <a:p>
            <a:pPr lvl="0"/>
            <a:r>
              <a:rPr lang="en-US" dirty="0"/>
              <a:t>Click to edit Master text styles</a:t>
            </a:r>
          </a:p>
        </p:txBody>
      </p:sp>
      <p:sp>
        <p:nvSpPr>
          <p:cNvPr id="40" name="Text Placeholder 2"/>
          <p:cNvSpPr>
            <a:spLocks noGrp="1"/>
          </p:cNvSpPr>
          <p:nvPr>
            <p:ph type="body" sz="quarter" idx="35"/>
          </p:nvPr>
        </p:nvSpPr>
        <p:spPr>
          <a:xfrm>
            <a:off x="4467225" y="4826000"/>
            <a:ext cx="3448050" cy="419100"/>
          </a:xfrm>
        </p:spPr>
        <p:txBody>
          <a:bodyPr anchor="ctr" anchorCtr="0"/>
          <a:lstStyle>
            <a:lvl1pPr marL="0" indent="0" algn="ctr">
              <a:buFontTx/>
              <a:buNone/>
              <a:defRPr sz="1600" baseline="0"/>
            </a:lvl1pPr>
          </a:lstStyle>
          <a:p>
            <a:pPr lvl="0"/>
            <a:r>
              <a:rPr lang="en-US" dirty="0"/>
              <a:t>Click to edit Master text styles</a:t>
            </a:r>
          </a:p>
        </p:txBody>
      </p:sp>
      <p:sp>
        <p:nvSpPr>
          <p:cNvPr id="41" name="Text Placeholder 2"/>
          <p:cNvSpPr>
            <a:spLocks noGrp="1"/>
          </p:cNvSpPr>
          <p:nvPr>
            <p:ph type="body" sz="quarter" idx="36"/>
          </p:nvPr>
        </p:nvSpPr>
        <p:spPr>
          <a:xfrm>
            <a:off x="8562975" y="4826000"/>
            <a:ext cx="3171825" cy="419100"/>
          </a:xfrm>
        </p:spPr>
        <p:txBody>
          <a:bodyPr anchor="ctr" anchorCtr="0"/>
          <a:lstStyle>
            <a:lvl1pPr marL="0" indent="0" algn="ctr">
              <a:buFontTx/>
              <a:buNone/>
              <a:defRPr sz="1600" baseline="0"/>
            </a:lvl1pPr>
          </a:lstStyle>
          <a:p>
            <a:pPr lvl="0"/>
            <a:r>
              <a:rPr lang="en-US" dirty="0"/>
              <a:t>Click to edit Master text styles</a:t>
            </a:r>
          </a:p>
        </p:txBody>
      </p:sp>
      <p:sp>
        <p:nvSpPr>
          <p:cNvPr id="42" name="Shape 288"/>
          <p:cNvSpPr txBox="1">
            <a:spLocks/>
          </p:cNvSpPr>
          <p:nvPr userDrawn="1"/>
        </p:nvSpPr>
        <p:spPr>
          <a:xfrm>
            <a:off x="457200" y="1506538"/>
            <a:ext cx="3422178"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43" name="Shape 289"/>
          <p:cNvSpPr txBox="1">
            <a:spLocks/>
          </p:cNvSpPr>
          <p:nvPr userDrawn="1"/>
        </p:nvSpPr>
        <p:spPr>
          <a:xfrm>
            <a:off x="4459461" y="1506538"/>
            <a:ext cx="3458464"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44" name="Shape 292"/>
          <p:cNvSpPr txBox="1">
            <a:spLocks/>
          </p:cNvSpPr>
          <p:nvPr userDrawn="1"/>
        </p:nvSpPr>
        <p:spPr>
          <a:xfrm>
            <a:off x="8424244" y="1506538"/>
            <a:ext cx="3310556"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45" name="Shape 187"/>
          <p:cNvSpPr/>
          <p:nvPr userDrawn="1"/>
        </p:nvSpPr>
        <p:spPr>
          <a:xfrm rot="5400000">
            <a:off x="1964298" y="286583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46" name="Shape 188"/>
          <p:cNvSpPr/>
          <p:nvPr userDrawn="1"/>
        </p:nvSpPr>
        <p:spPr>
          <a:xfrm rot="5400000">
            <a:off x="6050468" y="286583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47" name="Shape 192"/>
          <p:cNvSpPr/>
          <p:nvPr userDrawn="1"/>
        </p:nvSpPr>
        <p:spPr>
          <a:xfrm rot="5400000">
            <a:off x="9958103" y="286583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48" name="Text Placeholder 2"/>
          <p:cNvSpPr>
            <a:spLocks noGrp="1"/>
          </p:cNvSpPr>
          <p:nvPr>
            <p:ph type="body" sz="quarter" idx="28"/>
          </p:nvPr>
        </p:nvSpPr>
        <p:spPr>
          <a:xfrm>
            <a:off x="457200" y="1514475"/>
            <a:ext cx="3409950" cy="419100"/>
          </a:xfrm>
        </p:spPr>
        <p:txBody>
          <a:bodyPr anchor="ctr" anchorCtr="0"/>
          <a:lstStyle>
            <a:lvl1pPr marL="0" indent="0" algn="ctr">
              <a:buFontTx/>
              <a:buNone/>
              <a:defRPr sz="1400" baseline="0"/>
            </a:lvl1pPr>
          </a:lstStyle>
          <a:p>
            <a:pPr lvl="0"/>
            <a:r>
              <a:rPr lang="en-US" dirty="0"/>
              <a:t>Click to edit Master text styles</a:t>
            </a:r>
          </a:p>
        </p:txBody>
      </p:sp>
      <p:sp>
        <p:nvSpPr>
          <p:cNvPr id="49" name="Text Placeholder 2"/>
          <p:cNvSpPr>
            <a:spLocks noGrp="1"/>
          </p:cNvSpPr>
          <p:nvPr>
            <p:ph type="body" sz="quarter" idx="29"/>
          </p:nvPr>
        </p:nvSpPr>
        <p:spPr>
          <a:xfrm>
            <a:off x="4467225" y="1514475"/>
            <a:ext cx="3448050" cy="419100"/>
          </a:xfrm>
        </p:spPr>
        <p:txBody>
          <a:bodyPr anchor="ctr" anchorCtr="0"/>
          <a:lstStyle>
            <a:lvl1pPr marL="0" indent="0" algn="ctr">
              <a:buFontTx/>
              <a:buNone/>
              <a:defRPr sz="1400" baseline="0"/>
            </a:lvl1pPr>
          </a:lstStyle>
          <a:p>
            <a:pPr lvl="0"/>
            <a:r>
              <a:rPr lang="en-US" dirty="0"/>
              <a:t>Click to edit Master text styles</a:t>
            </a:r>
          </a:p>
        </p:txBody>
      </p:sp>
      <p:sp>
        <p:nvSpPr>
          <p:cNvPr id="50" name="Text Placeholder 2"/>
          <p:cNvSpPr>
            <a:spLocks noGrp="1"/>
          </p:cNvSpPr>
          <p:nvPr>
            <p:ph type="body" sz="quarter" idx="30"/>
          </p:nvPr>
        </p:nvSpPr>
        <p:spPr>
          <a:xfrm>
            <a:off x="8429625" y="1514475"/>
            <a:ext cx="3324225" cy="419100"/>
          </a:xfrm>
        </p:spPr>
        <p:txBody>
          <a:bodyPr anchor="ctr" anchorCtr="0"/>
          <a:lstStyle>
            <a:lvl1pPr marL="0" indent="0" algn="ctr">
              <a:buFontTx/>
              <a:buNone/>
              <a:defRPr sz="1400" baseline="0"/>
            </a:lvl1pPr>
          </a:lstStyle>
          <a:p>
            <a:pPr lvl="0"/>
            <a:r>
              <a:rPr lang="en-US" dirty="0"/>
              <a:t>Click to edit Master text styles</a:t>
            </a:r>
          </a:p>
        </p:txBody>
      </p:sp>
      <p:sp>
        <p:nvSpPr>
          <p:cNvPr id="57" name="Text Placeholder 52"/>
          <p:cNvSpPr>
            <a:spLocks noGrp="1"/>
          </p:cNvSpPr>
          <p:nvPr>
            <p:ph type="body" sz="quarter" idx="37"/>
          </p:nvPr>
        </p:nvSpPr>
        <p:spPr>
          <a:xfrm>
            <a:off x="584200" y="2032000"/>
            <a:ext cx="3187700" cy="21336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Text Placeholder 52"/>
          <p:cNvSpPr>
            <a:spLocks noGrp="1"/>
          </p:cNvSpPr>
          <p:nvPr>
            <p:ph type="body" sz="quarter" idx="38"/>
          </p:nvPr>
        </p:nvSpPr>
        <p:spPr>
          <a:xfrm>
            <a:off x="4584700" y="2032000"/>
            <a:ext cx="3187700" cy="21336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Text Placeholder 52"/>
          <p:cNvSpPr>
            <a:spLocks noGrp="1"/>
          </p:cNvSpPr>
          <p:nvPr>
            <p:ph type="body" sz="quarter" idx="39"/>
          </p:nvPr>
        </p:nvSpPr>
        <p:spPr>
          <a:xfrm>
            <a:off x="8521700" y="2032000"/>
            <a:ext cx="3187700" cy="21336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3032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veral Points and Outcom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5253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Shape 200"/>
          <p:cNvSpPr/>
          <p:nvPr/>
        </p:nvSpPr>
        <p:spPr>
          <a:xfrm>
            <a:off x="5952447" y="1515590"/>
            <a:ext cx="5782353" cy="467836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sz="1050">
              <a:sym typeface="Arial"/>
            </a:endParaRPr>
          </a:p>
        </p:txBody>
      </p:sp>
      <p:cxnSp>
        <p:nvCxnSpPr>
          <p:cNvPr id="10" name="Shape 213"/>
          <p:cNvCxnSpPr/>
          <p:nvPr/>
        </p:nvCxnSpPr>
        <p:spPr>
          <a:xfrm>
            <a:off x="613832" y="2755383"/>
            <a:ext cx="10948444" cy="0"/>
          </a:xfrm>
          <a:prstGeom prst="straightConnector1">
            <a:avLst/>
          </a:prstGeom>
          <a:noFill/>
          <a:ln w="12700" cap="rnd">
            <a:solidFill>
              <a:srgbClr val="ABACAF"/>
            </a:solidFill>
            <a:prstDash val="dot"/>
            <a:round/>
            <a:headEnd type="none" w="med" len="med"/>
            <a:tailEnd type="none" w="med" len="med"/>
          </a:ln>
        </p:spPr>
      </p:cxnSp>
      <p:cxnSp>
        <p:nvCxnSpPr>
          <p:cNvPr id="11" name="Shape 214"/>
          <p:cNvCxnSpPr/>
          <p:nvPr/>
        </p:nvCxnSpPr>
        <p:spPr>
          <a:xfrm>
            <a:off x="613832" y="3651746"/>
            <a:ext cx="10948444" cy="0"/>
          </a:xfrm>
          <a:prstGeom prst="straightConnector1">
            <a:avLst/>
          </a:prstGeom>
          <a:noFill/>
          <a:ln w="12700" cap="rnd">
            <a:solidFill>
              <a:srgbClr val="ABACAF"/>
            </a:solidFill>
            <a:prstDash val="dot"/>
            <a:round/>
            <a:headEnd type="none" w="med" len="med"/>
            <a:tailEnd type="none" w="med" len="med"/>
          </a:ln>
        </p:spPr>
      </p:cxnSp>
      <p:cxnSp>
        <p:nvCxnSpPr>
          <p:cNvPr id="12" name="Shape 215"/>
          <p:cNvCxnSpPr/>
          <p:nvPr/>
        </p:nvCxnSpPr>
        <p:spPr>
          <a:xfrm>
            <a:off x="613832" y="4518475"/>
            <a:ext cx="10948444" cy="0"/>
          </a:xfrm>
          <a:prstGeom prst="straightConnector1">
            <a:avLst/>
          </a:prstGeom>
          <a:noFill/>
          <a:ln w="12700" cap="rnd">
            <a:solidFill>
              <a:srgbClr val="ABACAF"/>
            </a:solidFill>
            <a:prstDash val="dot"/>
            <a:round/>
            <a:headEnd type="none" w="med" len="med"/>
            <a:tailEnd type="none" w="med" len="med"/>
          </a:ln>
        </p:spPr>
      </p:cxnSp>
      <p:cxnSp>
        <p:nvCxnSpPr>
          <p:cNvPr id="14" name="Shape 216"/>
          <p:cNvCxnSpPr/>
          <p:nvPr/>
        </p:nvCxnSpPr>
        <p:spPr>
          <a:xfrm>
            <a:off x="613832" y="5414839"/>
            <a:ext cx="10948444" cy="0"/>
          </a:xfrm>
          <a:prstGeom prst="straightConnector1">
            <a:avLst/>
          </a:prstGeom>
          <a:noFill/>
          <a:ln w="12700" cap="rnd">
            <a:solidFill>
              <a:srgbClr val="ABACAF"/>
            </a:solidFill>
            <a:prstDash val="dot"/>
            <a:round/>
            <a:headEnd type="none" w="med" len="med"/>
            <a:tailEnd type="none" w="med" len="med"/>
          </a:ln>
        </p:spPr>
      </p:cxnSp>
      <p:sp>
        <p:nvSpPr>
          <p:cNvPr id="25" name="Shape 221"/>
          <p:cNvSpPr/>
          <p:nvPr/>
        </p:nvSpPr>
        <p:spPr>
          <a:xfrm>
            <a:off x="5952448" y="2021474"/>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6" name="Shape 222"/>
          <p:cNvSpPr/>
          <p:nvPr/>
        </p:nvSpPr>
        <p:spPr>
          <a:xfrm>
            <a:off x="5952448" y="2887932"/>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7" name="Shape 223"/>
          <p:cNvSpPr/>
          <p:nvPr/>
        </p:nvSpPr>
        <p:spPr>
          <a:xfrm>
            <a:off x="5952448" y="3762433"/>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8" name="Shape 224"/>
          <p:cNvSpPr/>
          <p:nvPr/>
        </p:nvSpPr>
        <p:spPr>
          <a:xfrm>
            <a:off x="5952448" y="4645929"/>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9" name="Shape 225"/>
          <p:cNvSpPr/>
          <p:nvPr/>
        </p:nvSpPr>
        <p:spPr>
          <a:xfrm>
            <a:off x="5952448" y="5546783"/>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30" name="Shape 315"/>
          <p:cNvSpPr txBox="1">
            <a:spLocks/>
          </p:cNvSpPr>
          <p:nvPr/>
        </p:nvSpPr>
        <p:spPr>
          <a:xfrm>
            <a:off x="457200" y="1515590"/>
            <a:ext cx="5638799" cy="406929"/>
          </a:xfrm>
          <a:prstGeom prst="rect">
            <a:avLst/>
          </a:prstGeom>
          <a:solidFill>
            <a:schemeClr val="accent1"/>
          </a:solidFill>
          <a:ln>
            <a:noFill/>
          </a:ln>
        </p:spPr>
        <p:txBody>
          <a:bodyPr vert="horz" lIns="91425" tIns="91425" rIns="91425" bIns="91425" rtlCol="0" anchor="ctr" anchorCtr="0">
            <a:normAutofit/>
          </a:bodyPr>
          <a:lstStyle>
            <a:lvl1pPr lvl="0" indent="0" algn="ctr">
              <a:lnSpc>
                <a:spcPct val="100000"/>
              </a:lnSpc>
              <a:spcBef>
                <a:spcPts val="0"/>
              </a:spcBef>
              <a:buClr>
                <a:schemeClr val="lt1"/>
              </a:buClr>
              <a:buFont typeface="Arial"/>
              <a:buNone/>
              <a:defRPr sz="1400" baseline="0">
                <a:solidFill>
                  <a:schemeClr val="bg1"/>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31" name="Shape 316"/>
          <p:cNvSpPr txBox="1">
            <a:spLocks/>
          </p:cNvSpPr>
          <p:nvPr/>
        </p:nvSpPr>
        <p:spPr>
          <a:xfrm>
            <a:off x="6096000" y="1515590"/>
            <a:ext cx="5638800" cy="406929"/>
          </a:xfrm>
          <a:prstGeom prst="rect">
            <a:avLst/>
          </a:prstGeom>
          <a:solidFill>
            <a:schemeClr val="accent1"/>
          </a:solidFill>
          <a:ln>
            <a:noFill/>
          </a:ln>
        </p:spPr>
        <p:txBody>
          <a:bodyPr vert="horz" lIns="91425" tIns="91425" rIns="91425" bIns="91425" rtlCol="0" anchor="ctr" anchorCtr="0">
            <a:normAutofit/>
          </a:bodyPr>
          <a:lstStyle>
            <a:lvl1pPr lvl="0" indent="0" algn="ctr">
              <a:lnSpc>
                <a:spcPct val="100000"/>
              </a:lnSpc>
              <a:spcBef>
                <a:spcPts val="0"/>
              </a:spcBef>
              <a:buClr>
                <a:schemeClr val="lt1"/>
              </a:buClr>
              <a:buFont typeface="Arial"/>
              <a:buNone/>
              <a:defRPr sz="1400" baseline="0">
                <a:solidFill>
                  <a:schemeClr val="bg1"/>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33" name="Text Placeholder 2"/>
          <p:cNvSpPr>
            <a:spLocks noGrp="1"/>
          </p:cNvSpPr>
          <p:nvPr>
            <p:ph type="body" sz="quarter" idx="28"/>
          </p:nvPr>
        </p:nvSpPr>
        <p:spPr>
          <a:xfrm>
            <a:off x="431800" y="1511300"/>
            <a:ext cx="5626100" cy="4191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4" name="Text Placeholder 2"/>
          <p:cNvSpPr>
            <a:spLocks noGrp="1"/>
          </p:cNvSpPr>
          <p:nvPr>
            <p:ph type="body" sz="quarter" idx="29"/>
          </p:nvPr>
        </p:nvSpPr>
        <p:spPr>
          <a:xfrm>
            <a:off x="6096000" y="1511300"/>
            <a:ext cx="5626100" cy="4191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5" name="Text Placeholder 36"/>
          <p:cNvSpPr>
            <a:spLocks noGrp="1"/>
          </p:cNvSpPr>
          <p:nvPr>
            <p:ph type="body" sz="quarter" idx="30"/>
          </p:nvPr>
        </p:nvSpPr>
        <p:spPr>
          <a:xfrm>
            <a:off x="609600" y="1981200"/>
            <a:ext cx="5245100" cy="685800"/>
          </a:xfrm>
        </p:spPr>
        <p:txBody>
          <a:bodyPr anchor="ctr" anchorCtr="0"/>
          <a:lstStyle>
            <a:lvl1pPr>
              <a:defRPr sz="1200"/>
            </a:lvl1pPr>
          </a:lstStyle>
          <a:p>
            <a:pPr lvl="0"/>
            <a:r>
              <a:rPr lang="en-US" dirty="0"/>
              <a:t>Click to edit Master text styles</a:t>
            </a:r>
          </a:p>
        </p:txBody>
      </p:sp>
      <p:sp>
        <p:nvSpPr>
          <p:cNvPr id="36" name="Text Placeholder 36"/>
          <p:cNvSpPr>
            <a:spLocks noGrp="1"/>
          </p:cNvSpPr>
          <p:nvPr>
            <p:ph type="body" sz="quarter" idx="35"/>
          </p:nvPr>
        </p:nvSpPr>
        <p:spPr>
          <a:xfrm>
            <a:off x="6429375" y="1981200"/>
            <a:ext cx="5245100" cy="685800"/>
          </a:xfrm>
        </p:spPr>
        <p:txBody>
          <a:bodyPr anchor="ctr" anchorCtr="0"/>
          <a:lstStyle>
            <a:lvl1pPr>
              <a:defRPr sz="1200"/>
            </a:lvl1pPr>
          </a:lstStyle>
          <a:p>
            <a:pPr lvl="0"/>
            <a:r>
              <a:rPr lang="en-US" dirty="0"/>
              <a:t>Click to edit Master text styles</a:t>
            </a:r>
          </a:p>
        </p:txBody>
      </p:sp>
      <p:sp>
        <p:nvSpPr>
          <p:cNvPr id="37" name="Text Placeholder 36"/>
          <p:cNvSpPr>
            <a:spLocks noGrp="1"/>
          </p:cNvSpPr>
          <p:nvPr>
            <p:ph type="body" sz="quarter" idx="36"/>
          </p:nvPr>
        </p:nvSpPr>
        <p:spPr>
          <a:xfrm>
            <a:off x="609600" y="2847975"/>
            <a:ext cx="5245100" cy="685800"/>
          </a:xfrm>
        </p:spPr>
        <p:txBody>
          <a:bodyPr anchor="ctr" anchorCtr="0"/>
          <a:lstStyle>
            <a:lvl1pPr>
              <a:defRPr sz="1200"/>
            </a:lvl1pPr>
          </a:lstStyle>
          <a:p>
            <a:pPr lvl="0"/>
            <a:r>
              <a:rPr lang="en-US" dirty="0"/>
              <a:t>Click to edit Master text styles</a:t>
            </a:r>
          </a:p>
        </p:txBody>
      </p:sp>
      <p:sp>
        <p:nvSpPr>
          <p:cNvPr id="38" name="Text Placeholder 36"/>
          <p:cNvSpPr>
            <a:spLocks noGrp="1"/>
          </p:cNvSpPr>
          <p:nvPr>
            <p:ph type="body" sz="quarter" idx="37"/>
          </p:nvPr>
        </p:nvSpPr>
        <p:spPr>
          <a:xfrm>
            <a:off x="6429375" y="2847975"/>
            <a:ext cx="5245100" cy="685800"/>
          </a:xfrm>
        </p:spPr>
        <p:txBody>
          <a:bodyPr anchor="ctr" anchorCtr="0"/>
          <a:lstStyle>
            <a:lvl1pPr>
              <a:defRPr sz="1200"/>
            </a:lvl1pPr>
          </a:lstStyle>
          <a:p>
            <a:pPr lvl="0"/>
            <a:r>
              <a:rPr lang="en-US" dirty="0"/>
              <a:t>Click to edit Master text styles</a:t>
            </a:r>
          </a:p>
        </p:txBody>
      </p:sp>
      <p:sp>
        <p:nvSpPr>
          <p:cNvPr id="39" name="Text Placeholder 36"/>
          <p:cNvSpPr>
            <a:spLocks noGrp="1"/>
          </p:cNvSpPr>
          <p:nvPr>
            <p:ph type="body" sz="quarter" idx="38"/>
          </p:nvPr>
        </p:nvSpPr>
        <p:spPr>
          <a:xfrm>
            <a:off x="609600" y="3724275"/>
            <a:ext cx="5245100" cy="685800"/>
          </a:xfrm>
        </p:spPr>
        <p:txBody>
          <a:bodyPr anchor="ctr" anchorCtr="0"/>
          <a:lstStyle>
            <a:lvl1pPr>
              <a:defRPr sz="1200"/>
            </a:lvl1pPr>
          </a:lstStyle>
          <a:p>
            <a:pPr lvl="0"/>
            <a:r>
              <a:rPr lang="en-US" dirty="0"/>
              <a:t>Click to edit Master text styles</a:t>
            </a:r>
          </a:p>
        </p:txBody>
      </p:sp>
      <p:sp>
        <p:nvSpPr>
          <p:cNvPr id="40" name="Text Placeholder 36"/>
          <p:cNvSpPr>
            <a:spLocks noGrp="1"/>
          </p:cNvSpPr>
          <p:nvPr>
            <p:ph type="body" sz="quarter" idx="39"/>
          </p:nvPr>
        </p:nvSpPr>
        <p:spPr>
          <a:xfrm>
            <a:off x="6429375" y="3724275"/>
            <a:ext cx="5245100" cy="685800"/>
          </a:xfrm>
        </p:spPr>
        <p:txBody>
          <a:bodyPr anchor="ctr" anchorCtr="0"/>
          <a:lstStyle>
            <a:lvl1pPr>
              <a:defRPr sz="1200"/>
            </a:lvl1pPr>
          </a:lstStyle>
          <a:p>
            <a:pPr lvl="0"/>
            <a:r>
              <a:rPr lang="en-US" dirty="0"/>
              <a:t>Click to edit Master text styles</a:t>
            </a:r>
          </a:p>
        </p:txBody>
      </p:sp>
      <p:sp>
        <p:nvSpPr>
          <p:cNvPr id="41" name="Text Placeholder 36"/>
          <p:cNvSpPr>
            <a:spLocks noGrp="1"/>
          </p:cNvSpPr>
          <p:nvPr>
            <p:ph type="body" sz="quarter" idx="40"/>
          </p:nvPr>
        </p:nvSpPr>
        <p:spPr>
          <a:xfrm>
            <a:off x="609600" y="4610100"/>
            <a:ext cx="5245100" cy="685800"/>
          </a:xfrm>
        </p:spPr>
        <p:txBody>
          <a:bodyPr anchor="ctr" anchorCtr="0"/>
          <a:lstStyle>
            <a:lvl1pPr>
              <a:defRPr sz="1200"/>
            </a:lvl1pPr>
          </a:lstStyle>
          <a:p>
            <a:pPr lvl="0"/>
            <a:r>
              <a:rPr lang="en-US" dirty="0"/>
              <a:t>Click to edit Master text styles</a:t>
            </a:r>
          </a:p>
        </p:txBody>
      </p:sp>
      <p:sp>
        <p:nvSpPr>
          <p:cNvPr id="42" name="Text Placeholder 36"/>
          <p:cNvSpPr>
            <a:spLocks noGrp="1"/>
          </p:cNvSpPr>
          <p:nvPr>
            <p:ph type="body" sz="quarter" idx="41"/>
          </p:nvPr>
        </p:nvSpPr>
        <p:spPr>
          <a:xfrm>
            <a:off x="6429375" y="4610100"/>
            <a:ext cx="5245100" cy="685800"/>
          </a:xfrm>
        </p:spPr>
        <p:txBody>
          <a:bodyPr anchor="ctr" anchorCtr="0"/>
          <a:lstStyle>
            <a:lvl1pPr>
              <a:defRPr sz="1200"/>
            </a:lvl1pPr>
          </a:lstStyle>
          <a:p>
            <a:pPr lvl="0"/>
            <a:r>
              <a:rPr lang="en-US" dirty="0"/>
              <a:t>Click to edit Master text styles</a:t>
            </a:r>
          </a:p>
        </p:txBody>
      </p:sp>
      <p:sp>
        <p:nvSpPr>
          <p:cNvPr id="43" name="Text Placeholder 36"/>
          <p:cNvSpPr>
            <a:spLocks noGrp="1"/>
          </p:cNvSpPr>
          <p:nvPr>
            <p:ph type="body" sz="quarter" idx="42"/>
          </p:nvPr>
        </p:nvSpPr>
        <p:spPr>
          <a:xfrm>
            <a:off x="609600" y="5476875"/>
            <a:ext cx="5245100" cy="685800"/>
          </a:xfrm>
        </p:spPr>
        <p:txBody>
          <a:bodyPr anchor="ctr" anchorCtr="0"/>
          <a:lstStyle>
            <a:lvl1pPr>
              <a:defRPr sz="1200"/>
            </a:lvl1pPr>
          </a:lstStyle>
          <a:p>
            <a:pPr lvl="0"/>
            <a:r>
              <a:rPr lang="en-US" dirty="0"/>
              <a:t>Click to edit Master text styles</a:t>
            </a:r>
          </a:p>
        </p:txBody>
      </p:sp>
      <p:sp>
        <p:nvSpPr>
          <p:cNvPr id="44" name="Text Placeholder 36"/>
          <p:cNvSpPr>
            <a:spLocks noGrp="1"/>
          </p:cNvSpPr>
          <p:nvPr>
            <p:ph type="body" sz="quarter" idx="43"/>
          </p:nvPr>
        </p:nvSpPr>
        <p:spPr>
          <a:xfrm>
            <a:off x="6429375" y="5476875"/>
            <a:ext cx="5245100" cy="685800"/>
          </a:xfrm>
        </p:spPr>
        <p:txBody>
          <a:bodyPr anchor="ctr" anchorCtr="0"/>
          <a:lstStyle>
            <a:lvl1pPr>
              <a:defRPr sz="1200"/>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15253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veral Points and Outcome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27" name="Shape 200"/>
          <p:cNvSpPr/>
          <p:nvPr/>
        </p:nvSpPr>
        <p:spPr>
          <a:xfrm>
            <a:off x="5952448" y="1515591"/>
            <a:ext cx="5782352" cy="39811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sz="1050">
              <a:sym typeface="Arial"/>
            </a:endParaRPr>
          </a:p>
        </p:txBody>
      </p:sp>
      <p:sp>
        <p:nvSpPr>
          <p:cNvPr id="28" name="Shape 221"/>
          <p:cNvSpPr/>
          <p:nvPr/>
        </p:nvSpPr>
        <p:spPr>
          <a:xfrm>
            <a:off x="5961973" y="2031000"/>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9" name="Shape 221"/>
          <p:cNvSpPr/>
          <p:nvPr/>
        </p:nvSpPr>
        <p:spPr>
          <a:xfrm>
            <a:off x="5961973" y="2703465"/>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30" name="Shape 221"/>
          <p:cNvSpPr/>
          <p:nvPr/>
        </p:nvSpPr>
        <p:spPr>
          <a:xfrm>
            <a:off x="5961973" y="3436890"/>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31" name="Shape 221"/>
          <p:cNvSpPr/>
          <p:nvPr/>
        </p:nvSpPr>
        <p:spPr>
          <a:xfrm>
            <a:off x="5961973" y="4170315"/>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32" name="Shape 221"/>
          <p:cNvSpPr/>
          <p:nvPr/>
        </p:nvSpPr>
        <p:spPr>
          <a:xfrm>
            <a:off x="5961973" y="4903740"/>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0" name="Shape 316"/>
          <p:cNvSpPr txBox="1">
            <a:spLocks/>
          </p:cNvSpPr>
          <p:nvPr/>
        </p:nvSpPr>
        <p:spPr>
          <a:xfrm>
            <a:off x="457200" y="1515591"/>
            <a:ext cx="5638799" cy="406929"/>
          </a:xfrm>
          <a:prstGeom prst="rect">
            <a:avLst/>
          </a:prstGeom>
          <a:solidFill>
            <a:schemeClr val="accent1"/>
          </a:solidFill>
          <a:ln>
            <a:noFill/>
          </a:ln>
        </p:spPr>
        <p:txBody>
          <a:bodyPr vert="horz" lIns="91425" tIns="91425" rIns="91425" bIns="91425" rtlCol="0" anchor="ctr" anchorCtr="0">
            <a:normAutofit/>
          </a:bodyPr>
          <a:lstStyle>
            <a:lvl1pPr lvl="0" indent="0" algn="ctr">
              <a:lnSpc>
                <a:spcPct val="100000"/>
              </a:lnSpc>
              <a:spcBef>
                <a:spcPts val="0"/>
              </a:spcBef>
              <a:buClr>
                <a:schemeClr val="lt1"/>
              </a:buClr>
              <a:buFont typeface="Arial"/>
              <a:buNone/>
              <a:defRPr sz="1400" baseline="0">
                <a:solidFill>
                  <a:schemeClr val="bg1"/>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11" name="Shape 305"/>
          <p:cNvSpPr txBox="1">
            <a:spLocks/>
          </p:cNvSpPr>
          <p:nvPr/>
        </p:nvSpPr>
        <p:spPr>
          <a:xfrm>
            <a:off x="6096000" y="1515591"/>
            <a:ext cx="5638800" cy="406929"/>
          </a:xfrm>
          <a:prstGeom prst="rect">
            <a:avLst/>
          </a:prstGeom>
          <a:solidFill>
            <a:schemeClr val="accent1"/>
          </a:solidFill>
          <a:ln>
            <a:noFill/>
          </a:ln>
        </p:spPr>
        <p:txBody>
          <a:bodyPr vert="horz" lIns="91425" tIns="91425" rIns="91425" bIns="91425" rtlCol="0" anchor="ctr" anchorCtr="0">
            <a:normAutofit/>
          </a:bodyPr>
          <a:lstStyle>
            <a:lvl1pPr lvl="0" indent="0" algn="ctr">
              <a:lnSpc>
                <a:spcPct val="100000"/>
              </a:lnSpc>
              <a:spcBef>
                <a:spcPts val="0"/>
              </a:spcBef>
              <a:buClr>
                <a:schemeClr val="lt1"/>
              </a:buClr>
              <a:buFont typeface="Arial"/>
              <a:buNone/>
              <a:defRPr sz="1400" baseline="0">
                <a:solidFill>
                  <a:schemeClr val="bg1"/>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cxnSp>
        <p:nvCxnSpPr>
          <p:cNvPr id="23" name="Shape 213"/>
          <p:cNvCxnSpPr/>
          <p:nvPr/>
        </p:nvCxnSpPr>
        <p:spPr>
          <a:xfrm>
            <a:off x="613832" y="2593459"/>
            <a:ext cx="10948444" cy="0"/>
          </a:xfrm>
          <a:prstGeom prst="straightConnector1">
            <a:avLst/>
          </a:prstGeom>
          <a:noFill/>
          <a:ln w="12700" cap="rnd">
            <a:solidFill>
              <a:srgbClr val="ABACAF"/>
            </a:solidFill>
            <a:prstDash val="dot"/>
            <a:round/>
            <a:headEnd type="none" w="med" len="med"/>
            <a:tailEnd type="none" w="med" len="med"/>
          </a:ln>
        </p:spPr>
      </p:cxnSp>
      <p:cxnSp>
        <p:nvCxnSpPr>
          <p:cNvPr id="24" name="Shape 213"/>
          <p:cNvCxnSpPr/>
          <p:nvPr/>
        </p:nvCxnSpPr>
        <p:spPr>
          <a:xfrm>
            <a:off x="613832" y="3326884"/>
            <a:ext cx="10948444" cy="0"/>
          </a:xfrm>
          <a:prstGeom prst="straightConnector1">
            <a:avLst/>
          </a:prstGeom>
          <a:noFill/>
          <a:ln w="12700" cap="rnd">
            <a:solidFill>
              <a:srgbClr val="ABACAF"/>
            </a:solidFill>
            <a:prstDash val="dot"/>
            <a:round/>
            <a:headEnd type="none" w="med" len="med"/>
            <a:tailEnd type="none" w="med" len="med"/>
          </a:ln>
        </p:spPr>
      </p:cxnSp>
      <p:cxnSp>
        <p:nvCxnSpPr>
          <p:cNvPr id="25" name="Shape 213"/>
          <p:cNvCxnSpPr/>
          <p:nvPr/>
        </p:nvCxnSpPr>
        <p:spPr>
          <a:xfrm>
            <a:off x="613832" y="4060309"/>
            <a:ext cx="10948444" cy="0"/>
          </a:xfrm>
          <a:prstGeom prst="straightConnector1">
            <a:avLst/>
          </a:prstGeom>
          <a:noFill/>
          <a:ln w="12700" cap="rnd">
            <a:solidFill>
              <a:srgbClr val="ABACAF"/>
            </a:solidFill>
            <a:prstDash val="dot"/>
            <a:round/>
            <a:headEnd type="none" w="med" len="med"/>
            <a:tailEnd type="none" w="med" len="med"/>
          </a:ln>
        </p:spPr>
      </p:cxnSp>
      <p:cxnSp>
        <p:nvCxnSpPr>
          <p:cNvPr id="26" name="Shape 213"/>
          <p:cNvCxnSpPr/>
          <p:nvPr/>
        </p:nvCxnSpPr>
        <p:spPr>
          <a:xfrm>
            <a:off x="613832" y="4793734"/>
            <a:ext cx="10948444" cy="0"/>
          </a:xfrm>
          <a:prstGeom prst="straightConnector1">
            <a:avLst/>
          </a:prstGeom>
          <a:noFill/>
          <a:ln w="12700" cap="rnd">
            <a:solidFill>
              <a:srgbClr val="ABACAF"/>
            </a:solidFill>
            <a:prstDash val="dot"/>
            <a:round/>
            <a:headEnd type="none" w="med" len="med"/>
            <a:tailEnd type="none" w="med" len="med"/>
          </a:ln>
        </p:spPr>
      </p:cxnSp>
      <p:sp>
        <p:nvSpPr>
          <p:cNvPr id="35" name="Text Placeholder 2"/>
          <p:cNvSpPr>
            <a:spLocks noGrp="1"/>
          </p:cNvSpPr>
          <p:nvPr>
            <p:ph type="body" sz="quarter" idx="28"/>
          </p:nvPr>
        </p:nvSpPr>
        <p:spPr>
          <a:xfrm>
            <a:off x="431800" y="1511300"/>
            <a:ext cx="5626100" cy="4191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6" name="Text Placeholder 2"/>
          <p:cNvSpPr>
            <a:spLocks noGrp="1"/>
          </p:cNvSpPr>
          <p:nvPr>
            <p:ph type="body" sz="quarter" idx="29"/>
          </p:nvPr>
        </p:nvSpPr>
        <p:spPr>
          <a:xfrm>
            <a:off x="6096000" y="1511300"/>
            <a:ext cx="5626100" cy="4191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7" name="Text Placeholder 36"/>
          <p:cNvSpPr>
            <a:spLocks noGrp="1"/>
          </p:cNvSpPr>
          <p:nvPr>
            <p:ph type="body" sz="quarter" idx="30"/>
          </p:nvPr>
        </p:nvSpPr>
        <p:spPr>
          <a:xfrm>
            <a:off x="609600" y="1981200"/>
            <a:ext cx="5245100" cy="584200"/>
          </a:xfrm>
        </p:spPr>
        <p:txBody>
          <a:bodyPr anchor="ctr" anchorCtr="0"/>
          <a:lstStyle>
            <a:lvl1pPr>
              <a:defRPr sz="1200"/>
            </a:lvl1pPr>
          </a:lstStyle>
          <a:p>
            <a:pPr lvl="0"/>
            <a:r>
              <a:rPr lang="en-US" dirty="0"/>
              <a:t>Click to edit Master text styles</a:t>
            </a:r>
          </a:p>
        </p:txBody>
      </p:sp>
      <p:sp>
        <p:nvSpPr>
          <p:cNvPr id="38" name="Text Placeholder 36"/>
          <p:cNvSpPr>
            <a:spLocks noGrp="1"/>
          </p:cNvSpPr>
          <p:nvPr>
            <p:ph type="body" sz="quarter" idx="31"/>
          </p:nvPr>
        </p:nvSpPr>
        <p:spPr>
          <a:xfrm>
            <a:off x="609600" y="2657475"/>
            <a:ext cx="5245100" cy="584200"/>
          </a:xfrm>
        </p:spPr>
        <p:txBody>
          <a:bodyPr anchor="ctr" anchorCtr="0"/>
          <a:lstStyle>
            <a:lvl1pPr>
              <a:defRPr sz="1200"/>
            </a:lvl1pPr>
          </a:lstStyle>
          <a:p>
            <a:pPr lvl="0"/>
            <a:r>
              <a:rPr lang="en-US" dirty="0"/>
              <a:t>Click to edit Master text styles</a:t>
            </a:r>
          </a:p>
        </p:txBody>
      </p:sp>
      <p:sp>
        <p:nvSpPr>
          <p:cNvPr id="39" name="Text Placeholder 36"/>
          <p:cNvSpPr>
            <a:spLocks noGrp="1"/>
          </p:cNvSpPr>
          <p:nvPr>
            <p:ph type="body" sz="quarter" idx="32"/>
          </p:nvPr>
        </p:nvSpPr>
        <p:spPr>
          <a:xfrm>
            <a:off x="609600" y="3400425"/>
            <a:ext cx="5245100" cy="584200"/>
          </a:xfrm>
        </p:spPr>
        <p:txBody>
          <a:bodyPr anchor="ctr" anchorCtr="0"/>
          <a:lstStyle>
            <a:lvl1pPr>
              <a:defRPr sz="1200"/>
            </a:lvl1pPr>
          </a:lstStyle>
          <a:p>
            <a:pPr lvl="0"/>
            <a:r>
              <a:rPr lang="en-US" dirty="0"/>
              <a:t>Click to edit Master text styles</a:t>
            </a:r>
          </a:p>
        </p:txBody>
      </p:sp>
      <p:sp>
        <p:nvSpPr>
          <p:cNvPr id="40" name="Text Placeholder 36"/>
          <p:cNvSpPr>
            <a:spLocks noGrp="1"/>
          </p:cNvSpPr>
          <p:nvPr>
            <p:ph type="body" sz="quarter" idx="33"/>
          </p:nvPr>
        </p:nvSpPr>
        <p:spPr>
          <a:xfrm>
            <a:off x="609600" y="4133850"/>
            <a:ext cx="5245100" cy="584200"/>
          </a:xfrm>
        </p:spPr>
        <p:txBody>
          <a:bodyPr anchor="ctr" anchorCtr="0"/>
          <a:lstStyle>
            <a:lvl1pPr>
              <a:defRPr sz="1200"/>
            </a:lvl1pPr>
          </a:lstStyle>
          <a:p>
            <a:pPr lvl="0"/>
            <a:r>
              <a:rPr lang="en-US" dirty="0"/>
              <a:t>Click to edit Master text styles</a:t>
            </a:r>
          </a:p>
        </p:txBody>
      </p:sp>
      <p:sp>
        <p:nvSpPr>
          <p:cNvPr id="41" name="Text Placeholder 36"/>
          <p:cNvSpPr>
            <a:spLocks noGrp="1"/>
          </p:cNvSpPr>
          <p:nvPr>
            <p:ph type="body" sz="quarter" idx="34"/>
          </p:nvPr>
        </p:nvSpPr>
        <p:spPr>
          <a:xfrm>
            <a:off x="609600" y="4867275"/>
            <a:ext cx="5245100" cy="584200"/>
          </a:xfrm>
        </p:spPr>
        <p:txBody>
          <a:bodyPr anchor="ctr" anchorCtr="0"/>
          <a:lstStyle>
            <a:lvl1pPr>
              <a:defRPr sz="1200"/>
            </a:lvl1pPr>
          </a:lstStyle>
          <a:p>
            <a:pPr lvl="0"/>
            <a:r>
              <a:rPr lang="en-US" dirty="0"/>
              <a:t>Click to edit Master text styles</a:t>
            </a:r>
          </a:p>
        </p:txBody>
      </p:sp>
      <p:sp>
        <p:nvSpPr>
          <p:cNvPr id="47" name="Text Placeholder 36"/>
          <p:cNvSpPr>
            <a:spLocks noGrp="1"/>
          </p:cNvSpPr>
          <p:nvPr>
            <p:ph type="body" sz="quarter" idx="35"/>
          </p:nvPr>
        </p:nvSpPr>
        <p:spPr>
          <a:xfrm>
            <a:off x="6429375" y="1981200"/>
            <a:ext cx="5245100" cy="584200"/>
          </a:xfrm>
        </p:spPr>
        <p:txBody>
          <a:bodyPr anchor="ctr" anchorCtr="0"/>
          <a:lstStyle>
            <a:lvl1pPr>
              <a:defRPr sz="1200"/>
            </a:lvl1pPr>
          </a:lstStyle>
          <a:p>
            <a:pPr lvl="0"/>
            <a:r>
              <a:rPr lang="en-US" dirty="0"/>
              <a:t>Click to edit Master text styles</a:t>
            </a:r>
          </a:p>
        </p:txBody>
      </p:sp>
      <p:sp>
        <p:nvSpPr>
          <p:cNvPr id="48" name="Text Placeholder 36"/>
          <p:cNvSpPr>
            <a:spLocks noGrp="1"/>
          </p:cNvSpPr>
          <p:nvPr>
            <p:ph type="body" sz="quarter" idx="36"/>
          </p:nvPr>
        </p:nvSpPr>
        <p:spPr>
          <a:xfrm>
            <a:off x="6429375" y="2657475"/>
            <a:ext cx="5245100" cy="584200"/>
          </a:xfrm>
        </p:spPr>
        <p:txBody>
          <a:bodyPr anchor="ctr" anchorCtr="0"/>
          <a:lstStyle>
            <a:lvl1pPr>
              <a:defRPr sz="1200"/>
            </a:lvl1pPr>
          </a:lstStyle>
          <a:p>
            <a:pPr lvl="0"/>
            <a:r>
              <a:rPr lang="en-US" dirty="0"/>
              <a:t>Click to edit Master text styles</a:t>
            </a:r>
          </a:p>
        </p:txBody>
      </p:sp>
      <p:sp>
        <p:nvSpPr>
          <p:cNvPr id="49" name="Text Placeholder 36"/>
          <p:cNvSpPr>
            <a:spLocks noGrp="1"/>
          </p:cNvSpPr>
          <p:nvPr>
            <p:ph type="body" sz="quarter" idx="37"/>
          </p:nvPr>
        </p:nvSpPr>
        <p:spPr>
          <a:xfrm>
            <a:off x="6429375" y="3400425"/>
            <a:ext cx="5245100" cy="584200"/>
          </a:xfrm>
        </p:spPr>
        <p:txBody>
          <a:bodyPr anchor="ctr" anchorCtr="0"/>
          <a:lstStyle>
            <a:lvl1pPr>
              <a:defRPr sz="1200"/>
            </a:lvl1pPr>
          </a:lstStyle>
          <a:p>
            <a:pPr lvl="0"/>
            <a:r>
              <a:rPr lang="en-US" dirty="0"/>
              <a:t>Click to edit Master text styles</a:t>
            </a:r>
          </a:p>
        </p:txBody>
      </p:sp>
      <p:sp>
        <p:nvSpPr>
          <p:cNvPr id="50" name="Text Placeholder 36"/>
          <p:cNvSpPr>
            <a:spLocks noGrp="1"/>
          </p:cNvSpPr>
          <p:nvPr>
            <p:ph type="body" sz="quarter" idx="38"/>
          </p:nvPr>
        </p:nvSpPr>
        <p:spPr>
          <a:xfrm>
            <a:off x="6429375" y="4133850"/>
            <a:ext cx="5245100" cy="584200"/>
          </a:xfrm>
        </p:spPr>
        <p:txBody>
          <a:bodyPr anchor="ctr" anchorCtr="0"/>
          <a:lstStyle>
            <a:lvl1pPr>
              <a:defRPr sz="1200"/>
            </a:lvl1pPr>
          </a:lstStyle>
          <a:p>
            <a:pPr lvl="0"/>
            <a:r>
              <a:rPr lang="en-US" dirty="0"/>
              <a:t>Click to edit Master text styles</a:t>
            </a:r>
          </a:p>
        </p:txBody>
      </p:sp>
      <p:sp>
        <p:nvSpPr>
          <p:cNvPr id="51" name="Text Placeholder 36"/>
          <p:cNvSpPr>
            <a:spLocks noGrp="1"/>
          </p:cNvSpPr>
          <p:nvPr>
            <p:ph type="body" sz="quarter" idx="39"/>
          </p:nvPr>
        </p:nvSpPr>
        <p:spPr>
          <a:xfrm>
            <a:off x="6429375" y="4867275"/>
            <a:ext cx="5245100" cy="584200"/>
          </a:xfrm>
        </p:spPr>
        <p:txBody>
          <a:bodyPr anchor="ctr" anchorCtr="0"/>
          <a:lstStyle>
            <a:lvl1pPr>
              <a:defRPr sz="1200"/>
            </a:lvl1pPr>
          </a:lstStyle>
          <a:p>
            <a:pPr lvl="0"/>
            <a:r>
              <a:rPr lang="en-US" dirty="0"/>
              <a:t>Click to edit Master text styles</a:t>
            </a:r>
          </a:p>
        </p:txBody>
      </p:sp>
      <p:sp>
        <p:nvSpPr>
          <p:cNvPr id="5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Tree>
    <p:custDataLst>
      <p:tags r:id="rId1"/>
    </p:custDataLst>
    <p:extLst>
      <p:ext uri="{BB962C8B-B14F-4D97-AF65-F5344CB8AC3E}">
        <p14:creationId xmlns:p14="http://schemas.microsoft.com/office/powerpoint/2010/main" val="30852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le Points and Detail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5253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32" name="Text Placeholder 84"/>
          <p:cNvSpPr txBox="1">
            <a:spLocks/>
          </p:cNvSpPr>
          <p:nvPr userDrawn="1"/>
        </p:nvSpPr>
        <p:spPr>
          <a:xfrm>
            <a:off x="457200" y="1964795"/>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37" name="Shape 221"/>
          <p:cNvSpPr/>
          <p:nvPr userDrawn="1"/>
        </p:nvSpPr>
        <p:spPr>
          <a:xfrm>
            <a:off x="5943981" y="1964796"/>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42" name="Shape 213"/>
          <p:cNvCxnSpPr/>
          <p:nvPr userDrawn="1"/>
        </p:nvCxnSpPr>
        <p:spPr>
          <a:xfrm>
            <a:off x="478052" y="2674362"/>
            <a:ext cx="11256746" cy="0"/>
          </a:xfrm>
          <a:prstGeom prst="straightConnector1">
            <a:avLst/>
          </a:prstGeom>
          <a:noFill/>
          <a:ln w="12700" cap="rnd">
            <a:solidFill>
              <a:srgbClr val="ABACAF"/>
            </a:solidFill>
            <a:prstDash val="dot"/>
            <a:round/>
            <a:headEnd type="none" w="med" len="med"/>
            <a:tailEnd type="none" w="med" len="med"/>
          </a:ln>
        </p:spPr>
      </p:cxnSp>
      <p:sp>
        <p:nvSpPr>
          <p:cNvPr id="46" name="Text Placeholder 2"/>
          <p:cNvSpPr>
            <a:spLocks noGrp="1"/>
          </p:cNvSpPr>
          <p:nvPr>
            <p:ph type="body" sz="quarter" idx="28"/>
          </p:nvPr>
        </p:nvSpPr>
        <p:spPr>
          <a:xfrm>
            <a:off x="457200" y="1514475"/>
            <a:ext cx="5505450" cy="276225"/>
          </a:xfrm>
        </p:spPr>
        <p:txBody>
          <a:bodyPr/>
          <a:lstStyle>
            <a:lvl1pPr marL="0" indent="0">
              <a:buFontTx/>
              <a:buNone/>
              <a:defRPr sz="1400" baseline="0">
                <a:solidFill>
                  <a:schemeClr val="accent1"/>
                </a:solidFill>
              </a:defRPr>
            </a:lvl1pPr>
          </a:lstStyle>
          <a:p>
            <a:pPr lvl="0"/>
            <a:r>
              <a:rPr lang="en-US" dirty="0"/>
              <a:t>Click to edit Master text styles</a:t>
            </a:r>
          </a:p>
        </p:txBody>
      </p:sp>
      <p:sp>
        <p:nvSpPr>
          <p:cNvPr id="47" name="Text Placeholder 2"/>
          <p:cNvSpPr>
            <a:spLocks noGrp="1"/>
          </p:cNvSpPr>
          <p:nvPr>
            <p:ph type="body" sz="quarter" idx="29"/>
          </p:nvPr>
        </p:nvSpPr>
        <p:spPr>
          <a:xfrm>
            <a:off x="6410325" y="1514475"/>
            <a:ext cx="5505450" cy="276225"/>
          </a:xfrm>
        </p:spPr>
        <p:txBody>
          <a:bodyPr/>
          <a:lstStyle>
            <a:lvl1pPr marL="0" indent="0">
              <a:buFontTx/>
              <a:buNone/>
              <a:defRPr sz="1400" baseline="0">
                <a:solidFill>
                  <a:schemeClr val="tx2"/>
                </a:solidFill>
              </a:defRPr>
            </a:lvl1pPr>
          </a:lstStyle>
          <a:p>
            <a:pPr lvl="0"/>
            <a:r>
              <a:rPr lang="en-US" dirty="0"/>
              <a:t>Click to edit Master text styles</a:t>
            </a:r>
          </a:p>
        </p:txBody>
      </p:sp>
      <p:sp>
        <p:nvSpPr>
          <p:cNvPr id="48" name="Text Placeholder 34"/>
          <p:cNvSpPr>
            <a:spLocks noGrp="1"/>
          </p:cNvSpPr>
          <p:nvPr>
            <p:ph type="body" sz="quarter" idx="30"/>
          </p:nvPr>
        </p:nvSpPr>
        <p:spPr>
          <a:xfrm>
            <a:off x="533400" y="1962150"/>
            <a:ext cx="5362575" cy="552450"/>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53" name="Text Placeholder 34"/>
          <p:cNvSpPr>
            <a:spLocks noGrp="1"/>
          </p:cNvSpPr>
          <p:nvPr>
            <p:ph type="body" sz="quarter" idx="35"/>
          </p:nvPr>
        </p:nvSpPr>
        <p:spPr>
          <a:xfrm>
            <a:off x="6419850" y="1962150"/>
            <a:ext cx="5362575" cy="552450"/>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sp>
        <p:nvSpPr>
          <p:cNvPr id="58" name="Text Placeholder 84"/>
          <p:cNvSpPr txBox="1">
            <a:spLocks/>
          </p:cNvSpPr>
          <p:nvPr userDrawn="1"/>
        </p:nvSpPr>
        <p:spPr>
          <a:xfrm>
            <a:off x="457200" y="4607984"/>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59" name="Shape 221"/>
          <p:cNvSpPr/>
          <p:nvPr userDrawn="1"/>
        </p:nvSpPr>
        <p:spPr>
          <a:xfrm>
            <a:off x="5943981" y="4612746"/>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60" name="Text Placeholder 34"/>
          <p:cNvSpPr>
            <a:spLocks noGrp="1"/>
          </p:cNvSpPr>
          <p:nvPr>
            <p:ph type="body" sz="quarter" idx="36"/>
          </p:nvPr>
        </p:nvSpPr>
        <p:spPr>
          <a:xfrm>
            <a:off x="533400" y="4610100"/>
            <a:ext cx="5362575" cy="552450"/>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61" name="Text Placeholder 34"/>
          <p:cNvSpPr>
            <a:spLocks noGrp="1"/>
          </p:cNvSpPr>
          <p:nvPr>
            <p:ph type="body" sz="quarter" idx="37"/>
          </p:nvPr>
        </p:nvSpPr>
        <p:spPr>
          <a:xfrm>
            <a:off x="6419850" y="4610100"/>
            <a:ext cx="5362575" cy="552450"/>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sp>
        <p:nvSpPr>
          <p:cNvPr id="62" name="Text Placeholder 84"/>
          <p:cNvSpPr txBox="1">
            <a:spLocks/>
          </p:cNvSpPr>
          <p:nvPr userDrawn="1"/>
        </p:nvSpPr>
        <p:spPr>
          <a:xfrm>
            <a:off x="457200" y="5489045"/>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63" name="Shape 221"/>
          <p:cNvSpPr/>
          <p:nvPr userDrawn="1"/>
        </p:nvSpPr>
        <p:spPr>
          <a:xfrm>
            <a:off x="5943981" y="5489046"/>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64" name="Text Placeholder 34"/>
          <p:cNvSpPr>
            <a:spLocks noGrp="1"/>
          </p:cNvSpPr>
          <p:nvPr>
            <p:ph type="body" sz="quarter" idx="38"/>
          </p:nvPr>
        </p:nvSpPr>
        <p:spPr>
          <a:xfrm>
            <a:off x="533400" y="5486400"/>
            <a:ext cx="5362575" cy="552450"/>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65" name="Text Placeholder 34"/>
          <p:cNvSpPr>
            <a:spLocks noGrp="1"/>
          </p:cNvSpPr>
          <p:nvPr>
            <p:ph type="body" sz="quarter" idx="39"/>
          </p:nvPr>
        </p:nvSpPr>
        <p:spPr>
          <a:xfrm>
            <a:off x="6419850" y="5486400"/>
            <a:ext cx="5362575" cy="552450"/>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sp>
        <p:nvSpPr>
          <p:cNvPr id="66" name="Text Placeholder 84"/>
          <p:cNvSpPr txBox="1">
            <a:spLocks/>
          </p:cNvSpPr>
          <p:nvPr userDrawn="1"/>
        </p:nvSpPr>
        <p:spPr>
          <a:xfrm>
            <a:off x="457200" y="3726921"/>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67" name="Shape 221"/>
          <p:cNvSpPr/>
          <p:nvPr userDrawn="1"/>
        </p:nvSpPr>
        <p:spPr>
          <a:xfrm>
            <a:off x="5943981" y="3736446"/>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68" name="Text Placeholder 34"/>
          <p:cNvSpPr>
            <a:spLocks noGrp="1"/>
          </p:cNvSpPr>
          <p:nvPr>
            <p:ph type="body" sz="quarter" idx="40"/>
          </p:nvPr>
        </p:nvSpPr>
        <p:spPr>
          <a:xfrm>
            <a:off x="533400" y="3733800"/>
            <a:ext cx="5362575" cy="552450"/>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69" name="Text Placeholder 34"/>
          <p:cNvSpPr>
            <a:spLocks noGrp="1"/>
          </p:cNvSpPr>
          <p:nvPr>
            <p:ph type="body" sz="quarter" idx="41"/>
          </p:nvPr>
        </p:nvSpPr>
        <p:spPr>
          <a:xfrm>
            <a:off x="6419850" y="3733800"/>
            <a:ext cx="5362575" cy="552450"/>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sp>
        <p:nvSpPr>
          <p:cNvPr id="70" name="Text Placeholder 84"/>
          <p:cNvSpPr txBox="1">
            <a:spLocks/>
          </p:cNvSpPr>
          <p:nvPr userDrawn="1"/>
        </p:nvSpPr>
        <p:spPr>
          <a:xfrm>
            <a:off x="457200" y="2845858"/>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71" name="Shape 221"/>
          <p:cNvSpPr/>
          <p:nvPr userDrawn="1"/>
        </p:nvSpPr>
        <p:spPr>
          <a:xfrm>
            <a:off x="5943981" y="2850621"/>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72" name="Text Placeholder 34"/>
          <p:cNvSpPr>
            <a:spLocks noGrp="1"/>
          </p:cNvSpPr>
          <p:nvPr>
            <p:ph type="body" sz="quarter" idx="42"/>
          </p:nvPr>
        </p:nvSpPr>
        <p:spPr>
          <a:xfrm>
            <a:off x="533400" y="2847975"/>
            <a:ext cx="5362575" cy="552450"/>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73" name="Text Placeholder 34"/>
          <p:cNvSpPr>
            <a:spLocks noGrp="1"/>
          </p:cNvSpPr>
          <p:nvPr>
            <p:ph type="body" sz="quarter" idx="43"/>
          </p:nvPr>
        </p:nvSpPr>
        <p:spPr>
          <a:xfrm>
            <a:off x="6419850" y="2847975"/>
            <a:ext cx="5362575" cy="552450"/>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cxnSp>
        <p:nvCxnSpPr>
          <p:cNvPr id="74" name="Shape 213"/>
          <p:cNvCxnSpPr/>
          <p:nvPr userDrawn="1"/>
        </p:nvCxnSpPr>
        <p:spPr>
          <a:xfrm>
            <a:off x="478052" y="3552825"/>
            <a:ext cx="11256746" cy="0"/>
          </a:xfrm>
          <a:prstGeom prst="straightConnector1">
            <a:avLst/>
          </a:prstGeom>
          <a:noFill/>
          <a:ln w="12700" cap="rnd">
            <a:solidFill>
              <a:srgbClr val="ABACAF"/>
            </a:solidFill>
            <a:prstDash val="dot"/>
            <a:round/>
            <a:headEnd type="none" w="med" len="med"/>
            <a:tailEnd type="none" w="med" len="med"/>
          </a:ln>
        </p:spPr>
      </p:cxnSp>
      <p:cxnSp>
        <p:nvCxnSpPr>
          <p:cNvPr id="75" name="Shape 213"/>
          <p:cNvCxnSpPr/>
          <p:nvPr userDrawn="1"/>
        </p:nvCxnSpPr>
        <p:spPr>
          <a:xfrm>
            <a:off x="478052" y="4448175"/>
            <a:ext cx="11256746" cy="0"/>
          </a:xfrm>
          <a:prstGeom prst="straightConnector1">
            <a:avLst/>
          </a:prstGeom>
          <a:noFill/>
          <a:ln w="12700" cap="rnd">
            <a:solidFill>
              <a:srgbClr val="ABACAF"/>
            </a:solidFill>
            <a:prstDash val="dot"/>
            <a:round/>
            <a:headEnd type="none" w="med" len="med"/>
            <a:tailEnd type="none" w="med" len="med"/>
          </a:ln>
        </p:spPr>
      </p:cxnSp>
      <p:cxnSp>
        <p:nvCxnSpPr>
          <p:cNvPr id="76" name="Shape 213"/>
          <p:cNvCxnSpPr/>
          <p:nvPr userDrawn="1"/>
        </p:nvCxnSpPr>
        <p:spPr>
          <a:xfrm>
            <a:off x="478052" y="5314950"/>
            <a:ext cx="11256746" cy="0"/>
          </a:xfrm>
          <a:prstGeom prst="straightConnector1">
            <a:avLst/>
          </a:prstGeom>
          <a:noFill/>
          <a:ln w="12700" cap="rnd">
            <a:solidFill>
              <a:srgbClr val="ABACAF"/>
            </a:solidFill>
            <a:prstDash val="dot"/>
            <a:round/>
            <a:headEnd type="none" w="med" len="med"/>
            <a:tailEnd type="none" w="med" len="med"/>
          </a:ln>
        </p:spPr>
      </p:cxnSp>
    </p:spTree>
    <p:custDataLst>
      <p:tags r:id="rId1"/>
    </p:custDataLst>
    <p:extLst>
      <p:ext uri="{BB962C8B-B14F-4D97-AF65-F5344CB8AC3E}">
        <p14:creationId xmlns:p14="http://schemas.microsoft.com/office/powerpoint/2010/main" val="309955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ple Points and Detail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Text Placeholder 84"/>
          <p:cNvSpPr txBox="1">
            <a:spLocks/>
          </p:cNvSpPr>
          <p:nvPr/>
        </p:nvSpPr>
        <p:spPr>
          <a:xfrm>
            <a:off x="457200" y="1964796"/>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14" name="Text Placeholder 87"/>
          <p:cNvSpPr txBox="1">
            <a:spLocks/>
          </p:cNvSpPr>
          <p:nvPr/>
        </p:nvSpPr>
        <p:spPr>
          <a:xfrm>
            <a:off x="457200" y="2698221"/>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16" name="Text Placeholder 89"/>
          <p:cNvSpPr txBox="1">
            <a:spLocks/>
          </p:cNvSpPr>
          <p:nvPr/>
        </p:nvSpPr>
        <p:spPr>
          <a:xfrm>
            <a:off x="457200" y="3431646"/>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18" name="Text Placeholder 91"/>
          <p:cNvSpPr txBox="1">
            <a:spLocks/>
          </p:cNvSpPr>
          <p:nvPr/>
        </p:nvSpPr>
        <p:spPr>
          <a:xfrm>
            <a:off x="457200" y="4165071"/>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20" name="Text Placeholder 23"/>
          <p:cNvSpPr txBox="1">
            <a:spLocks/>
          </p:cNvSpPr>
          <p:nvPr/>
        </p:nvSpPr>
        <p:spPr>
          <a:xfrm>
            <a:off x="457200" y="4898496"/>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22" name="Shape 221"/>
          <p:cNvSpPr/>
          <p:nvPr/>
        </p:nvSpPr>
        <p:spPr>
          <a:xfrm>
            <a:off x="5943981" y="1964796"/>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3" name="Shape 221"/>
          <p:cNvSpPr/>
          <p:nvPr/>
        </p:nvSpPr>
        <p:spPr>
          <a:xfrm>
            <a:off x="5943981" y="2698221"/>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4" name="Shape 221"/>
          <p:cNvSpPr/>
          <p:nvPr/>
        </p:nvSpPr>
        <p:spPr>
          <a:xfrm>
            <a:off x="5943981" y="3431646"/>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5" name="Shape 221"/>
          <p:cNvSpPr/>
          <p:nvPr/>
        </p:nvSpPr>
        <p:spPr>
          <a:xfrm>
            <a:off x="5943981" y="4165071"/>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6" name="Shape 221"/>
          <p:cNvSpPr/>
          <p:nvPr/>
        </p:nvSpPr>
        <p:spPr>
          <a:xfrm>
            <a:off x="5943981" y="4898496"/>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27" name="Shape 213"/>
          <p:cNvCxnSpPr/>
          <p:nvPr/>
        </p:nvCxnSpPr>
        <p:spPr>
          <a:xfrm>
            <a:off x="478052" y="2569587"/>
            <a:ext cx="11256746" cy="0"/>
          </a:xfrm>
          <a:prstGeom prst="straightConnector1">
            <a:avLst/>
          </a:prstGeom>
          <a:noFill/>
          <a:ln w="12700" cap="rnd">
            <a:solidFill>
              <a:srgbClr val="ABACAF"/>
            </a:solidFill>
            <a:prstDash val="dot"/>
            <a:round/>
            <a:headEnd type="none" w="med" len="med"/>
            <a:tailEnd type="none" w="med" len="med"/>
          </a:ln>
        </p:spPr>
      </p:cxnSp>
      <p:cxnSp>
        <p:nvCxnSpPr>
          <p:cNvPr id="28" name="Shape 213"/>
          <p:cNvCxnSpPr/>
          <p:nvPr/>
        </p:nvCxnSpPr>
        <p:spPr>
          <a:xfrm>
            <a:off x="478052" y="3303012"/>
            <a:ext cx="11256746" cy="0"/>
          </a:xfrm>
          <a:prstGeom prst="straightConnector1">
            <a:avLst/>
          </a:prstGeom>
          <a:noFill/>
          <a:ln w="12700" cap="rnd">
            <a:solidFill>
              <a:srgbClr val="ABACAF"/>
            </a:solidFill>
            <a:prstDash val="dot"/>
            <a:round/>
            <a:headEnd type="none" w="med" len="med"/>
            <a:tailEnd type="none" w="med" len="med"/>
          </a:ln>
        </p:spPr>
      </p:cxnSp>
      <p:cxnSp>
        <p:nvCxnSpPr>
          <p:cNvPr id="29" name="Shape 213"/>
          <p:cNvCxnSpPr/>
          <p:nvPr/>
        </p:nvCxnSpPr>
        <p:spPr>
          <a:xfrm>
            <a:off x="478052" y="4036437"/>
            <a:ext cx="11256746" cy="0"/>
          </a:xfrm>
          <a:prstGeom prst="straightConnector1">
            <a:avLst/>
          </a:prstGeom>
          <a:noFill/>
          <a:ln w="12700" cap="rnd">
            <a:solidFill>
              <a:srgbClr val="ABACAF"/>
            </a:solidFill>
            <a:prstDash val="dot"/>
            <a:round/>
            <a:headEnd type="none" w="med" len="med"/>
            <a:tailEnd type="none" w="med" len="med"/>
          </a:ln>
        </p:spPr>
      </p:cxnSp>
      <p:cxnSp>
        <p:nvCxnSpPr>
          <p:cNvPr id="30" name="Shape 213"/>
          <p:cNvCxnSpPr/>
          <p:nvPr/>
        </p:nvCxnSpPr>
        <p:spPr>
          <a:xfrm>
            <a:off x="478052" y="4769862"/>
            <a:ext cx="11256746" cy="0"/>
          </a:xfrm>
          <a:prstGeom prst="straightConnector1">
            <a:avLst/>
          </a:prstGeom>
          <a:noFill/>
          <a:ln w="12700" cap="rnd">
            <a:solidFill>
              <a:srgbClr val="ABACAF"/>
            </a:solidFill>
            <a:prstDash val="dot"/>
            <a:round/>
            <a:headEnd type="none" w="med" len="med"/>
            <a:tailEnd type="none" w="med" len="med"/>
          </a:ln>
        </p:spPr>
      </p:cxnSp>
      <p:sp>
        <p:nvSpPr>
          <p:cNvPr id="31"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33" name="Text Placeholder 2"/>
          <p:cNvSpPr>
            <a:spLocks noGrp="1"/>
          </p:cNvSpPr>
          <p:nvPr>
            <p:ph type="body" sz="quarter" idx="28"/>
          </p:nvPr>
        </p:nvSpPr>
        <p:spPr>
          <a:xfrm>
            <a:off x="457200" y="1514475"/>
            <a:ext cx="5505450" cy="276225"/>
          </a:xfrm>
        </p:spPr>
        <p:txBody>
          <a:bodyPr/>
          <a:lstStyle>
            <a:lvl1pPr marL="0" indent="0">
              <a:buFontTx/>
              <a:buNone/>
              <a:defRPr sz="1400" baseline="0">
                <a:solidFill>
                  <a:schemeClr val="accent1"/>
                </a:solidFill>
              </a:defRPr>
            </a:lvl1pPr>
          </a:lstStyle>
          <a:p>
            <a:pPr lvl="0"/>
            <a:r>
              <a:rPr lang="en-US" dirty="0"/>
              <a:t>Click to edit Master text styles</a:t>
            </a:r>
          </a:p>
        </p:txBody>
      </p:sp>
      <p:sp>
        <p:nvSpPr>
          <p:cNvPr id="34" name="Text Placeholder 2"/>
          <p:cNvSpPr>
            <a:spLocks noGrp="1"/>
          </p:cNvSpPr>
          <p:nvPr>
            <p:ph type="body" sz="quarter" idx="29"/>
          </p:nvPr>
        </p:nvSpPr>
        <p:spPr>
          <a:xfrm>
            <a:off x="6410325" y="1514475"/>
            <a:ext cx="5505450" cy="276225"/>
          </a:xfrm>
        </p:spPr>
        <p:txBody>
          <a:bodyPr/>
          <a:lstStyle>
            <a:lvl1pPr marL="0" indent="0">
              <a:buFontTx/>
              <a:buNone/>
              <a:defRPr sz="1400" baseline="0">
                <a:solidFill>
                  <a:schemeClr val="tx2"/>
                </a:solidFill>
              </a:defRPr>
            </a:lvl1pPr>
          </a:lstStyle>
          <a:p>
            <a:pPr lvl="0"/>
            <a:r>
              <a:rPr lang="en-US" dirty="0"/>
              <a:t>Click to edit Master text styles</a:t>
            </a:r>
          </a:p>
        </p:txBody>
      </p:sp>
      <p:sp>
        <p:nvSpPr>
          <p:cNvPr id="35" name="Text Placeholder 34"/>
          <p:cNvSpPr>
            <a:spLocks noGrp="1"/>
          </p:cNvSpPr>
          <p:nvPr>
            <p:ph type="body" sz="quarter" idx="30"/>
          </p:nvPr>
        </p:nvSpPr>
        <p:spPr>
          <a:xfrm>
            <a:off x="533400" y="1962150"/>
            <a:ext cx="5362575" cy="447675"/>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36" name="Text Placeholder 34"/>
          <p:cNvSpPr>
            <a:spLocks noGrp="1"/>
          </p:cNvSpPr>
          <p:nvPr>
            <p:ph type="body" sz="quarter" idx="31"/>
          </p:nvPr>
        </p:nvSpPr>
        <p:spPr>
          <a:xfrm>
            <a:off x="533400" y="2695575"/>
            <a:ext cx="5362575" cy="447675"/>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37" name="Text Placeholder 34"/>
          <p:cNvSpPr>
            <a:spLocks noGrp="1"/>
          </p:cNvSpPr>
          <p:nvPr>
            <p:ph type="body" sz="quarter" idx="32"/>
          </p:nvPr>
        </p:nvSpPr>
        <p:spPr>
          <a:xfrm>
            <a:off x="533400" y="3429000"/>
            <a:ext cx="5362575" cy="447675"/>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38" name="Text Placeholder 34"/>
          <p:cNvSpPr>
            <a:spLocks noGrp="1"/>
          </p:cNvSpPr>
          <p:nvPr>
            <p:ph type="body" sz="quarter" idx="33"/>
          </p:nvPr>
        </p:nvSpPr>
        <p:spPr>
          <a:xfrm>
            <a:off x="533400" y="4171950"/>
            <a:ext cx="5362575" cy="447675"/>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39" name="Text Placeholder 34"/>
          <p:cNvSpPr>
            <a:spLocks noGrp="1"/>
          </p:cNvSpPr>
          <p:nvPr>
            <p:ph type="body" sz="quarter" idx="34"/>
          </p:nvPr>
        </p:nvSpPr>
        <p:spPr>
          <a:xfrm>
            <a:off x="533400" y="4895850"/>
            <a:ext cx="5362575" cy="447675"/>
          </a:xfrm>
        </p:spPr>
        <p:txBody>
          <a:bodyPr anchor="ctr" anchorCtr="0"/>
          <a:lstStyle>
            <a:lvl1pPr marL="0" indent="0">
              <a:buFontTx/>
              <a:buNone/>
              <a:defRPr sz="1200" baseline="0">
                <a:solidFill>
                  <a:schemeClr val="bg1"/>
                </a:solidFill>
              </a:defRPr>
            </a:lvl1pPr>
          </a:lstStyle>
          <a:p>
            <a:pPr lvl="0"/>
            <a:r>
              <a:rPr lang="en-US" dirty="0"/>
              <a:t>Click to edit Master text styles</a:t>
            </a:r>
          </a:p>
        </p:txBody>
      </p:sp>
      <p:sp>
        <p:nvSpPr>
          <p:cNvPr id="45" name="Text Placeholder 34"/>
          <p:cNvSpPr>
            <a:spLocks noGrp="1"/>
          </p:cNvSpPr>
          <p:nvPr>
            <p:ph type="body" sz="quarter" idx="35"/>
          </p:nvPr>
        </p:nvSpPr>
        <p:spPr>
          <a:xfrm>
            <a:off x="6419850" y="1962150"/>
            <a:ext cx="5362575" cy="447675"/>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sp>
        <p:nvSpPr>
          <p:cNvPr id="46" name="Text Placeholder 34"/>
          <p:cNvSpPr>
            <a:spLocks noGrp="1"/>
          </p:cNvSpPr>
          <p:nvPr>
            <p:ph type="body" sz="quarter" idx="36"/>
          </p:nvPr>
        </p:nvSpPr>
        <p:spPr>
          <a:xfrm>
            <a:off x="6419850" y="2695575"/>
            <a:ext cx="5362575" cy="447675"/>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sp>
        <p:nvSpPr>
          <p:cNvPr id="47" name="Text Placeholder 34"/>
          <p:cNvSpPr>
            <a:spLocks noGrp="1"/>
          </p:cNvSpPr>
          <p:nvPr>
            <p:ph type="body" sz="quarter" idx="37"/>
          </p:nvPr>
        </p:nvSpPr>
        <p:spPr>
          <a:xfrm>
            <a:off x="6419850" y="3429000"/>
            <a:ext cx="5362575" cy="447675"/>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sp>
        <p:nvSpPr>
          <p:cNvPr id="48" name="Text Placeholder 34"/>
          <p:cNvSpPr>
            <a:spLocks noGrp="1"/>
          </p:cNvSpPr>
          <p:nvPr>
            <p:ph type="body" sz="quarter" idx="38"/>
          </p:nvPr>
        </p:nvSpPr>
        <p:spPr>
          <a:xfrm>
            <a:off x="6419850" y="4171950"/>
            <a:ext cx="5362575" cy="447675"/>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sp>
        <p:nvSpPr>
          <p:cNvPr id="49" name="Text Placeholder 34"/>
          <p:cNvSpPr>
            <a:spLocks noGrp="1"/>
          </p:cNvSpPr>
          <p:nvPr>
            <p:ph type="body" sz="quarter" idx="39"/>
          </p:nvPr>
        </p:nvSpPr>
        <p:spPr>
          <a:xfrm>
            <a:off x="6419850" y="4895850"/>
            <a:ext cx="5362575" cy="447675"/>
          </a:xfrm>
        </p:spPr>
        <p:txBody>
          <a:bodyPr anchor="ctr" anchorCtr="0"/>
          <a:lstStyle>
            <a:lvl1pPr marL="0" indent="0">
              <a:buFontTx/>
              <a:buNone/>
              <a:defRPr sz="1200" baseline="0">
                <a:solidFill>
                  <a:schemeClr val="tx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03396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formation Layout">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457200" y="2514600"/>
            <a:ext cx="364322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0" name="Rectangle 9"/>
          <p:cNvSpPr/>
          <p:nvPr/>
        </p:nvSpPr>
        <p:spPr>
          <a:xfrm>
            <a:off x="4302898" y="2514432"/>
            <a:ext cx="364322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1" name="Rectangle 10"/>
          <p:cNvSpPr/>
          <p:nvPr/>
        </p:nvSpPr>
        <p:spPr>
          <a:xfrm>
            <a:off x="8126373" y="2514432"/>
            <a:ext cx="361998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2" name="Rectangle 11"/>
          <p:cNvSpPr/>
          <p:nvPr/>
        </p:nvSpPr>
        <p:spPr>
          <a:xfrm>
            <a:off x="457201" y="1513779"/>
            <a:ext cx="11289161" cy="893762"/>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algn="ctr">
              <a:spcBef>
                <a:spcPts val="1000"/>
              </a:spcBef>
            </a:pPr>
            <a:endParaRPr lang="en-US" sz="1400" dirty="0">
              <a:solidFill>
                <a:schemeClr val="bg1"/>
              </a:solidFill>
            </a:endParaRPr>
          </a:p>
        </p:txBody>
      </p:sp>
      <p:sp>
        <p:nvSpPr>
          <p:cNvPr id="17" name="Rectangle 16"/>
          <p:cNvSpPr/>
          <p:nvPr/>
        </p:nvSpPr>
        <p:spPr>
          <a:xfrm>
            <a:off x="467403" y="5297489"/>
            <a:ext cx="11278958" cy="893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1"/>
          <p:cNvSpPr txBox="1">
            <a:spLocks/>
          </p:cNvSpPr>
          <p:nvPr/>
        </p:nvSpPr>
        <p:spPr>
          <a:xfrm>
            <a:off x="457200" y="5297488"/>
            <a:ext cx="11310938" cy="893762"/>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sz="1600" kern="1200" baseline="0">
                <a:solidFill>
                  <a:schemeClr val="bg1"/>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Text Placeholder 18"/>
          <p:cNvSpPr>
            <a:spLocks noGrp="1"/>
          </p:cNvSpPr>
          <p:nvPr>
            <p:ph type="body" sz="quarter" idx="28"/>
          </p:nvPr>
        </p:nvSpPr>
        <p:spPr>
          <a:xfrm>
            <a:off x="457200" y="1498600"/>
            <a:ext cx="11277600" cy="9144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20" name="Text Placeholder 2"/>
          <p:cNvSpPr>
            <a:spLocks noGrp="1"/>
          </p:cNvSpPr>
          <p:nvPr>
            <p:ph type="body" sz="quarter" idx="29"/>
          </p:nvPr>
        </p:nvSpPr>
        <p:spPr>
          <a:xfrm>
            <a:off x="5334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1" name="Text Placeholder 2"/>
          <p:cNvSpPr>
            <a:spLocks noGrp="1"/>
          </p:cNvSpPr>
          <p:nvPr>
            <p:ph type="body" sz="quarter" idx="30"/>
          </p:nvPr>
        </p:nvSpPr>
        <p:spPr>
          <a:xfrm>
            <a:off x="43561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2" name="Text Placeholder 2"/>
          <p:cNvSpPr>
            <a:spLocks noGrp="1"/>
          </p:cNvSpPr>
          <p:nvPr>
            <p:ph type="body" sz="quarter" idx="31"/>
          </p:nvPr>
        </p:nvSpPr>
        <p:spPr>
          <a:xfrm>
            <a:off x="81534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6" name="Text Placeholder 18"/>
          <p:cNvSpPr>
            <a:spLocks noGrp="1"/>
          </p:cNvSpPr>
          <p:nvPr>
            <p:ph type="body" sz="quarter" idx="35"/>
          </p:nvPr>
        </p:nvSpPr>
        <p:spPr>
          <a:xfrm>
            <a:off x="457200" y="5283200"/>
            <a:ext cx="11277600" cy="9144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27" name="Text Placeholder 34"/>
          <p:cNvSpPr>
            <a:spLocks noGrp="1"/>
          </p:cNvSpPr>
          <p:nvPr>
            <p:ph type="body" sz="quarter" idx="36"/>
          </p:nvPr>
        </p:nvSpPr>
        <p:spPr>
          <a:xfrm>
            <a:off x="533400" y="2933700"/>
            <a:ext cx="3530600" cy="22098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34"/>
          <p:cNvSpPr>
            <a:spLocks noGrp="1"/>
          </p:cNvSpPr>
          <p:nvPr>
            <p:ph type="body" sz="quarter" idx="37"/>
          </p:nvPr>
        </p:nvSpPr>
        <p:spPr>
          <a:xfrm>
            <a:off x="4343400" y="2933700"/>
            <a:ext cx="3530600" cy="22098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34"/>
          <p:cNvSpPr>
            <a:spLocks noGrp="1"/>
          </p:cNvSpPr>
          <p:nvPr>
            <p:ph type="body" sz="quarter" idx="38"/>
          </p:nvPr>
        </p:nvSpPr>
        <p:spPr>
          <a:xfrm>
            <a:off x="8153400" y="2933700"/>
            <a:ext cx="3530600" cy="22098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32424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Layout and Takeaway">
    <p:spTree>
      <p:nvGrpSpPr>
        <p:cNvPr id="1" name=""/>
        <p:cNvGrpSpPr/>
        <p:nvPr/>
      </p:nvGrpSpPr>
      <p:grpSpPr>
        <a:xfrm>
          <a:off x="0" y="0"/>
          <a:ext cx="0" cy="0"/>
          <a:chOff x="0" y="0"/>
          <a:chExt cx="0" cy="0"/>
        </a:xfrm>
      </p:grpSpPr>
      <p:sp>
        <p:nvSpPr>
          <p:cNvPr id="33" name="Rectangle 32"/>
          <p:cNvSpPr/>
          <p:nvPr userDrawn="1"/>
        </p:nvSpPr>
        <p:spPr>
          <a:xfrm>
            <a:off x="457200" y="2514600"/>
            <a:ext cx="364322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4791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12" name="Text Placeholder 58"/>
          <p:cNvSpPr txBox="1">
            <a:spLocks/>
          </p:cNvSpPr>
          <p:nvPr/>
        </p:nvSpPr>
        <p:spPr>
          <a:xfrm>
            <a:off x="457201" y="4535488"/>
            <a:ext cx="11280774" cy="798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000"/>
              </a:spcBef>
            </a:pPr>
            <a:endParaRPr lang="en-US" sz="1600" dirty="0">
              <a:solidFill>
                <a:schemeClr val="bg1"/>
              </a:solidFill>
            </a:endParaRPr>
          </a:p>
        </p:txBody>
      </p:sp>
      <p:sp>
        <p:nvSpPr>
          <p:cNvPr id="15" name="Rectangle 14"/>
          <p:cNvSpPr/>
          <p:nvPr/>
        </p:nvSpPr>
        <p:spPr>
          <a:xfrm>
            <a:off x="4300040" y="2514433"/>
            <a:ext cx="3640522"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6" name="Rectangle 15"/>
          <p:cNvSpPr/>
          <p:nvPr/>
        </p:nvSpPr>
        <p:spPr>
          <a:xfrm>
            <a:off x="8120675" y="2514433"/>
            <a:ext cx="361729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7" name="Rectangle 16"/>
          <p:cNvSpPr/>
          <p:nvPr/>
        </p:nvSpPr>
        <p:spPr>
          <a:xfrm>
            <a:off x="457200" y="1513780"/>
            <a:ext cx="11280774" cy="893762"/>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algn="ctr">
              <a:spcBef>
                <a:spcPts val="1000"/>
              </a:spcBef>
            </a:pPr>
            <a:endParaRPr lang="en-US" sz="1400" dirty="0">
              <a:solidFill>
                <a:schemeClr val="bg1"/>
              </a:solidFill>
            </a:endParaRPr>
          </a:p>
        </p:txBody>
      </p:sp>
      <p:sp>
        <p:nvSpPr>
          <p:cNvPr id="19" name="Text Placeholder 18"/>
          <p:cNvSpPr>
            <a:spLocks noGrp="1"/>
          </p:cNvSpPr>
          <p:nvPr>
            <p:ph type="body" sz="quarter" idx="28"/>
          </p:nvPr>
        </p:nvSpPr>
        <p:spPr>
          <a:xfrm>
            <a:off x="457200" y="1498600"/>
            <a:ext cx="11277600" cy="9144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20" name="Text Placeholder 2"/>
          <p:cNvSpPr>
            <a:spLocks noGrp="1"/>
          </p:cNvSpPr>
          <p:nvPr>
            <p:ph type="body" sz="quarter" idx="29"/>
          </p:nvPr>
        </p:nvSpPr>
        <p:spPr>
          <a:xfrm>
            <a:off x="5334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1" name="Text Placeholder 2"/>
          <p:cNvSpPr>
            <a:spLocks noGrp="1"/>
          </p:cNvSpPr>
          <p:nvPr>
            <p:ph type="body" sz="quarter" idx="30"/>
          </p:nvPr>
        </p:nvSpPr>
        <p:spPr>
          <a:xfrm>
            <a:off x="43561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2" name="Text Placeholder 2"/>
          <p:cNvSpPr>
            <a:spLocks noGrp="1"/>
          </p:cNvSpPr>
          <p:nvPr>
            <p:ph type="body" sz="quarter" idx="31"/>
          </p:nvPr>
        </p:nvSpPr>
        <p:spPr>
          <a:xfrm>
            <a:off x="81534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31" name="Text Placeholder 18"/>
          <p:cNvSpPr>
            <a:spLocks noGrp="1"/>
          </p:cNvSpPr>
          <p:nvPr>
            <p:ph type="body" sz="quarter" idx="35"/>
          </p:nvPr>
        </p:nvSpPr>
        <p:spPr>
          <a:xfrm>
            <a:off x="457200" y="4495800"/>
            <a:ext cx="11277600" cy="914400"/>
          </a:xfrm>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40" name="Text Placeholder 34"/>
          <p:cNvSpPr>
            <a:spLocks noGrp="1"/>
          </p:cNvSpPr>
          <p:nvPr>
            <p:ph type="body" sz="quarter" idx="36"/>
          </p:nvPr>
        </p:nvSpPr>
        <p:spPr>
          <a:xfrm>
            <a:off x="533400" y="2933700"/>
            <a:ext cx="3530600" cy="15621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34"/>
          <p:cNvSpPr>
            <a:spLocks noGrp="1"/>
          </p:cNvSpPr>
          <p:nvPr>
            <p:ph type="body" sz="quarter" idx="37"/>
          </p:nvPr>
        </p:nvSpPr>
        <p:spPr>
          <a:xfrm>
            <a:off x="4343400" y="2933700"/>
            <a:ext cx="3530600" cy="15621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4"/>
          <p:cNvSpPr>
            <a:spLocks noGrp="1"/>
          </p:cNvSpPr>
          <p:nvPr>
            <p:ph type="body" sz="quarter" idx="38"/>
          </p:nvPr>
        </p:nvSpPr>
        <p:spPr>
          <a:xfrm>
            <a:off x="8153400" y="2933700"/>
            <a:ext cx="3530600" cy="1562100"/>
          </a:xfrm>
        </p:spPr>
        <p:txBody>
          <a:bodyPr/>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9502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 Layout 1">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22" name="Text Placeholder 2"/>
          <p:cNvSpPr>
            <a:spLocks noGrp="1"/>
          </p:cNvSpPr>
          <p:nvPr>
            <p:ph type="body" sz="quarter" idx="28"/>
          </p:nvPr>
        </p:nvSpPr>
        <p:spPr>
          <a:xfrm>
            <a:off x="1028699" y="1552575"/>
            <a:ext cx="10706101"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3" name="Text Placeholder 2"/>
          <p:cNvSpPr>
            <a:spLocks noGrp="1"/>
          </p:cNvSpPr>
          <p:nvPr>
            <p:ph type="body" sz="quarter" idx="29"/>
          </p:nvPr>
        </p:nvSpPr>
        <p:spPr>
          <a:xfrm>
            <a:off x="102870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4" name="Text Placeholder 2"/>
          <p:cNvSpPr>
            <a:spLocks noGrp="1"/>
          </p:cNvSpPr>
          <p:nvPr>
            <p:ph type="body" sz="quarter" idx="30"/>
          </p:nvPr>
        </p:nvSpPr>
        <p:spPr>
          <a:xfrm>
            <a:off x="464820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5" name="Text Placeholder 2"/>
          <p:cNvSpPr>
            <a:spLocks noGrp="1"/>
          </p:cNvSpPr>
          <p:nvPr>
            <p:ph type="body" sz="quarter" idx="31"/>
          </p:nvPr>
        </p:nvSpPr>
        <p:spPr>
          <a:xfrm>
            <a:off x="824865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32" name="Text Placeholder 2"/>
          <p:cNvSpPr>
            <a:spLocks noGrp="1"/>
          </p:cNvSpPr>
          <p:nvPr>
            <p:ph type="body" sz="quarter" idx="38"/>
          </p:nvPr>
        </p:nvSpPr>
        <p:spPr>
          <a:xfrm rot="16200000">
            <a:off x="-216547" y="3104336"/>
            <a:ext cx="1815933" cy="445960"/>
          </a:xfrm>
          <a:solidFill>
            <a:schemeClr val="bg1">
              <a:lumMod val="95000"/>
            </a:schemeClr>
          </a:solidFill>
        </p:spPr>
        <p:txBody>
          <a:bodyPr anchor="ctr" anchorCtr="0"/>
          <a:lstStyle>
            <a:lvl1pPr marL="0" indent="0" algn="ctr">
              <a:buFontTx/>
              <a:buNone/>
              <a:defRPr sz="12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33" name="Text Placeholder 2"/>
          <p:cNvSpPr>
            <a:spLocks noGrp="1"/>
          </p:cNvSpPr>
          <p:nvPr>
            <p:ph type="body" sz="quarter" idx="39"/>
          </p:nvPr>
        </p:nvSpPr>
        <p:spPr>
          <a:xfrm rot="16200000">
            <a:off x="-199963" y="4986403"/>
            <a:ext cx="1782765" cy="445960"/>
          </a:xfrm>
          <a:solidFill>
            <a:schemeClr val="bg1">
              <a:lumMod val="50000"/>
            </a:schemeClr>
          </a:solidFill>
        </p:spPr>
        <p:txBody>
          <a:bodyPr anchor="ctr" anchorCtr="0"/>
          <a:lstStyle>
            <a:lvl1pPr marL="0" indent="0" algn="ctr">
              <a:buFontTx/>
              <a:buNone/>
              <a:defRPr sz="12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34" name="Rectangle 33"/>
          <p:cNvSpPr/>
          <p:nvPr userDrawn="1"/>
        </p:nvSpPr>
        <p:spPr>
          <a:xfrm>
            <a:off x="1028700" y="2413000"/>
            <a:ext cx="3543300" cy="195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635500" y="2413000"/>
            <a:ext cx="3543300" cy="195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8242300" y="2413000"/>
            <a:ext cx="3543300" cy="195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45"/>
          <p:cNvSpPr>
            <a:spLocks noGrp="1"/>
          </p:cNvSpPr>
          <p:nvPr>
            <p:ph type="body" sz="quarter" idx="40"/>
          </p:nvPr>
        </p:nvSpPr>
        <p:spPr>
          <a:xfrm>
            <a:off x="1130300" y="2489200"/>
            <a:ext cx="3429000" cy="1758576"/>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45"/>
          <p:cNvSpPr>
            <a:spLocks noGrp="1"/>
          </p:cNvSpPr>
          <p:nvPr>
            <p:ph type="body" sz="quarter" idx="41"/>
          </p:nvPr>
        </p:nvSpPr>
        <p:spPr>
          <a:xfrm>
            <a:off x="4724400" y="2489200"/>
            <a:ext cx="3429000" cy="1758576"/>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45"/>
          <p:cNvSpPr>
            <a:spLocks noGrp="1"/>
          </p:cNvSpPr>
          <p:nvPr>
            <p:ph type="body" sz="quarter" idx="42"/>
          </p:nvPr>
        </p:nvSpPr>
        <p:spPr>
          <a:xfrm>
            <a:off x="8305800" y="2489200"/>
            <a:ext cx="3429000" cy="1758576"/>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Rectangle 39"/>
          <p:cNvSpPr/>
          <p:nvPr userDrawn="1"/>
        </p:nvSpPr>
        <p:spPr>
          <a:xfrm>
            <a:off x="1028700" y="4318000"/>
            <a:ext cx="3530600" cy="179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648200" y="4318000"/>
            <a:ext cx="3530600" cy="179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8229600" y="4318000"/>
            <a:ext cx="3530600" cy="179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45"/>
          <p:cNvSpPr>
            <a:spLocks noGrp="1"/>
          </p:cNvSpPr>
          <p:nvPr>
            <p:ph type="body" sz="quarter" idx="43"/>
          </p:nvPr>
        </p:nvSpPr>
        <p:spPr>
          <a:xfrm>
            <a:off x="1130300" y="4406900"/>
            <a:ext cx="3429000" cy="1651766"/>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45"/>
          <p:cNvSpPr>
            <a:spLocks noGrp="1"/>
          </p:cNvSpPr>
          <p:nvPr>
            <p:ph type="body" sz="quarter" idx="44"/>
          </p:nvPr>
        </p:nvSpPr>
        <p:spPr>
          <a:xfrm>
            <a:off x="4724400" y="4406900"/>
            <a:ext cx="3429000" cy="1651766"/>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45"/>
          <p:cNvSpPr>
            <a:spLocks noGrp="1"/>
          </p:cNvSpPr>
          <p:nvPr>
            <p:ph type="body" sz="quarter" idx="45"/>
          </p:nvPr>
        </p:nvSpPr>
        <p:spPr>
          <a:xfrm>
            <a:off x="8305800" y="4406900"/>
            <a:ext cx="3429000" cy="1651766"/>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2536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 Layout 1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695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23"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5" name="Text Placeholder 2"/>
          <p:cNvSpPr>
            <a:spLocks noGrp="1"/>
          </p:cNvSpPr>
          <p:nvPr>
            <p:ph type="body" sz="quarter" idx="28"/>
          </p:nvPr>
        </p:nvSpPr>
        <p:spPr>
          <a:xfrm>
            <a:off x="1028699" y="1552575"/>
            <a:ext cx="10706101"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6" name="Text Placeholder 2"/>
          <p:cNvSpPr>
            <a:spLocks noGrp="1"/>
          </p:cNvSpPr>
          <p:nvPr>
            <p:ph type="body" sz="quarter" idx="29"/>
          </p:nvPr>
        </p:nvSpPr>
        <p:spPr>
          <a:xfrm>
            <a:off x="102870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7" name="Text Placeholder 2"/>
          <p:cNvSpPr>
            <a:spLocks noGrp="1"/>
          </p:cNvSpPr>
          <p:nvPr>
            <p:ph type="body" sz="quarter" idx="30"/>
          </p:nvPr>
        </p:nvSpPr>
        <p:spPr>
          <a:xfrm>
            <a:off x="464820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28" name="Text Placeholder 2"/>
          <p:cNvSpPr>
            <a:spLocks noGrp="1"/>
          </p:cNvSpPr>
          <p:nvPr>
            <p:ph type="body" sz="quarter" idx="31"/>
          </p:nvPr>
        </p:nvSpPr>
        <p:spPr>
          <a:xfrm>
            <a:off x="824865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40" name="Text Placeholder 2"/>
          <p:cNvSpPr>
            <a:spLocks noGrp="1"/>
          </p:cNvSpPr>
          <p:nvPr>
            <p:ph type="body" sz="quarter" idx="38"/>
          </p:nvPr>
        </p:nvSpPr>
        <p:spPr>
          <a:xfrm rot="16200000">
            <a:off x="-45911" y="2933700"/>
            <a:ext cx="1474661" cy="445960"/>
          </a:xfrm>
          <a:solidFill>
            <a:schemeClr val="bg1">
              <a:lumMod val="95000"/>
            </a:schemeClr>
          </a:solidFill>
        </p:spPr>
        <p:txBody>
          <a:bodyPr anchor="ctr" anchorCtr="0"/>
          <a:lstStyle>
            <a:lvl1pPr marL="0" indent="0" algn="ctr">
              <a:buFontTx/>
              <a:buNone/>
              <a:defRPr sz="12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42" name="Text Placeholder 2"/>
          <p:cNvSpPr>
            <a:spLocks noGrp="1"/>
          </p:cNvSpPr>
          <p:nvPr>
            <p:ph type="body" sz="quarter" idx="39"/>
          </p:nvPr>
        </p:nvSpPr>
        <p:spPr>
          <a:xfrm rot="16200000">
            <a:off x="-32481" y="4463322"/>
            <a:ext cx="1447802" cy="445960"/>
          </a:xfrm>
          <a:solidFill>
            <a:schemeClr val="bg1">
              <a:lumMod val="50000"/>
            </a:schemeClr>
          </a:solidFill>
        </p:spPr>
        <p:txBody>
          <a:bodyPr anchor="ctr" anchorCtr="0"/>
          <a:lstStyle>
            <a:lvl1pPr marL="0" indent="0" algn="ctr">
              <a:buFontTx/>
              <a:buNone/>
              <a:defRPr sz="12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Click to edit Master text styles</a:t>
            </a:r>
          </a:p>
        </p:txBody>
      </p:sp>
      <p:sp>
        <p:nvSpPr>
          <p:cNvPr id="47" name="Rectangle 46"/>
          <p:cNvSpPr/>
          <p:nvPr userDrawn="1"/>
        </p:nvSpPr>
        <p:spPr>
          <a:xfrm>
            <a:off x="1028700" y="2413000"/>
            <a:ext cx="3543300" cy="1511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4635500" y="2413000"/>
            <a:ext cx="3543300" cy="1511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242300" y="2413000"/>
            <a:ext cx="3543300" cy="1511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45"/>
          <p:cNvSpPr>
            <a:spLocks noGrp="1"/>
          </p:cNvSpPr>
          <p:nvPr>
            <p:ph type="body" sz="quarter" idx="40"/>
          </p:nvPr>
        </p:nvSpPr>
        <p:spPr>
          <a:xfrm>
            <a:off x="1130300" y="2489200"/>
            <a:ext cx="3429000" cy="13589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45"/>
          <p:cNvSpPr>
            <a:spLocks noGrp="1"/>
          </p:cNvSpPr>
          <p:nvPr>
            <p:ph type="body" sz="quarter" idx="41"/>
          </p:nvPr>
        </p:nvSpPr>
        <p:spPr>
          <a:xfrm>
            <a:off x="4724400" y="2489200"/>
            <a:ext cx="3429000" cy="13589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 name="Text Placeholder 45"/>
          <p:cNvSpPr>
            <a:spLocks noGrp="1"/>
          </p:cNvSpPr>
          <p:nvPr>
            <p:ph type="body" sz="quarter" idx="42"/>
          </p:nvPr>
        </p:nvSpPr>
        <p:spPr>
          <a:xfrm>
            <a:off x="8305800" y="2489200"/>
            <a:ext cx="3429000" cy="1358900"/>
          </a:xfrm>
        </p:spPr>
        <p:txBody>
          <a:bodyPr/>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Rectangle 55"/>
          <p:cNvSpPr/>
          <p:nvPr userDrawn="1"/>
        </p:nvSpPr>
        <p:spPr>
          <a:xfrm>
            <a:off x="1028700" y="3962400"/>
            <a:ext cx="3530600" cy="1473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4648200" y="3962400"/>
            <a:ext cx="3530600" cy="1473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8229600" y="3962400"/>
            <a:ext cx="3530600" cy="1473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45"/>
          <p:cNvSpPr>
            <a:spLocks noGrp="1"/>
          </p:cNvSpPr>
          <p:nvPr>
            <p:ph type="body" sz="quarter" idx="43"/>
          </p:nvPr>
        </p:nvSpPr>
        <p:spPr>
          <a:xfrm>
            <a:off x="1130300" y="4051300"/>
            <a:ext cx="3429000" cy="1358900"/>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45"/>
          <p:cNvSpPr>
            <a:spLocks noGrp="1"/>
          </p:cNvSpPr>
          <p:nvPr>
            <p:ph type="body" sz="quarter" idx="44"/>
          </p:nvPr>
        </p:nvSpPr>
        <p:spPr>
          <a:xfrm>
            <a:off x="4724400" y="4051300"/>
            <a:ext cx="3429000" cy="1358900"/>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 name="Text Placeholder 45"/>
          <p:cNvSpPr>
            <a:spLocks noGrp="1"/>
          </p:cNvSpPr>
          <p:nvPr>
            <p:ph type="body" sz="quarter" idx="45"/>
          </p:nvPr>
        </p:nvSpPr>
        <p:spPr>
          <a:xfrm>
            <a:off x="8305800" y="4051300"/>
            <a:ext cx="3429000" cy="1358900"/>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411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with no pic 1 speaker long preso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36132"/>
            <a:ext cx="6629400" cy="1016721"/>
          </a:xfrm>
        </p:spPr>
        <p:txBody>
          <a:bodyPr anchor="b">
            <a:noAutofit/>
          </a:bodyPr>
          <a:lstStyle>
            <a:lvl1pPr algn="l">
              <a:lnSpc>
                <a:spcPct val="100000"/>
              </a:lnSpc>
              <a:spcBef>
                <a:spcPts val="0"/>
              </a:spcBef>
              <a:defRPr sz="2000"/>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457200" y="3886200"/>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a:t>
            </a:r>
            <a:br>
              <a:rPr lang="en-US" dirty="0"/>
            </a:br>
            <a:r>
              <a:rPr lang="en-US" dirty="0"/>
              <a:t>subtitle style</a:t>
            </a:r>
          </a:p>
        </p:txBody>
      </p:sp>
      <p:sp>
        <p:nvSpPr>
          <p:cNvPr id="10"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a:solidFill>
                  <a:schemeClr val="tx1">
                    <a:lumMod val="75000"/>
                  </a:schemeClr>
                </a:solidFill>
              </a:rPr>
              <a:t>Add required legal/regulatory copy or disclaimers.  Add privacy language and/or data classification level.</a:t>
            </a:r>
          </a:p>
        </p:txBody>
      </p:sp>
      <p:sp>
        <p:nvSpPr>
          <p:cNvPr id="9" name="Text Placeholder 6"/>
          <p:cNvSpPr>
            <a:spLocks noGrp="1"/>
          </p:cNvSpPr>
          <p:nvPr>
            <p:ph type="body" sz="quarter" idx="10"/>
          </p:nvPr>
        </p:nvSpPr>
        <p:spPr>
          <a:xfrm>
            <a:off x="8129775" y="3886200"/>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a:t>Click to edit Master text styles</a:t>
            </a:r>
          </a:p>
        </p:txBody>
      </p:sp>
      <p:sp>
        <p:nvSpPr>
          <p:cNvPr id="13" name="Picture Placeholder 8"/>
          <p:cNvSpPr>
            <a:spLocks noGrp="1"/>
          </p:cNvSpPr>
          <p:nvPr>
            <p:ph type="pic" sz="quarter" idx="11"/>
          </p:nvPr>
        </p:nvSpPr>
        <p:spPr>
          <a:xfrm>
            <a:off x="7288529" y="3886200"/>
            <a:ext cx="722376" cy="786384"/>
          </a:xfrm>
        </p:spPr>
        <p:txBody>
          <a:bodyPr/>
          <a:lstStyle>
            <a:lvl1pPr marL="0" indent="0">
              <a:buNone/>
              <a:defRPr/>
            </a:lvl1pPr>
          </a:lstStyle>
          <a:p>
            <a:endParaRPr lang="en-US" dirty="0"/>
          </a:p>
        </p:txBody>
      </p:sp>
      <p:grpSp>
        <p:nvGrpSpPr>
          <p:cNvPr id="20" name="Group 19"/>
          <p:cNvGrpSpPr/>
          <p:nvPr userDrawn="1"/>
        </p:nvGrpSpPr>
        <p:grpSpPr>
          <a:xfrm>
            <a:off x="454818" y="2135349"/>
            <a:ext cx="1017365" cy="520285"/>
            <a:chOff x="2259013" y="4716463"/>
            <a:chExt cx="1322387" cy="676275"/>
          </a:xfrm>
        </p:grpSpPr>
        <p:sp>
          <p:nvSpPr>
            <p:cNvPr id="21"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6706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2">
          <p15:clr>
            <a:srgbClr val="FBAE40"/>
          </p15:clr>
        </p15:guide>
        <p15:guide id="2" orient="horz" pos="359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 Layout 2">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5253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1" name="Rectangle 40"/>
          <p:cNvSpPr/>
          <p:nvPr/>
        </p:nvSpPr>
        <p:spPr>
          <a:xfrm>
            <a:off x="476250" y="2546440"/>
            <a:ext cx="11254333" cy="581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sp>
        <p:nvSpPr>
          <p:cNvPr id="42" name="Rectangle 41"/>
          <p:cNvSpPr/>
          <p:nvPr/>
        </p:nvSpPr>
        <p:spPr>
          <a:xfrm>
            <a:off x="476250" y="3565399"/>
            <a:ext cx="11254333" cy="581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sp>
        <p:nvSpPr>
          <p:cNvPr id="43" name="Rectangle 42"/>
          <p:cNvSpPr/>
          <p:nvPr/>
        </p:nvSpPr>
        <p:spPr>
          <a:xfrm>
            <a:off x="476250" y="4584357"/>
            <a:ext cx="11254333" cy="581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sp>
        <p:nvSpPr>
          <p:cNvPr id="44" name="Rectangle 43"/>
          <p:cNvSpPr/>
          <p:nvPr/>
        </p:nvSpPr>
        <p:spPr>
          <a:xfrm>
            <a:off x="476250" y="5602165"/>
            <a:ext cx="11254333" cy="581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cxnSp>
        <p:nvCxnSpPr>
          <p:cNvPr id="45" name="Straight Connector 44"/>
          <p:cNvCxnSpPr/>
          <p:nvPr/>
        </p:nvCxnSpPr>
        <p:spPr>
          <a:xfrm>
            <a:off x="2231038" y="1514157"/>
            <a:ext cx="0" cy="4670426"/>
          </a:xfrm>
          <a:prstGeom prst="line">
            <a:avLst/>
          </a:prstGeom>
          <a:noFill/>
          <a:ln w="12700" cap="rnd">
            <a:solidFill>
              <a:schemeClr val="tx2">
                <a:lumMod val="60000"/>
                <a:lumOff val="40000"/>
              </a:schemeClr>
            </a:solidFill>
            <a:prstDash val="dot"/>
            <a:round/>
            <a:headEnd type="none" w="med" len="med"/>
            <a:tailEnd type="none" w="med" len="med"/>
          </a:ln>
        </p:spPr>
      </p:cxnSp>
      <p:sp>
        <p:nvSpPr>
          <p:cNvPr id="46" name="Rectangle 45"/>
          <p:cNvSpPr/>
          <p:nvPr/>
        </p:nvSpPr>
        <p:spPr>
          <a:xfrm>
            <a:off x="2224306" y="1509537"/>
            <a:ext cx="9510494" cy="581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sp>
        <p:nvSpPr>
          <p:cNvPr id="53" name="Text Placeholder 2"/>
          <p:cNvSpPr>
            <a:spLocks noGrp="1"/>
          </p:cNvSpPr>
          <p:nvPr>
            <p:ph type="body" sz="quarter" idx="28"/>
          </p:nvPr>
        </p:nvSpPr>
        <p:spPr>
          <a:xfrm>
            <a:off x="2260600"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54" name="Text Placeholder 2"/>
          <p:cNvSpPr>
            <a:spLocks noGrp="1"/>
          </p:cNvSpPr>
          <p:nvPr>
            <p:ph type="body" sz="quarter" idx="29"/>
          </p:nvPr>
        </p:nvSpPr>
        <p:spPr>
          <a:xfrm>
            <a:off x="9856176"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55" name="Text Placeholder 2"/>
          <p:cNvSpPr>
            <a:spLocks noGrp="1"/>
          </p:cNvSpPr>
          <p:nvPr>
            <p:ph type="body" sz="quarter" idx="30"/>
          </p:nvPr>
        </p:nvSpPr>
        <p:spPr>
          <a:xfrm>
            <a:off x="7957282"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56" name="Text Placeholder 2"/>
          <p:cNvSpPr>
            <a:spLocks noGrp="1"/>
          </p:cNvSpPr>
          <p:nvPr>
            <p:ph type="body" sz="quarter" idx="31"/>
          </p:nvPr>
        </p:nvSpPr>
        <p:spPr>
          <a:xfrm>
            <a:off x="6058388"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57" name="Text Placeholder 2"/>
          <p:cNvSpPr>
            <a:spLocks noGrp="1"/>
          </p:cNvSpPr>
          <p:nvPr>
            <p:ph type="body" sz="quarter" idx="32"/>
          </p:nvPr>
        </p:nvSpPr>
        <p:spPr>
          <a:xfrm>
            <a:off x="4159494"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58" name="Text Placeholder 2"/>
          <p:cNvSpPr>
            <a:spLocks noGrp="1"/>
          </p:cNvSpPr>
          <p:nvPr>
            <p:ph type="body" sz="quarter" idx="33"/>
          </p:nvPr>
        </p:nvSpPr>
        <p:spPr>
          <a:xfrm>
            <a:off x="2260600" y="2562224"/>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59" name="Text Placeholder 2"/>
          <p:cNvSpPr>
            <a:spLocks noGrp="1"/>
          </p:cNvSpPr>
          <p:nvPr>
            <p:ph type="body" sz="quarter" idx="34"/>
          </p:nvPr>
        </p:nvSpPr>
        <p:spPr>
          <a:xfrm>
            <a:off x="9856176" y="2562224"/>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0" name="Text Placeholder 2"/>
          <p:cNvSpPr>
            <a:spLocks noGrp="1"/>
          </p:cNvSpPr>
          <p:nvPr>
            <p:ph type="body" sz="quarter" idx="35"/>
          </p:nvPr>
        </p:nvSpPr>
        <p:spPr>
          <a:xfrm>
            <a:off x="7957282" y="2562224"/>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1" name="Text Placeholder 2"/>
          <p:cNvSpPr>
            <a:spLocks noGrp="1"/>
          </p:cNvSpPr>
          <p:nvPr>
            <p:ph type="body" sz="quarter" idx="36"/>
          </p:nvPr>
        </p:nvSpPr>
        <p:spPr>
          <a:xfrm>
            <a:off x="6058388" y="2562224"/>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2" name="Text Placeholder 2"/>
          <p:cNvSpPr>
            <a:spLocks noGrp="1"/>
          </p:cNvSpPr>
          <p:nvPr>
            <p:ph type="body" sz="quarter" idx="37"/>
          </p:nvPr>
        </p:nvSpPr>
        <p:spPr>
          <a:xfrm>
            <a:off x="4159494" y="2562224"/>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3" name="Text Placeholder 77"/>
          <p:cNvSpPr>
            <a:spLocks noGrp="1"/>
          </p:cNvSpPr>
          <p:nvPr>
            <p:ph type="body" sz="quarter" idx="53"/>
          </p:nvPr>
        </p:nvSpPr>
        <p:spPr>
          <a:xfrm>
            <a:off x="533400" y="2567939"/>
            <a:ext cx="1647825" cy="546735"/>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a:t>Click to edit Master text styles</a:t>
            </a:r>
          </a:p>
        </p:txBody>
      </p:sp>
      <p:sp>
        <p:nvSpPr>
          <p:cNvPr id="64" name="Text Placeholder 2"/>
          <p:cNvSpPr>
            <a:spLocks noGrp="1"/>
          </p:cNvSpPr>
          <p:nvPr>
            <p:ph type="body" sz="quarter" idx="54"/>
          </p:nvPr>
        </p:nvSpPr>
        <p:spPr>
          <a:xfrm>
            <a:off x="2260600" y="35814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5" name="Text Placeholder 2"/>
          <p:cNvSpPr>
            <a:spLocks noGrp="1"/>
          </p:cNvSpPr>
          <p:nvPr>
            <p:ph type="body" sz="quarter" idx="55"/>
          </p:nvPr>
        </p:nvSpPr>
        <p:spPr>
          <a:xfrm>
            <a:off x="9856176" y="35814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6" name="Text Placeholder 2"/>
          <p:cNvSpPr>
            <a:spLocks noGrp="1"/>
          </p:cNvSpPr>
          <p:nvPr>
            <p:ph type="body" sz="quarter" idx="56"/>
          </p:nvPr>
        </p:nvSpPr>
        <p:spPr>
          <a:xfrm>
            <a:off x="7957282" y="35814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7" name="Text Placeholder 2"/>
          <p:cNvSpPr>
            <a:spLocks noGrp="1"/>
          </p:cNvSpPr>
          <p:nvPr>
            <p:ph type="body" sz="quarter" idx="57"/>
          </p:nvPr>
        </p:nvSpPr>
        <p:spPr>
          <a:xfrm>
            <a:off x="6058388" y="35814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8" name="Text Placeholder 2"/>
          <p:cNvSpPr>
            <a:spLocks noGrp="1"/>
          </p:cNvSpPr>
          <p:nvPr>
            <p:ph type="body" sz="quarter" idx="58"/>
          </p:nvPr>
        </p:nvSpPr>
        <p:spPr>
          <a:xfrm>
            <a:off x="4159494" y="35814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9" name="Text Placeholder 77"/>
          <p:cNvSpPr>
            <a:spLocks noGrp="1"/>
          </p:cNvSpPr>
          <p:nvPr>
            <p:ph type="body" sz="quarter" idx="59"/>
          </p:nvPr>
        </p:nvSpPr>
        <p:spPr>
          <a:xfrm>
            <a:off x="533400" y="3587115"/>
            <a:ext cx="1647825" cy="546735"/>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a:t>Click to edit Master text styles</a:t>
            </a:r>
          </a:p>
        </p:txBody>
      </p:sp>
      <p:sp>
        <p:nvSpPr>
          <p:cNvPr id="70" name="Text Placeholder 2"/>
          <p:cNvSpPr>
            <a:spLocks noGrp="1"/>
          </p:cNvSpPr>
          <p:nvPr>
            <p:ph type="body" sz="quarter" idx="60"/>
          </p:nvPr>
        </p:nvSpPr>
        <p:spPr>
          <a:xfrm>
            <a:off x="2260600" y="45720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1" name="Text Placeholder 2"/>
          <p:cNvSpPr>
            <a:spLocks noGrp="1"/>
          </p:cNvSpPr>
          <p:nvPr>
            <p:ph type="body" sz="quarter" idx="61"/>
          </p:nvPr>
        </p:nvSpPr>
        <p:spPr>
          <a:xfrm>
            <a:off x="9856176" y="45720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2" name="Text Placeholder 2"/>
          <p:cNvSpPr>
            <a:spLocks noGrp="1"/>
          </p:cNvSpPr>
          <p:nvPr>
            <p:ph type="body" sz="quarter" idx="62"/>
          </p:nvPr>
        </p:nvSpPr>
        <p:spPr>
          <a:xfrm>
            <a:off x="7957282" y="45720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3" name="Text Placeholder 2"/>
          <p:cNvSpPr>
            <a:spLocks noGrp="1"/>
          </p:cNvSpPr>
          <p:nvPr>
            <p:ph type="body" sz="quarter" idx="63"/>
          </p:nvPr>
        </p:nvSpPr>
        <p:spPr>
          <a:xfrm>
            <a:off x="6058388" y="45720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4" name="Text Placeholder 2"/>
          <p:cNvSpPr>
            <a:spLocks noGrp="1"/>
          </p:cNvSpPr>
          <p:nvPr>
            <p:ph type="body" sz="quarter" idx="64"/>
          </p:nvPr>
        </p:nvSpPr>
        <p:spPr>
          <a:xfrm>
            <a:off x="4159494" y="4572000"/>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5" name="Text Placeholder 77"/>
          <p:cNvSpPr>
            <a:spLocks noGrp="1"/>
          </p:cNvSpPr>
          <p:nvPr>
            <p:ph type="body" sz="quarter" idx="65"/>
          </p:nvPr>
        </p:nvSpPr>
        <p:spPr>
          <a:xfrm>
            <a:off x="533400" y="4577715"/>
            <a:ext cx="1647825" cy="546735"/>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a:t>Click to edit Master text styles</a:t>
            </a:r>
          </a:p>
        </p:txBody>
      </p:sp>
      <p:sp>
        <p:nvSpPr>
          <p:cNvPr id="76" name="Text Placeholder 2"/>
          <p:cNvSpPr>
            <a:spLocks noGrp="1"/>
          </p:cNvSpPr>
          <p:nvPr>
            <p:ph type="body" sz="quarter" idx="66"/>
          </p:nvPr>
        </p:nvSpPr>
        <p:spPr>
          <a:xfrm>
            <a:off x="2260600" y="5610225"/>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7" name="Text Placeholder 2"/>
          <p:cNvSpPr>
            <a:spLocks noGrp="1"/>
          </p:cNvSpPr>
          <p:nvPr>
            <p:ph type="body" sz="quarter" idx="67"/>
          </p:nvPr>
        </p:nvSpPr>
        <p:spPr>
          <a:xfrm>
            <a:off x="9856176" y="5610225"/>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8" name="Text Placeholder 2"/>
          <p:cNvSpPr>
            <a:spLocks noGrp="1"/>
          </p:cNvSpPr>
          <p:nvPr>
            <p:ph type="body" sz="quarter" idx="68"/>
          </p:nvPr>
        </p:nvSpPr>
        <p:spPr>
          <a:xfrm>
            <a:off x="7957282" y="5610225"/>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9" name="Text Placeholder 2"/>
          <p:cNvSpPr>
            <a:spLocks noGrp="1"/>
          </p:cNvSpPr>
          <p:nvPr>
            <p:ph type="body" sz="quarter" idx="69"/>
          </p:nvPr>
        </p:nvSpPr>
        <p:spPr>
          <a:xfrm>
            <a:off x="6058388" y="5610225"/>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80" name="Text Placeholder 2"/>
          <p:cNvSpPr>
            <a:spLocks noGrp="1"/>
          </p:cNvSpPr>
          <p:nvPr>
            <p:ph type="body" sz="quarter" idx="70"/>
          </p:nvPr>
        </p:nvSpPr>
        <p:spPr>
          <a:xfrm>
            <a:off x="4159494" y="5610225"/>
            <a:ext cx="1841500" cy="561976"/>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81" name="Text Placeholder 77"/>
          <p:cNvSpPr>
            <a:spLocks noGrp="1"/>
          </p:cNvSpPr>
          <p:nvPr>
            <p:ph type="body" sz="quarter" idx="71"/>
          </p:nvPr>
        </p:nvSpPr>
        <p:spPr>
          <a:xfrm>
            <a:off x="533400" y="5615940"/>
            <a:ext cx="1647825" cy="546735"/>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08048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 Layout 2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466724" y="2546440"/>
            <a:ext cx="11274425" cy="317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26046" y="1509537"/>
            <a:ext cx="9515104" cy="581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6724" y="3375115"/>
            <a:ext cx="11274425" cy="317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6724" y="4203790"/>
            <a:ext cx="11274425" cy="317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6724" y="5032465"/>
            <a:ext cx="11274425" cy="317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2232785" y="1514157"/>
            <a:ext cx="0" cy="3835083"/>
          </a:xfrm>
          <a:prstGeom prst="line">
            <a:avLst/>
          </a:prstGeom>
          <a:noFill/>
          <a:ln w="12700" cap="rnd">
            <a:solidFill>
              <a:schemeClr val="tx2">
                <a:lumMod val="60000"/>
                <a:lumOff val="40000"/>
              </a:schemeClr>
            </a:solidFill>
            <a:prstDash val="dot"/>
            <a:round/>
            <a:headEnd type="none" w="med" len="med"/>
            <a:tailEnd type="none" w="med" len="med"/>
          </a:ln>
        </p:spPr>
      </p:cxnSp>
      <p:sp>
        <p:nvSpPr>
          <p:cNvPr id="46" name="Text Placeholder 2"/>
          <p:cNvSpPr>
            <a:spLocks noGrp="1"/>
          </p:cNvSpPr>
          <p:nvPr>
            <p:ph type="body" sz="quarter" idx="28"/>
          </p:nvPr>
        </p:nvSpPr>
        <p:spPr>
          <a:xfrm>
            <a:off x="2260600"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48" name="Text Placeholder 2"/>
          <p:cNvSpPr>
            <a:spLocks noGrp="1"/>
          </p:cNvSpPr>
          <p:nvPr>
            <p:ph type="body" sz="quarter" idx="29"/>
          </p:nvPr>
        </p:nvSpPr>
        <p:spPr>
          <a:xfrm>
            <a:off x="9856176"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49" name="Text Placeholder 2"/>
          <p:cNvSpPr>
            <a:spLocks noGrp="1"/>
          </p:cNvSpPr>
          <p:nvPr>
            <p:ph type="body" sz="quarter" idx="30"/>
          </p:nvPr>
        </p:nvSpPr>
        <p:spPr>
          <a:xfrm>
            <a:off x="7957282"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50" name="Text Placeholder 2"/>
          <p:cNvSpPr>
            <a:spLocks noGrp="1"/>
          </p:cNvSpPr>
          <p:nvPr>
            <p:ph type="body" sz="quarter" idx="31"/>
          </p:nvPr>
        </p:nvSpPr>
        <p:spPr>
          <a:xfrm>
            <a:off x="6058388"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51" name="Text Placeholder 2"/>
          <p:cNvSpPr>
            <a:spLocks noGrp="1"/>
          </p:cNvSpPr>
          <p:nvPr>
            <p:ph type="body" sz="quarter" idx="32"/>
          </p:nvPr>
        </p:nvSpPr>
        <p:spPr>
          <a:xfrm>
            <a:off x="4159494" y="1536700"/>
            <a:ext cx="1841500" cy="520700"/>
          </a:xfrm>
        </p:spPr>
        <p:txBody>
          <a:bodyPr anchor="ctr" anchorCtr="0"/>
          <a:lstStyle>
            <a:lvl1pPr marL="0" indent="0" algn="ctr">
              <a:buFontTx/>
              <a:buNone/>
              <a:defRPr sz="1200" baseline="0">
                <a:solidFill>
                  <a:schemeClr val="bg1"/>
                </a:solidFill>
              </a:defRPr>
            </a:lvl1pPr>
          </a:lstStyle>
          <a:p>
            <a:pPr lvl="0"/>
            <a:r>
              <a:rPr lang="en-US" dirty="0"/>
              <a:t>Click to edit Master text styles</a:t>
            </a:r>
          </a:p>
        </p:txBody>
      </p:sp>
      <p:sp>
        <p:nvSpPr>
          <p:cNvPr id="57" name="Text Placeholder 2"/>
          <p:cNvSpPr>
            <a:spLocks noGrp="1"/>
          </p:cNvSpPr>
          <p:nvPr>
            <p:ph type="body" sz="quarter" idx="33"/>
          </p:nvPr>
        </p:nvSpPr>
        <p:spPr>
          <a:xfrm>
            <a:off x="2260600" y="259080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58" name="Text Placeholder 2"/>
          <p:cNvSpPr>
            <a:spLocks noGrp="1"/>
          </p:cNvSpPr>
          <p:nvPr>
            <p:ph type="body" sz="quarter" idx="34"/>
          </p:nvPr>
        </p:nvSpPr>
        <p:spPr>
          <a:xfrm>
            <a:off x="9856176" y="259080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59" name="Text Placeholder 2"/>
          <p:cNvSpPr>
            <a:spLocks noGrp="1"/>
          </p:cNvSpPr>
          <p:nvPr>
            <p:ph type="body" sz="quarter" idx="35"/>
          </p:nvPr>
        </p:nvSpPr>
        <p:spPr>
          <a:xfrm>
            <a:off x="7957282" y="259080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0" name="Text Placeholder 2"/>
          <p:cNvSpPr>
            <a:spLocks noGrp="1"/>
          </p:cNvSpPr>
          <p:nvPr>
            <p:ph type="body" sz="quarter" idx="36"/>
          </p:nvPr>
        </p:nvSpPr>
        <p:spPr>
          <a:xfrm>
            <a:off x="6058388" y="259080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1" name="Text Placeholder 2"/>
          <p:cNvSpPr>
            <a:spLocks noGrp="1"/>
          </p:cNvSpPr>
          <p:nvPr>
            <p:ph type="body" sz="quarter" idx="37"/>
          </p:nvPr>
        </p:nvSpPr>
        <p:spPr>
          <a:xfrm>
            <a:off x="4159494" y="259080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2" name="Text Placeholder 2"/>
          <p:cNvSpPr>
            <a:spLocks noGrp="1"/>
          </p:cNvSpPr>
          <p:nvPr>
            <p:ph type="body" sz="quarter" idx="38"/>
          </p:nvPr>
        </p:nvSpPr>
        <p:spPr>
          <a:xfrm>
            <a:off x="2260600" y="3419475"/>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3" name="Text Placeholder 2"/>
          <p:cNvSpPr>
            <a:spLocks noGrp="1"/>
          </p:cNvSpPr>
          <p:nvPr>
            <p:ph type="body" sz="quarter" idx="39"/>
          </p:nvPr>
        </p:nvSpPr>
        <p:spPr>
          <a:xfrm>
            <a:off x="9856176" y="3419475"/>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4" name="Text Placeholder 2"/>
          <p:cNvSpPr>
            <a:spLocks noGrp="1"/>
          </p:cNvSpPr>
          <p:nvPr>
            <p:ph type="body" sz="quarter" idx="40"/>
          </p:nvPr>
        </p:nvSpPr>
        <p:spPr>
          <a:xfrm>
            <a:off x="7957282" y="3419475"/>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5" name="Text Placeholder 2"/>
          <p:cNvSpPr>
            <a:spLocks noGrp="1"/>
          </p:cNvSpPr>
          <p:nvPr>
            <p:ph type="body" sz="quarter" idx="41"/>
          </p:nvPr>
        </p:nvSpPr>
        <p:spPr>
          <a:xfrm>
            <a:off x="6058388" y="3419475"/>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6" name="Text Placeholder 2"/>
          <p:cNvSpPr>
            <a:spLocks noGrp="1"/>
          </p:cNvSpPr>
          <p:nvPr>
            <p:ph type="body" sz="quarter" idx="42"/>
          </p:nvPr>
        </p:nvSpPr>
        <p:spPr>
          <a:xfrm>
            <a:off x="4159494" y="3419475"/>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7" name="Text Placeholder 2"/>
          <p:cNvSpPr>
            <a:spLocks noGrp="1"/>
          </p:cNvSpPr>
          <p:nvPr>
            <p:ph type="body" sz="quarter" idx="43"/>
          </p:nvPr>
        </p:nvSpPr>
        <p:spPr>
          <a:xfrm>
            <a:off x="2260600" y="42481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8" name="Text Placeholder 2"/>
          <p:cNvSpPr>
            <a:spLocks noGrp="1"/>
          </p:cNvSpPr>
          <p:nvPr>
            <p:ph type="body" sz="quarter" idx="44"/>
          </p:nvPr>
        </p:nvSpPr>
        <p:spPr>
          <a:xfrm>
            <a:off x="9856176" y="42481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69" name="Text Placeholder 2"/>
          <p:cNvSpPr>
            <a:spLocks noGrp="1"/>
          </p:cNvSpPr>
          <p:nvPr>
            <p:ph type="body" sz="quarter" idx="45"/>
          </p:nvPr>
        </p:nvSpPr>
        <p:spPr>
          <a:xfrm>
            <a:off x="7957282" y="42481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0" name="Text Placeholder 2"/>
          <p:cNvSpPr>
            <a:spLocks noGrp="1"/>
          </p:cNvSpPr>
          <p:nvPr>
            <p:ph type="body" sz="quarter" idx="46"/>
          </p:nvPr>
        </p:nvSpPr>
        <p:spPr>
          <a:xfrm>
            <a:off x="6058388" y="42481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1" name="Text Placeholder 2"/>
          <p:cNvSpPr>
            <a:spLocks noGrp="1"/>
          </p:cNvSpPr>
          <p:nvPr>
            <p:ph type="body" sz="quarter" idx="47"/>
          </p:nvPr>
        </p:nvSpPr>
        <p:spPr>
          <a:xfrm>
            <a:off x="4159494" y="42481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2" name="Text Placeholder 2"/>
          <p:cNvSpPr>
            <a:spLocks noGrp="1"/>
          </p:cNvSpPr>
          <p:nvPr>
            <p:ph type="body" sz="quarter" idx="48"/>
          </p:nvPr>
        </p:nvSpPr>
        <p:spPr>
          <a:xfrm>
            <a:off x="2260600" y="50863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3" name="Text Placeholder 2"/>
          <p:cNvSpPr>
            <a:spLocks noGrp="1"/>
          </p:cNvSpPr>
          <p:nvPr>
            <p:ph type="body" sz="quarter" idx="49"/>
          </p:nvPr>
        </p:nvSpPr>
        <p:spPr>
          <a:xfrm>
            <a:off x="9856176" y="50863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4" name="Text Placeholder 2"/>
          <p:cNvSpPr>
            <a:spLocks noGrp="1"/>
          </p:cNvSpPr>
          <p:nvPr>
            <p:ph type="body" sz="quarter" idx="50"/>
          </p:nvPr>
        </p:nvSpPr>
        <p:spPr>
          <a:xfrm>
            <a:off x="7957282" y="50863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5" name="Text Placeholder 2"/>
          <p:cNvSpPr>
            <a:spLocks noGrp="1"/>
          </p:cNvSpPr>
          <p:nvPr>
            <p:ph type="body" sz="quarter" idx="51"/>
          </p:nvPr>
        </p:nvSpPr>
        <p:spPr>
          <a:xfrm>
            <a:off x="6058388" y="50863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6" name="Text Placeholder 2"/>
          <p:cNvSpPr>
            <a:spLocks noGrp="1"/>
          </p:cNvSpPr>
          <p:nvPr>
            <p:ph type="body" sz="quarter" idx="52"/>
          </p:nvPr>
        </p:nvSpPr>
        <p:spPr>
          <a:xfrm>
            <a:off x="4159494" y="5086350"/>
            <a:ext cx="1841500" cy="215900"/>
          </a:xfrm>
        </p:spPr>
        <p:txBody>
          <a:bodyPr anchor="ctr" anchorCtr="0"/>
          <a:lstStyle>
            <a:lvl1pPr marL="0" indent="0" algn="ctr">
              <a:buFontTx/>
              <a:buNone/>
              <a:defRPr sz="1400" baseline="0">
                <a:solidFill>
                  <a:schemeClr val="tx1"/>
                </a:solidFill>
              </a:defRPr>
            </a:lvl1pPr>
          </a:lstStyle>
          <a:p>
            <a:pPr lvl="0"/>
            <a:r>
              <a:rPr lang="en-US" dirty="0"/>
              <a:t>Click to edit Master text styles</a:t>
            </a:r>
          </a:p>
        </p:txBody>
      </p:sp>
      <p:sp>
        <p:nvSpPr>
          <p:cNvPr id="77"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79" name="Text Placeholder 77"/>
          <p:cNvSpPr>
            <a:spLocks noGrp="1"/>
          </p:cNvSpPr>
          <p:nvPr>
            <p:ph type="body" sz="quarter" idx="53"/>
          </p:nvPr>
        </p:nvSpPr>
        <p:spPr>
          <a:xfrm>
            <a:off x="533400" y="2567940"/>
            <a:ext cx="1647825" cy="266700"/>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a:t>Click to edit Master text styles</a:t>
            </a:r>
          </a:p>
        </p:txBody>
      </p:sp>
      <p:sp>
        <p:nvSpPr>
          <p:cNvPr id="80" name="Text Placeholder 77"/>
          <p:cNvSpPr>
            <a:spLocks noGrp="1"/>
          </p:cNvSpPr>
          <p:nvPr>
            <p:ph type="body" sz="quarter" idx="54"/>
          </p:nvPr>
        </p:nvSpPr>
        <p:spPr>
          <a:xfrm>
            <a:off x="533400" y="3406140"/>
            <a:ext cx="1647825" cy="266700"/>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a:t>Click to edit Master text styles</a:t>
            </a:r>
          </a:p>
        </p:txBody>
      </p:sp>
      <p:sp>
        <p:nvSpPr>
          <p:cNvPr id="81" name="Text Placeholder 77"/>
          <p:cNvSpPr>
            <a:spLocks noGrp="1"/>
          </p:cNvSpPr>
          <p:nvPr>
            <p:ph type="body" sz="quarter" idx="55"/>
          </p:nvPr>
        </p:nvSpPr>
        <p:spPr>
          <a:xfrm>
            <a:off x="533400" y="4236720"/>
            <a:ext cx="1647825" cy="266700"/>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a:t>Click to edit Master text styles</a:t>
            </a:r>
          </a:p>
        </p:txBody>
      </p:sp>
      <p:sp>
        <p:nvSpPr>
          <p:cNvPr id="82" name="Text Placeholder 77"/>
          <p:cNvSpPr>
            <a:spLocks noGrp="1"/>
          </p:cNvSpPr>
          <p:nvPr>
            <p:ph type="body" sz="quarter" idx="56"/>
          </p:nvPr>
        </p:nvSpPr>
        <p:spPr>
          <a:xfrm>
            <a:off x="533400" y="5074920"/>
            <a:ext cx="1647825" cy="266700"/>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9770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o Layout 3">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0367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26" name="Rectangle 25"/>
          <p:cNvSpPr/>
          <p:nvPr/>
        </p:nvSpPr>
        <p:spPr>
          <a:xfrm>
            <a:off x="2168861" y="2048931"/>
            <a:ext cx="9616739"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27" name="Rectangle 26"/>
          <p:cNvSpPr/>
          <p:nvPr/>
        </p:nvSpPr>
        <p:spPr>
          <a:xfrm>
            <a:off x="2168861" y="3517898"/>
            <a:ext cx="9616739"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28" name="Rectangle 27"/>
          <p:cNvSpPr/>
          <p:nvPr/>
        </p:nvSpPr>
        <p:spPr>
          <a:xfrm>
            <a:off x="2168861" y="4961466"/>
            <a:ext cx="9616739"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29" name="Straight Connector 28"/>
          <p:cNvCxnSpPr/>
          <p:nvPr/>
        </p:nvCxnSpPr>
        <p:spPr>
          <a:xfrm>
            <a:off x="457199" y="3388016"/>
            <a:ext cx="1131792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7199" y="4840728"/>
            <a:ext cx="1131792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ext Placeholder 97"/>
          <p:cNvSpPr txBox="1">
            <a:spLocks/>
          </p:cNvSpPr>
          <p:nvPr/>
        </p:nvSpPr>
        <p:spPr>
          <a:xfrm>
            <a:off x="5589272" y="2124076"/>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18" name="Text Placeholder 98"/>
          <p:cNvSpPr txBox="1">
            <a:spLocks/>
          </p:cNvSpPr>
          <p:nvPr/>
        </p:nvSpPr>
        <p:spPr>
          <a:xfrm>
            <a:off x="8816105" y="2124076"/>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19" name="Text Placeholder 99"/>
          <p:cNvSpPr txBox="1">
            <a:spLocks/>
          </p:cNvSpPr>
          <p:nvPr/>
        </p:nvSpPr>
        <p:spPr>
          <a:xfrm>
            <a:off x="5589272" y="3580343"/>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0" name="Text Placeholder 100"/>
          <p:cNvSpPr txBox="1">
            <a:spLocks/>
          </p:cNvSpPr>
          <p:nvPr/>
        </p:nvSpPr>
        <p:spPr>
          <a:xfrm>
            <a:off x="8816105" y="3580343"/>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1" name="Text Placeholder 101"/>
          <p:cNvSpPr txBox="1">
            <a:spLocks/>
          </p:cNvSpPr>
          <p:nvPr/>
        </p:nvSpPr>
        <p:spPr>
          <a:xfrm>
            <a:off x="5589272" y="5036611"/>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2" name="Text Placeholder 102"/>
          <p:cNvSpPr txBox="1">
            <a:spLocks/>
          </p:cNvSpPr>
          <p:nvPr/>
        </p:nvSpPr>
        <p:spPr>
          <a:xfrm>
            <a:off x="8816105" y="5036611"/>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3" name="Content Placeholder 94"/>
          <p:cNvSpPr txBox="1">
            <a:spLocks/>
          </p:cNvSpPr>
          <p:nvPr/>
        </p:nvSpPr>
        <p:spPr>
          <a:xfrm>
            <a:off x="2395917" y="2124076"/>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4" name="Content Placeholder 95"/>
          <p:cNvSpPr txBox="1">
            <a:spLocks/>
          </p:cNvSpPr>
          <p:nvPr/>
        </p:nvSpPr>
        <p:spPr>
          <a:xfrm>
            <a:off x="2395917" y="3580343"/>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5" name="Content Placeholder 96"/>
          <p:cNvSpPr txBox="1">
            <a:spLocks/>
          </p:cNvSpPr>
          <p:nvPr/>
        </p:nvSpPr>
        <p:spPr>
          <a:xfrm>
            <a:off x="2395917" y="5036611"/>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32" name="Text Placeholder 2"/>
          <p:cNvSpPr>
            <a:spLocks noGrp="1"/>
          </p:cNvSpPr>
          <p:nvPr>
            <p:ph type="body" sz="quarter" idx="15"/>
          </p:nvPr>
        </p:nvSpPr>
        <p:spPr>
          <a:xfrm>
            <a:off x="2329962"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3" name="Text Placeholder 2"/>
          <p:cNvSpPr>
            <a:spLocks noGrp="1"/>
          </p:cNvSpPr>
          <p:nvPr>
            <p:ph type="body" sz="quarter" idx="16"/>
          </p:nvPr>
        </p:nvSpPr>
        <p:spPr>
          <a:xfrm>
            <a:off x="5562600"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4" name="Text Placeholder 2"/>
          <p:cNvSpPr>
            <a:spLocks noGrp="1"/>
          </p:cNvSpPr>
          <p:nvPr>
            <p:ph type="body" sz="quarter" idx="17"/>
          </p:nvPr>
        </p:nvSpPr>
        <p:spPr>
          <a:xfrm>
            <a:off x="8789376"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6" name="Text Placeholder 2"/>
          <p:cNvSpPr>
            <a:spLocks noGrp="1"/>
          </p:cNvSpPr>
          <p:nvPr>
            <p:ph type="body" sz="quarter" idx="18"/>
          </p:nvPr>
        </p:nvSpPr>
        <p:spPr>
          <a:xfrm>
            <a:off x="453537" y="2047142"/>
            <a:ext cx="1699113" cy="12199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a:t>Click to edit Master text styles</a:t>
            </a:r>
          </a:p>
        </p:txBody>
      </p:sp>
      <p:sp>
        <p:nvSpPr>
          <p:cNvPr id="37" name="Text Placeholder 2"/>
          <p:cNvSpPr>
            <a:spLocks noGrp="1"/>
          </p:cNvSpPr>
          <p:nvPr>
            <p:ph type="body" sz="quarter" idx="19"/>
          </p:nvPr>
        </p:nvSpPr>
        <p:spPr>
          <a:xfrm>
            <a:off x="453537" y="3505200"/>
            <a:ext cx="1699113" cy="12199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a:t>Click to edit Master text styles</a:t>
            </a:r>
          </a:p>
        </p:txBody>
      </p:sp>
      <p:sp>
        <p:nvSpPr>
          <p:cNvPr id="38" name="Text Placeholder 2"/>
          <p:cNvSpPr>
            <a:spLocks noGrp="1"/>
          </p:cNvSpPr>
          <p:nvPr>
            <p:ph type="body" sz="quarter" idx="20"/>
          </p:nvPr>
        </p:nvSpPr>
        <p:spPr>
          <a:xfrm>
            <a:off x="453537" y="4953000"/>
            <a:ext cx="1699113" cy="12199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52380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fo Layout 3 and takeaway">
    <p:spTree>
      <p:nvGrpSpPr>
        <p:cNvPr id="1" name=""/>
        <p:cNvGrpSpPr/>
        <p:nvPr/>
      </p:nvGrpSpPr>
      <p:grpSpPr>
        <a:xfrm>
          <a:off x="0" y="0"/>
          <a:ext cx="0" cy="0"/>
          <a:chOff x="0" y="0"/>
          <a:chExt cx="0" cy="0"/>
        </a:xfrm>
      </p:grpSpPr>
      <p:sp>
        <p:nvSpPr>
          <p:cNvPr id="55" name="Rectangle 54"/>
          <p:cNvSpPr/>
          <p:nvPr userDrawn="1"/>
        </p:nvSpPr>
        <p:spPr>
          <a:xfrm>
            <a:off x="2148840" y="4428392"/>
            <a:ext cx="9615268" cy="101060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41" name="Rectangle 40"/>
          <p:cNvSpPr/>
          <p:nvPr userDrawn="1"/>
        </p:nvSpPr>
        <p:spPr>
          <a:xfrm>
            <a:off x="2148840" y="2042159"/>
            <a:ext cx="9615268" cy="101060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cxnSp>
        <p:nvCxnSpPr>
          <p:cNvPr id="30" name="Straight Connector 29"/>
          <p:cNvCxnSpPr/>
          <p:nvPr/>
        </p:nvCxnSpPr>
        <p:spPr>
          <a:xfrm>
            <a:off x="478971" y="3148002"/>
            <a:ext cx="11281669"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8971" y="4324792"/>
            <a:ext cx="11281669"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36" name="Text Placeholder 2"/>
          <p:cNvSpPr>
            <a:spLocks noGrp="1"/>
          </p:cNvSpPr>
          <p:nvPr>
            <p:ph type="body" sz="quarter" idx="18"/>
          </p:nvPr>
        </p:nvSpPr>
        <p:spPr>
          <a:xfrm>
            <a:off x="453537" y="2047142"/>
            <a:ext cx="1699113" cy="9913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a:t>Click to edit Master text styles</a:t>
            </a:r>
          </a:p>
        </p:txBody>
      </p:sp>
      <p:sp>
        <p:nvSpPr>
          <p:cNvPr id="37" name="Text Placeholder 2"/>
          <p:cNvSpPr>
            <a:spLocks noGrp="1"/>
          </p:cNvSpPr>
          <p:nvPr>
            <p:ph type="body" sz="quarter" idx="19"/>
          </p:nvPr>
        </p:nvSpPr>
        <p:spPr>
          <a:xfrm>
            <a:off x="453537" y="3246427"/>
            <a:ext cx="1699113" cy="9913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a:t>Click to edit Master text styles</a:t>
            </a:r>
          </a:p>
        </p:txBody>
      </p:sp>
      <p:sp>
        <p:nvSpPr>
          <p:cNvPr id="38" name="Text Placeholder 2"/>
          <p:cNvSpPr>
            <a:spLocks noGrp="1"/>
          </p:cNvSpPr>
          <p:nvPr>
            <p:ph type="body" sz="quarter" idx="20"/>
          </p:nvPr>
        </p:nvSpPr>
        <p:spPr>
          <a:xfrm>
            <a:off x="453537" y="4423217"/>
            <a:ext cx="1699113" cy="9913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a:t>Click to edit Master text styles</a:t>
            </a:r>
          </a:p>
        </p:txBody>
      </p:sp>
      <p:sp>
        <p:nvSpPr>
          <p:cNvPr id="42" name="Text Placeholder 42"/>
          <p:cNvSpPr>
            <a:spLocks noGrp="1"/>
          </p:cNvSpPr>
          <p:nvPr>
            <p:ph type="body" sz="quarter" idx="32"/>
          </p:nvPr>
        </p:nvSpPr>
        <p:spPr>
          <a:xfrm>
            <a:off x="2438400"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43" name="Text Placeholder 42"/>
          <p:cNvSpPr>
            <a:spLocks noGrp="1"/>
          </p:cNvSpPr>
          <p:nvPr>
            <p:ph type="body" sz="quarter" idx="33"/>
          </p:nvPr>
        </p:nvSpPr>
        <p:spPr>
          <a:xfrm>
            <a:off x="5638800"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44" name="Text Placeholder 42"/>
          <p:cNvSpPr>
            <a:spLocks noGrp="1"/>
          </p:cNvSpPr>
          <p:nvPr>
            <p:ph type="body" sz="quarter" idx="34"/>
          </p:nvPr>
        </p:nvSpPr>
        <p:spPr>
          <a:xfrm>
            <a:off x="8848725"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45" name="Text Placeholder 42"/>
          <p:cNvSpPr>
            <a:spLocks noGrp="1"/>
          </p:cNvSpPr>
          <p:nvPr>
            <p:ph type="body" sz="quarter" idx="35"/>
          </p:nvPr>
        </p:nvSpPr>
        <p:spPr>
          <a:xfrm>
            <a:off x="2438400" y="33432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46" name="Text Placeholder 42"/>
          <p:cNvSpPr>
            <a:spLocks noGrp="1"/>
          </p:cNvSpPr>
          <p:nvPr>
            <p:ph type="body" sz="quarter" idx="36"/>
          </p:nvPr>
        </p:nvSpPr>
        <p:spPr>
          <a:xfrm>
            <a:off x="5638800" y="33432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47" name="Text Placeholder 42"/>
          <p:cNvSpPr>
            <a:spLocks noGrp="1"/>
          </p:cNvSpPr>
          <p:nvPr>
            <p:ph type="body" sz="quarter" idx="37"/>
          </p:nvPr>
        </p:nvSpPr>
        <p:spPr>
          <a:xfrm>
            <a:off x="8848725" y="33432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48" name="Text Placeholder 42"/>
          <p:cNvSpPr>
            <a:spLocks noGrp="1"/>
          </p:cNvSpPr>
          <p:nvPr>
            <p:ph type="body" sz="quarter" idx="38"/>
          </p:nvPr>
        </p:nvSpPr>
        <p:spPr>
          <a:xfrm>
            <a:off x="2438400" y="450532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49" name="Text Placeholder 42"/>
          <p:cNvSpPr>
            <a:spLocks noGrp="1"/>
          </p:cNvSpPr>
          <p:nvPr>
            <p:ph type="body" sz="quarter" idx="39"/>
          </p:nvPr>
        </p:nvSpPr>
        <p:spPr>
          <a:xfrm>
            <a:off x="5638800" y="450532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50" name="Text Placeholder 42"/>
          <p:cNvSpPr>
            <a:spLocks noGrp="1"/>
          </p:cNvSpPr>
          <p:nvPr>
            <p:ph type="body" sz="quarter" idx="40"/>
          </p:nvPr>
        </p:nvSpPr>
        <p:spPr>
          <a:xfrm>
            <a:off x="8848725" y="450532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51" name="Text Placeholder 2"/>
          <p:cNvSpPr>
            <a:spLocks noGrp="1"/>
          </p:cNvSpPr>
          <p:nvPr>
            <p:ph type="body" sz="quarter" idx="15"/>
          </p:nvPr>
        </p:nvSpPr>
        <p:spPr>
          <a:xfrm>
            <a:off x="2329962"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52" name="Text Placeholder 2"/>
          <p:cNvSpPr>
            <a:spLocks noGrp="1"/>
          </p:cNvSpPr>
          <p:nvPr>
            <p:ph type="body" sz="quarter" idx="16"/>
          </p:nvPr>
        </p:nvSpPr>
        <p:spPr>
          <a:xfrm>
            <a:off x="5562600"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53" name="Text Placeholder 2"/>
          <p:cNvSpPr>
            <a:spLocks noGrp="1"/>
          </p:cNvSpPr>
          <p:nvPr>
            <p:ph type="body" sz="quarter" idx="17"/>
          </p:nvPr>
        </p:nvSpPr>
        <p:spPr>
          <a:xfrm>
            <a:off x="8789376"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65860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fo Layout 3 and Takeaway - Vertical Banding">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0367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2331662" y="1506538"/>
            <a:ext cx="2973936" cy="467042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 name="Rectangle 9"/>
          <p:cNvSpPr/>
          <p:nvPr/>
        </p:nvSpPr>
        <p:spPr>
          <a:xfrm>
            <a:off x="8797149" y="1506538"/>
            <a:ext cx="2973936" cy="467042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28" name="Straight Connector 27"/>
          <p:cNvCxnSpPr/>
          <p:nvPr/>
        </p:nvCxnSpPr>
        <p:spPr>
          <a:xfrm>
            <a:off x="457200" y="3397160"/>
            <a:ext cx="11301302"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7200" y="4840728"/>
            <a:ext cx="11301302"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p:nvPr>
        </p:nvSpPr>
        <p:spPr>
          <a:xfrm>
            <a:off x="2329962"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2" name="Text Placeholder 2"/>
          <p:cNvSpPr>
            <a:spLocks noGrp="1"/>
          </p:cNvSpPr>
          <p:nvPr>
            <p:ph type="body" sz="quarter" idx="16"/>
          </p:nvPr>
        </p:nvSpPr>
        <p:spPr>
          <a:xfrm>
            <a:off x="5562600"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4" name="Text Placeholder 2"/>
          <p:cNvSpPr>
            <a:spLocks noGrp="1"/>
          </p:cNvSpPr>
          <p:nvPr>
            <p:ph type="body" sz="quarter" idx="17"/>
          </p:nvPr>
        </p:nvSpPr>
        <p:spPr>
          <a:xfrm>
            <a:off x="8789376"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38" name="Text Placeholder 2"/>
          <p:cNvSpPr>
            <a:spLocks noGrp="1"/>
          </p:cNvSpPr>
          <p:nvPr>
            <p:ph type="body" sz="quarter" idx="18"/>
          </p:nvPr>
        </p:nvSpPr>
        <p:spPr>
          <a:xfrm>
            <a:off x="453537" y="2047142"/>
            <a:ext cx="1699113" cy="1210407"/>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a:t>Click to edit Master text styles</a:t>
            </a:r>
          </a:p>
        </p:txBody>
      </p:sp>
      <p:sp>
        <p:nvSpPr>
          <p:cNvPr id="39" name="Text Placeholder 2"/>
          <p:cNvSpPr>
            <a:spLocks noGrp="1"/>
          </p:cNvSpPr>
          <p:nvPr>
            <p:ph type="body" sz="quarter" idx="19"/>
          </p:nvPr>
        </p:nvSpPr>
        <p:spPr>
          <a:xfrm>
            <a:off x="453537" y="3505200"/>
            <a:ext cx="1699113" cy="1210407"/>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a:t>Click to edit Master text styles</a:t>
            </a:r>
          </a:p>
        </p:txBody>
      </p:sp>
      <p:sp>
        <p:nvSpPr>
          <p:cNvPr id="40" name="Text Placeholder 2"/>
          <p:cNvSpPr>
            <a:spLocks noGrp="1"/>
          </p:cNvSpPr>
          <p:nvPr>
            <p:ph type="body" sz="quarter" idx="20"/>
          </p:nvPr>
        </p:nvSpPr>
        <p:spPr>
          <a:xfrm>
            <a:off x="453537" y="4953000"/>
            <a:ext cx="1699113" cy="1210407"/>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a:t>Click to edit Master text styles</a:t>
            </a:r>
          </a:p>
        </p:txBody>
      </p:sp>
      <p:sp>
        <p:nvSpPr>
          <p:cNvPr id="44" name="Text Placeholder 42"/>
          <p:cNvSpPr>
            <a:spLocks noGrp="1"/>
          </p:cNvSpPr>
          <p:nvPr>
            <p:ph type="body" sz="quarter" idx="32"/>
          </p:nvPr>
        </p:nvSpPr>
        <p:spPr>
          <a:xfrm>
            <a:off x="2438400"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45" name="Text Placeholder 42"/>
          <p:cNvSpPr>
            <a:spLocks noGrp="1"/>
          </p:cNvSpPr>
          <p:nvPr>
            <p:ph type="body" sz="quarter" idx="33"/>
          </p:nvPr>
        </p:nvSpPr>
        <p:spPr>
          <a:xfrm>
            <a:off x="5638800"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46" name="Text Placeholder 42"/>
          <p:cNvSpPr>
            <a:spLocks noGrp="1"/>
          </p:cNvSpPr>
          <p:nvPr>
            <p:ph type="body" sz="quarter" idx="34"/>
          </p:nvPr>
        </p:nvSpPr>
        <p:spPr>
          <a:xfrm>
            <a:off x="8848725"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50" name="Text Placeholder 42"/>
          <p:cNvSpPr>
            <a:spLocks noGrp="1"/>
          </p:cNvSpPr>
          <p:nvPr>
            <p:ph type="body" sz="quarter" idx="35"/>
          </p:nvPr>
        </p:nvSpPr>
        <p:spPr>
          <a:xfrm>
            <a:off x="2438400" y="35814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51" name="Text Placeholder 42"/>
          <p:cNvSpPr>
            <a:spLocks noGrp="1"/>
          </p:cNvSpPr>
          <p:nvPr>
            <p:ph type="body" sz="quarter" idx="36"/>
          </p:nvPr>
        </p:nvSpPr>
        <p:spPr>
          <a:xfrm>
            <a:off x="5638800" y="35814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52" name="Text Placeholder 42"/>
          <p:cNvSpPr>
            <a:spLocks noGrp="1"/>
          </p:cNvSpPr>
          <p:nvPr>
            <p:ph type="body" sz="quarter" idx="37"/>
          </p:nvPr>
        </p:nvSpPr>
        <p:spPr>
          <a:xfrm>
            <a:off x="8848725" y="35814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57" name="Text Placeholder 42"/>
          <p:cNvSpPr>
            <a:spLocks noGrp="1"/>
          </p:cNvSpPr>
          <p:nvPr>
            <p:ph type="body" sz="quarter" idx="38"/>
          </p:nvPr>
        </p:nvSpPr>
        <p:spPr>
          <a:xfrm>
            <a:off x="2438400" y="50292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58" name="Text Placeholder 42"/>
          <p:cNvSpPr>
            <a:spLocks noGrp="1"/>
          </p:cNvSpPr>
          <p:nvPr>
            <p:ph type="body" sz="quarter" idx="39"/>
          </p:nvPr>
        </p:nvSpPr>
        <p:spPr>
          <a:xfrm>
            <a:off x="5638800" y="50292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
        <p:nvSpPr>
          <p:cNvPr id="59" name="Text Placeholder 42"/>
          <p:cNvSpPr>
            <a:spLocks noGrp="1"/>
          </p:cNvSpPr>
          <p:nvPr>
            <p:ph type="body" sz="quarter" idx="40"/>
          </p:nvPr>
        </p:nvSpPr>
        <p:spPr>
          <a:xfrm>
            <a:off x="8848725" y="50292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62230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fo Layout 4">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31" name="Rectangle 30"/>
          <p:cNvSpPr/>
          <p:nvPr userDrawn="1"/>
        </p:nvSpPr>
        <p:spPr>
          <a:xfrm>
            <a:off x="2172830" y="2048932"/>
            <a:ext cx="9598256" cy="115146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32" name="Straight Connector 31"/>
          <p:cNvCxnSpPr/>
          <p:nvPr userDrawn="1"/>
        </p:nvCxnSpPr>
        <p:spPr>
          <a:xfrm>
            <a:off x="464457" y="3352800"/>
            <a:ext cx="1129617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3" name="Text Placeholder 2"/>
          <p:cNvSpPr>
            <a:spLocks noGrp="1"/>
          </p:cNvSpPr>
          <p:nvPr>
            <p:ph type="body" sz="quarter" idx="28"/>
          </p:nvPr>
        </p:nvSpPr>
        <p:spPr>
          <a:xfrm>
            <a:off x="2314575"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a:t>Click to edit Master text styles</a:t>
            </a:r>
          </a:p>
        </p:txBody>
      </p:sp>
      <p:sp>
        <p:nvSpPr>
          <p:cNvPr id="34" name="Text Placeholder 2"/>
          <p:cNvSpPr>
            <a:spLocks noGrp="1"/>
          </p:cNvSpPr>
          <p:nvPr>
            <p:ph type="body" sz="quarter" idx="29"/>
          </p:nvPr>
        </p:nvSpPr>
        <p:spPr>
          <a:xfrm>
            <a:off x="5562600"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a:t>Click to edit Master text styles</a:t>
            </a:r>
          </a:p>
        </p:txBody>
      </p:sp>
      <p:sp>
        <p:nvSpPr>
          <p:cNvPr id="35" name="Text Placeholder 2"/>
          <p:cNvSpPr>
            <a:spLocks noGrp="1"/>
          </p:cNvSpPr>
          <p:nvPr>
            <p:ph type="body" sz="quarter" idx="30"/>
          </p:nvPr>
        </p:nvSpPr>
        <p:spPr>
          <a:xfrm>
            <a:off x="8763000"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a:t>Click to edit Master text styles</a:t>
            </a:r>
          </a:p>
        </p:txBody>
      </p:sp>
      <p:sp>
        <p:nvSpPr>
          <p:cNvPr id="36" name="Text Placeholder 38"/>
          <p:cNvSpPr>
            <a:spLocks noGrp="1"/>
          </p:cNvSpPr>
          <p:nvPr>
            <p:ph type="body" sz="quarter" idx="31"/>
          </p:nvPr>
        </p:nvSpPr>
        <p:spPr>
          <a:xfrm>
            <a:off x="457200" y="2045494"/>
            <a:ext cx="1724025" cy="1158464"/>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a:t>Click to edit Master text styles</a:t>
            </a:r>
          </a:p>
        </p:txBody>
      </p:sp>
      <p:cxnSp>
        <p:nvCxnSpPr>
          <p:cNvPr id="40" name="Straight Connector 39"/>
          <p:cNvCxnSpPr/>
          <p:nvPr userDrawn="1"/>
        </p:nvCxnSpPr>
        <p:spPr>
          <a:xfrm>
            <a:off x="464457" y="4851400"/>
            <a:ext cx="1129617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Rectangle 40"/>
          <p:cNvSpPr/>
          <p:nvPr userDrawn="1"/>
        </p:nvSpPr>
        <p:spPr>
          <a:xfrm>
            <a:off x="2172830" y="3505200"/>
            <a:ext cx="9598256" cy="115146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42" name="Text Placeholder 38"/>
          <p:cNvSpPr>
            <a:spLocks noGrp="1"/>
          </p:cNvSpPr>
          <p:nvPr>
            <p:ph type="body" sz="quarter" idx="35"/>
          </p:nvPr>
        </p:nvSpPr>
        <p:spPr>
          <a:xfrm>
            <a:off x="457200" y="3501762"/>
            <a:ext cx="1724025" cy="1158464"/>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a:t>Click to edit Master text styles</a:t>
            </a:r>
          </a:p>
        </p:txBody>
      </p:sp>
      <p:sp>
        <p:nvSpPr>
          <p:cNvPr id="46" name="Rectangle 45"/>
          <p:cNvSpPr/>
          <p:nvPr userDrawn="1"/>
        </p:nvSpPr>
        <p:spPr>
          <a:xfrm>
            <a:off x="2172830" y="5012268"/>
            <a:ext cx="9598256" cy="115146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47" name="Text Placeholder 38"/>
          <p:cNvSpPr>
            <a:spLocks noGrp="1"/>
          </p:cNvSpPr>
          <p:nvPr>
            <p:ph type="body" sz="quarter" idx="39"/>
          </p:nvPr>
        </p:nvSpPr>
        <p:spPr>
          <a:xfrm>
            <a:off x="457200" y="5008830"/>
            <a:ext cx="1724025" cy="1158464"/>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a:t>Click to edit Master text styles</a:t>
            </a:r>
          </a:p>
        </p:txBody>
      </p:sp>
      <p:sp>
        <p:nvSpPr>
          <p:cNvPr id="51" name="Text Placeholder 65"/>
          <p:cNvSpPr>
            <a:spLocks noGrp="1"/>
          </p:cNvSpPr>
          <p:nvPr>
            <p:ph type="body" sz="quarter" idx="43"/>
          </p:nvPr>
        </p:nvSpPr>
        <p:spPr>
          <a:xfrm>
            <a:off x="2438400" y="20955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 name="Text Placeholder 65"/>
          <p:cNvSpPr>
            <a:spLocks noGrp="1"/>
          </p:cNvSpPr>
          <p:nvPr>
            <p:ph type="body" sz="quarter" idx="44"/>
          </p:nvPr>
        </p:nvSpPr>
        <p:spPr>
          <a:xfrm>
            <a:off x="5638800" y="20955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65"/>
          <p:cNvSpPr>
            <a:spLocks noGrp="1"/>
          </p:cNvSpPr>
          <p:nvPr>
            <p:ph type="body" sz="quarter" idx="45"/>
          </p:nvPr>
        </p:nvSpPr>
        <p:spPr>
          <a:xfrm>
            <a:off x="8839200" y="20955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Text Placeholder 65"/>
          <p:cNvSpPr>
            <a:spLocks noGrp="1"/>
          </p:cNvSpPr>
          <p:nvPr>
            <p:ph type="body" sz="quarter" idx="46"/>
          </p:nvPr>
        </p:nvSpPr>
        <p:spPr>
          <a:xfrm>
            <a:off x="2438400" y="35560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65"/>
          <p:cNvSpPr>
            <a:spLocks noGrp="1"/>
          </p:cNvSpPr>
          <p:nvPr>
            <p:ph type="body" sz="quarter" idx="47"/>
          </p:nvPr>
        </p:nvSpPr>
        <p:spPr>
          <a:xfrm>
            <a:off x="5638800" y="35560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Text Placeholder 65"/>
          <p:cNvSpPr>
            <a:spLocks noGrp="1"/>
          </p:cNvSpPr>
          <p:nvPr>
            <p:ph type="body" sz="quarter" idx="48"/>
          </p:nvPr>
        </p:nvSpPr>
        <p:spPr>
          <a:xfrm>
            <a:off x="8839200" y="35560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 Placeholder 65"/>
          <p:cNvSpPr>
            <a:spLocks noGrp="1"/>
          </p:cNvSpPr>
          <p:nvPr>
            <p:ph type="body" sz="quarter" idx="49"/>
          </p:nvPr>
        </p:nvSpPr>
        <p:spPr>
          <a:xfrm>
            <a:off x="2438400" y="50546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Text Placeholder 65"/>
          <p:cNvSpPr>
            <a:spLocks noGrp="1"/>
          </p:cNvSpPr>
          <p:nvPr>
            <p:ph type="body" sz="quarter" idx="50"/>
          </p:nvPr>
        </p:nvSpPr>
        <p:spPr>
          <a:xfrm>
            <a:off x="5638800" y="50546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Text Placeholder 65"/>
          <p:cNvSpPr>
            <a:spLocks noGrp="1"/>
          </p:cNvSpPr>
          <p:nvPr>
            <p:ph type="body" sz="quarter" idx="51"/>
          </p:nvPr>
        </p:nvSpPr>
        <p:spPr>
          <a:xfrm>
            <a:off x="8839200" y="50546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88074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fo Layout 4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27" name="Rectangle 26"/>
          <p:cNvSpPr/>
          <p:nvPr/>
        </p:nvSpPr>
        <p:spPr>
          <a:xfrm>
            <a:off x="2172830" y="2048932"/>
            <a:ext cx="9598256" cy="98698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30" name="Straight Connector 29"/>
          <p:cNvCxnSpPr/>
          <p:nvPr/>
        </p:nvCxnSpPr>
        <p:spPr>
          <a:xfrm>
            <a:off x="464457" y="3148002"/>
            <a:ext cx="1129617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4457" y="4324792"/>
            <a:ext cx="1129617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sz="quarter" idx="28"/>
          </p:nvPr>
        </p:nvSpPr>
        <p:spPr>
          <a:xfrm>
            <a:off x="2314575"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a:t>Click to edit Master text styles</a:t>
            </a:r>
          </a:p>
        </p:txBody>
      </p:sp>
      <p:sp>
        <p:nvSpPr>
          <p:cNvPr id="37" name="Text Placeholder 2"/>
          <p:cNvSpPr>
            <a:spLocks noGrp="1"/>
          </p:cNvSpPr>
          <p:nvPr>
            <p:ph type="body" sz="quarter" idx="29"/>
          </p:nvPr>
        </p:nvSpPr>
        <p:spPr>
          <a:xfrm>
            <a:off x="5562600"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a:t>Click to edit Master text styles</a:t>
            </a:r>
          </a:p>
        </p:txBody>
      </p:sp>
      <p:sp>
        <p:nvSpPr>
          <p:cNvPr id="38" name="Text Placeholder 2"/>
          <p:cNvSpPr>
            <a:spLocks noGrp="1"/>
          </p:cNvSpPr>
          <p:nvPr>
            <p:ph type="body" sz="quarter" idx="30"/>
          </p:nvPr>
        </p:nvSpPr>
        <p:spPr>
          <a:xfrm>
            <a:off x="8763000"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a:t>Click to edit Master text styles</a:t>
            </a:r>
          </a:p>
        </p:txBody>
      </p:sp>
      <p:sp>
        <p:nvSpPr>
          <p:cNvPr id="41" name="Text Placeholder 38"/>
          <p:cNvSpPr>
            <a:spLocks noGrp="1"/>
          </p:cNvSpPr>
          <p:nvPr>
            <p:ph type="body" sz="quarter" idx="31"/>
          </p:nvPr>
        </p:nvSpPr>
        <p:spPr>
          <a:xfrm>
            <a:off x="457200" y="2045494"/>
            <a:ext cx="1724025" cy="992981"/>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a:t>Click to edit Master text styles</a:t>
            </a:r>
          </a:p>
        </p:txBody>
      </p:sp>
      <p:sp>
        <p:nvSpPr>
          <p:cNvPr id="54" name="Rectangle 53"/>
          <p:cNvSpPr/>
          <p:nvPr userDrawn="1"/>
        </p:nvSpPr>
        <p:spPr>
          <a:xfrm>
            <a:off x="2172830" y="3230032"/>
            <a:ext cx="9598256" cy="98698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5" name="Text Placeholder 38"/>
          <p:cNvSpPr>
            <a:spLocks noGrp="1"/>
          </p:cNvSpPr>
          <p:nvPr>
            <p:ph type="body" sz="quarter" idx="35"/>
          </p:nvPr>
        </p:nvSpPr>
        <p:spPr>
          <a:xfrm>
            <a:off x="457200" y="3226594"/>
            <a:ext cx="1724025" cy="992981"/>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a:t>Click to edit Master text styles</a:t>
            </a:r>
          </a:p>
        </p:txBody>
      </p:sp>
      <p:sp>
        <p:nvSpPr>
          <p:cNvPr id="59" name="Rectangle 58"/>
          <p:cNvSpPr/>
          <p:nvPr userDrawn="1"/>
        </p:nvSpPr>
        <p:spPr>
          <a:xfrm>
            <a:off x="2172830" y="4429125"/>
            <a:ext cx="9598256" cy="98698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60" name="Text Placeholder 38"/>
          <p:cNvSpPr>
            <a:spLocks noGrp="1"/>
          </p:cNvSpPr>
          <p:nvPr>
            <p:ph type="body" sz="quarter" idx="39"/>
          </p:nvPr>
        </p:nvSpPr>
        <p:spPr>
          <a:xfrm>
            <a:off x="457200" y="4425687"/>
            <a:ext cx="1724025" cy="992981"/>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a:t>Click to edit Master text styles</a:t>
            </a:r>
          </a:p>
        </p:txBody>
      </p:sp>
      <p:sp>
        <p:nvSpPr>
          <p:cNvPr id="64"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67" name="Text Placeholder 65"/>
          <p:cNvSpPr>
            <a:spLocks noGrp="1"/>
          </p:cNvSpPr>
          <p:nvPr>
            <p:ph type="body" sz="quarter" idx="43"/>
          </p:nvPr>
        </p:nvSpPr>
        <p:spPr>
          <a:xfrm>
            <a:off x="2438400" y="20955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 name="Text Placeholder 65"/>
          <p:cNvSpPr>
            <a:spLocks noGrp="1"/>
          </p:cNvSpPr>
          <p:nvPr>
            <p:ph type="body" sz="quarter" idx="44"/>
          </p:nvPr>
        </p:nvSpPr>
        <p:spPr>
          <a:xfrm>
            <a:off x="5638800" y="20955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 name="Text Placeholder 65"/>
          <p:cNvSpPr>
            <a:spLocks noGrp="1"/>
          </p:cNvSpPr>
          <p:nvPr>
            <p:ph type="body" sz="quarter" idx="45"/>
          </p:nvPr>
        </p:nvSpPr>
        <p:spPr>
          <a:xfrm>
            <a:off x="8839200" y="20955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 name="Text Placeholder 65"/>
          <p:cNvSpPr>
            <a:spLocks noGrp="1"/>
          </p:cNvSpPr>
          <p:nvPr>
            <p:ph type="body" sz="quarter" idx="46"/>
          </p:nvPr>
        </p:nvSpPr>
        <p:spPr>
          <a:xfrm>
            <a:off x="2438400" y="32766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 name="Text Placeholder 65"/>
          <p:cNvSpPr>
            <a:spLocks noGrp="1"/>
          </p:cNvSpPr>
          <p:nvPr>
            <p:ph type="body" sz="quarter" idx="47"/>
          </p:nvPr>
        </p:nvSpPr>
        <p:spPr>
          <a:xfrm>
            <a:off x="5638800" y="32766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 name="Text Placeholder 65"/>
          <p:cNvSpPr>
            <a:spLocks noGrp="1"/>
          </p:cNvSpPr>
          <p:nvPr>
            <p:ph type="body" sz="quarter" idx="48"/>
          </p:nvPr>
        </p:nvSpPr>
        <p:spPr>
          <a:xfrm>
            <a:off x="8839200" y="32766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3" name="Text Placeholder 65"/>
          <p:cNvSpPr>
            <a:spLocks noGrp="1"/>
          </p:cNvSpPr>
          <p:nvPr>
            <p:ph type="body" sz="quarter" idx="49"/>
          </p:nvPr>
        </p:nvSpPr>
        <p:spPr>
          <a:xfrm>
            <a:off x="2438400" y="44831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Text Placeholder 65"/>
          <p:cNvSpPr>
            <a:spLocks noGrp="1"/>
          </p:cNvSpPr>
          <p:nvPr>
            <p:ph type="body" sz="quarter" idx="50"/>
          </p:nvPr>
        </p:nvSpPr>
        <p:spPr>
          <a:xfrm>
            <a:off x="5638800" y="44831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 name="Text Placeholder 65"/>
          <p:cNvSpPr>
            <a:spLocks noGrp="1"/>
          </p:cNvSpPr>
          <p:nvPr>
            <p:ph type="body" sz="quarter" idx="51"/>
          </p:nvPr>
        </p:nvSpPr>
        <p:spPr>
          <a:xfrm>
            <a:off x="8839200" y="44831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0187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fo Layout 5">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0367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19" name="Rectangle 18"/>
          <p:cNvSpPr/>
          <p:nvPr/>
        </p:nvSpPr>
        <p:spPr>
          <a:xfrm>
            <a:off x="295594" y="1506537"/>
            <a:ext cx="2512349" cy="4670426"/>
          </a:xfrm>
          <a:prstGeom prst="rect">
            <a:avLst/>
          </a:prstGeom>
          <a:solidFill>
            <a:schemeClr val="accent1"/>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algn="ctr" fontAlgn="base">
              <a:spcBef>
                <a:spcPct val="0"/>
              </a:spcBef>
              <a:spcAft>
                <a:spcPct val="0"/>
              </a:spcAft>
            </a:pPr>
            <a:endParaRPr lang="en-US" sz="1050"/>
          </a:p>
        </p:txBody>
      </p:sp>
      <p:cxnSp>
        <p:nvCxnSpPr>
          <p:cNvPr id="20" name="Straight Connector 19"/>
          <p:cNvCxnSpPr/>
          <p:nvPr/>
        </p:nvCxnSpPr>
        <p:spPr>
          <a:xfrm>
            <a:off x="2807942" y="2670242"/>
            <a:ext cx="892685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07942" y="3839742"/>
            <a:ext cx="892685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07942" y="5006224"/>
            <a:ext cx="892685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88686" y="1506539"/>
            <a:ext cx="280633" cy="4670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12442" y="2670242"/>
            <a:ext cx="2595501" cy="2335982"/>
            <a:chOff x="600074" y="2670242"/>
            <a:chExt cx="1724025" cy="2335982"/>
          </a:xfrm>
        </p:grpSpPr>
        <p:cxnSp>
          <p:nvCxnSpPr>
            <p:cNvPr id="25" name="Straight Connector 24"/>
            <p:cNvCxnSpPr/>
            <p:nvPr userDrawn="1"/>
          </p:nvCxnSpPr>
          <p:spPr>
            <a:xfrm>
              <a:off x="600074" y="2670242"/>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0074" y="3839742"/>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0074" y="5006224"/>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
        <p:nvSpPr>
          <p:cNvPr id="28" name="Text Placeholder 2"/>
          <p:cNvSpPr>
            <a:spLocks noGrp="1"/>
          </p:cNvSpPr>
          <p:nvPr>
            <p:ph type="body" sz="quarter" idx="28"/>
          </p:nvPr>
        </p:nvSpPr>
        <p:spPr>
          <a:xfrm>
            <a:off x="533401" y="1495425"/>
            <a:ext cx="2247900" cy="1181100"/>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29" name="Text Placeholder 36"/>
          <p:cNvSpPr>
            <a:spLocks noGrp="1"/>
          </p:cNvSpPr>
          <p:nvPr>
            <p:ph type="body" sz="quarter" idx="32"/>
          </p:nvPr>
        </p:nvSpPr>
        <p:spPr>
          <a:xfrm>
            <a:off x="3073400" y="1504949"/>
            <a:ext cx="8664575" cy="1169483"/>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30" name="Text Placeholder 2"/>
          <p:cNvSpPr>
            <a:spLocks noGrp="1"/>
          </p:cNvSpPr>
          <p:nvPr>
            <p:ph type="body" sz="quarter" idx="33"/>
          </p:nvPr>
        </p:nvSpPr>
        <p:spPr>
          <a:xfrm>
            <a:off x="533401" y="2657476"/>
            <a:ext cx="2247900" cy="1181100"/>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31" name="Text Placeholder 36"/>
          <p:cNvSpPr>
            <a:spLocks noGrp="1"/>
          </p:cNvSpPr>
          <p:nvPr>
            <p:ph type="body" sz="quarter" idx="34"/>
          </p:nvPr>
        </p:nvSpPr>
        <p:spPr>
          <a:xfrm>
            <a:off x="3073400" y="2667000"/>
            <a:ext cx="8664575" cy="1169483"/>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32" name="Text Placeholder 2"/>
          <p:cNvSpPr>
            <a:spLocks noGrp="1"/>
          </p:cNvSpPr>
          <p:nvPr>
            <p:ph type="body" sz="quarter" idx="35"/>
          </p:nvPr>
        </p:nvSpPr>
        <p:spPr>
          <a:xfrm>
            <a:off x="533401" y="3829051"/>
            <a:ext cx="2247900" cy="1181100"/>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33" name="Text Placeholder 36"/>
          <p:cNvSpPr>
            <a:spLocks noGrp="1"/>
          </p:cNvSpPr>
          <p:nvPr>
            <p:ph type="body" sz="quarter" idx="36"/>
          </p:nvPr>
        </p:nvSpPr>
        <p:spPr>
          <a:xfrm>
            <a:off x="3073400" y="3838575"/>
            <a:ext cx="8664575" cy="1169483"/>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34" name="Text Placeholder 2"/>
          <p:cNvSpPr>
            <a:spLocks noGrp="1"/>
          </p:cNvSpPr>
          <p:nvPr>
            <p:ph type="body" sz="quarter" idx="37"/>
          </p:nvPr>
        </p:nvSpPr>
        <p:spPr>
          <a:xfrm>
            <a:off x="533401" y="5010151"/>
            <a:ext cx="2247900" cy="1181100"/>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35" name="Text Placeholder 36"/>
          <p:cNvSpPr>
            <a:spLocks noGrp="1"/>
          </p:cNvSpPr>
          <p:nvPr>
            <p:ph type="body" sz="quarter" idx="38"/>
          </p:nvPr>
        </p:nvSpPr>
        <p:spPr>
          <a:xfrm>
            <a:off x="3073400" y="5019675"/>
            <a:ext cx="8664575" cy="1169483"/>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5395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fo Layout 5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1430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9" name="Group 8"/>
          <p:cNvGrpSpPr/>
          <p:nvPr/>
        </p:nvGrpSpPr>
        <p:grpSpPr>
          <a:xfrm>
            <a:off x="188687" y="1506262"/>
            <a:ext cx="11567884" cy="3861901"/>
            <a:chOff x="457201" y="1506537"/>
            <a:chExt cx="8229599" cy="4670426"/>
          </a:xfrm>
        </p:grpSpPr>
        <p:sp>
          <p:nvSpPr>
            <p:cNvPr id="19" name="Rectangle 18"/>
            <p:cNvSpPr/>
            <p:nvPr/>
          </p:nvSpPr>
          <p:spPr>
            <a:xfrm>
              <a:off x="533401" y="1506537"/>
              <a:ext cx="1790700" cy="4670426"/>
            </a:xfrm>
            <a:prstGeom prst="rect">
              <a:avLst/>
            </a:prstGeom>
            <a:solidFill>
              <a:schemeClr val="accent1"/>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algn="ctr" fontAlgn="base">
                <a:spcBef>
                  <a:spcPct val="0"/>
                </a:spcBef>
                <a:spcAft>
                  <a:spcPct val="0"/>
                </a:spcAft>
              </a:pPr>
              <a:endParaRPr lang="en-US" sz="1050"/>
            </a:p>
          </p:txBody>
        </p:sp>
        <p:cxnSp>
          <p:nvCxnSpPr>
            <p:cNvPr id="20" name="Straight Connector 19"/>
            <p:cNvCxnSpPr/>
            <p:nvPr/>
          </p:nvCxnSpPr>
          <p:spPr>
            <a:xfrm>
              <a:off x="2324100" y="2670242"/>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4100" y="3839742"/>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24100" y="5006224"/>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7201" y="1506539"/>
              <a:ext cx="200024" cy="4670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74133" y="2670242"/>
              <a:ext cx="1849967" cy="2335982"/>
              <a:chOff x="600074" y="2670242"/>
              <a:chExt cx="1724025" cy="2335982"/>
            </a:xfrm>
          </p:grpSpPr>
          <p:cxnSp>
            <p:nvCxnSpPr>
              <p:cNvPr id="25" name="Straight Connector 24"/>
              <p:cNvCxnSpPr/>
              <p:nvPr userDrawn="1"/>
            </p:nvCxnSpPr>
            <p:spPr>
              <a:xfrm>
                <a:off x="600074" y="2670242"/>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0074" y="3839742"/>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0074" y="5006224"/>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8"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9" name="Text Placeholder 2"/>
          <p:cNvSpPr>
            <a:spLocks noGrp="1"/>
          </p:cNvSpPr>
          <p:nvPr>
            <p:ph type="body" sz="quarter" idx="28"/>
          </p:nvPr>
        </p:nvSpPr>
        <p:spPr>
          <a:xfrm>
            <a:off x="533401" y="1495425"/>
            <a:ext cx="2247900" cy="968375"/>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30" name="Text Placeholder 36"/>
          <p:cNvSpPr>
            <a:spLocks noGrp="1"/>
          </p:cNvSpPr>
          <p:nvPr>
            <p:ph type="body" sz="quarter" idx="32"/>
          </p:nvPr>
        </p:nvSpPr>
        <p:spPr>
          <a:xfrm>
            <a:off x="3073399" y="1504950"/>
            <a:ext cx="8680451" cy="95885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p:cNvSpPr>
            <a:spLocks noGrp="1"/>
          </p:cNvSpPr>
          <p:nvPr>
            <p:ph type="body" sz="quarter" idx="33"/>
          </p:nvPr>
        </p:nvSpPr>
        <p:spPr>
          <a:xfrm>
            <a:off x="533401" y="2479675"/>
            <a:ext cx="2247900" cy="968375"/>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32" name="Text Placeholder 36"/>
          <p:cNvSpPr>
            <a:spLocks noGrp="1"/>
          </p:cNvSpPr>
          <p:nvPr>
            <p:ph type="body" sz="quarter" idx="34"/>
          </p:nvPr>
        </p:nvSpPr>
        <p:spPr>
          <a:xfrm>
            <a:off x="3073399" y="2489200"/>
            <a:ext cx="8680451" cy="95885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p:cNvSpPr>
            <a:spLocks noGrp="1"/>
          </p:cNvSpPr>
          <p:nvPr>
            <p:ph type="body" sz="quarter" idx="35"/>
          </p:nvPr>
        </p:nvSpPr>
        <p:spPr>
          <a:xfrm>
            <a:off x="533401" y="3444875"/>
            <a:ext cx="2247900" cy="968375"/>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34" name="Text Placeholder 36"/>
          <p:cNvSpPr>
            <a:spLocks noGrp="1"/>
          </p:cNvSpPr>
          <p:nvPr>
            <p:ph type="body" sz="quarter" idx="36"/>
          </p:nvPr>
        </p:nvSpPr>
        <p:spPr>
          <a:xfrm>
            <a:off x="3073399" y="3454400"/>
            <a:ext cx="8680451" cy="95885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35" name="Text Placeholder 2"/>
          <p:cNvSpPr>
            <a:spLocks noGrp="1"/>
          </p:cNvSpPr>
          <p:nvPr>
            <p:ph type="body" sz="quarter" idx="37"/>
          </p:nvPr>
        </p:nvSpPr>
        <p:spPr>
          <a:xfrm>
            <a:off x="533401" y="4422775"/>
            <a:ext cx="2247900" cy="968375"/>
          </a:xfrm>
        </p:spPr>
        <p:txBody>
          <a:bodyPr anchor="ctr" anchorCtr="0"/>
          <a:lstStyle>
            <a:lvl1pPr marL="0" indent="0">
              <a:buFontTx/>
              <a:buNone/>
              <a:defRPr sz="1400" baseline="0">
                <a:solidFill>
                  <a:schemeClr val="bg1"/>
                </a:solidFill>
              </a:defRPr>
            </a:lvl1pPr>
          </a:lstStyle>
          <a:p>
            <a:pPr lvl="0"/>
            <a:r>
              <a:rPr lang="en-US" dirty="0"/>
              <a:t>Click to edit Master text styles</a:t>
            </a:r>
          </a:p>
        </p:txBody>
      </p:sp>
      <p:sp>
        <p:nvSpPr>
          <p:cNvPr id="36" name="Text Placeholder 36"/>
          <p:cNvSpPr>
            <a:spLocks noGrp="1"/>
          </p:cNvSpPr>
          <p:nvPr>
            <p:ph type="body" sz="quarter" idx="38"/>
          </p:nvPr>
        </p:nvSpPr>
        <p:spPr>
          <a:xfrm>
            <a:off x="3073399" y="4432300"/>
            <a:ext cx="8680451" cy="95885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9234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fo Layout 6">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cxnSp>
        <p:nvCxnSpPr>
          <p:cNvPr id="19" name="Straight Connector 18"/>
          <p:cNvCxnSpPr/>
          <p:nvPr/>
        </p:nvCxnSpPr>
        <p:spPr>
          <a:xfrm>
            <a:off x="2987490" y="2670242"/>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87490" y="3839742"/>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87490" y="5006224"/>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7200" y="1506539"/>
            <a:ext cx="2530290" cy="4670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76249" y="2670242"/>
            <a:ext cx="2508065" cy="2335982"/>
            <a:chOff x="600074" y="2670242"/>
            <a:chExt cx="1724025" cy="2335982"/>
          </a:xfrm>
        </p:grpSpPr>
        <p:cxnSp>
          <p:nvCxnSpPr>
            <p:cNvPr id="24" name="Straight Connector 23"/>
            <p:cNvCxnSpPr/>
            <p:nvPr userDrawn="1"/>
          </p:nvCxnSpPr>
          <p:spPr>
            <a:xfrm>
              <a:off x="600074" y="2670242"/>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00074" y="3839742"/>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0074" y="5006224"/>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7" name="Text Placeholder 2"/>
          <p:cNvSpPr>
            <a:spLocks noGrp="1"/>
          </p:cNvSpPr>
          <p:nvPr>
            <p:ph type="body" sz="quarter" idx="28"/>
          </p:nvPr>
        </p:nvSpPr>
        <p:spPr>
          <a:xfrm>
            <a:off x="533400" y="1495425"/>
            <a:ext cx="2466975" cy="1162050"/>
          </a:xfrm>
        </p:spPr>
        <p:txBody>
          <a:bodyPr anchor="ctr" anchorCtr="0"/>
          <a:lstStyle>
            <a:lvl1pPr marL="0" indent="0">
              <a:buFontTx/>
              <a:buNone/>
              <a:defRPr sz="1400"/>
            </a:lvl1pPr>
          </a:lstStyle>
          <a:p>
            <a:pPr lvl="0"/>
            <a:r>
              <a:rPr lang="en-US" dirty="0"/>
              <a:t>Click to edit Master text styles</a:t>
            </a:r>
          </a:p>
        </p:txBody>
      </p:sp>
      <p:sp>
        <p:nvSpPr>
          <p:cNvPr id="28" name="Text Placeholder 36"/>
          <p:cNvSpPr>
            <a:spLocks noGrp="1"/>
          </p:cNvSpPr>
          <p:nvPr>
            <p:ph type="body" sz="quarter" idx="32"/>
          </p:nvPr>
        </p:nvSpPr>
        <p:spPr>
          <a:xfrm>
            <a:off x="3263900" y="1504950"/>
            <a:ext cx="8464550" cy="114300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p:cNvSpPr>
            <a:spLocks noGrp="1"/>
          </p:cNvSpPr>
          <p:nvPr>
            <p:ph type="body" sz="quarter" idx="33"/>
          </p:nvPr>
        </p:nvSpPr>
        <p:spPr>
          <a:xfrm>
            <a:off x="533400" y="2667000"/>
            <a:ext cx="2466975" cy="1162050"/>
          </a:xfrm>
        </p:spPr>
        <p:txBody>
          <a:bodyPr anchor="ctr" anchorCtr="0"/>
          <a:lstStyle>
            <a:lvl1pPr marL="0" indent="0">
              <a:buFontTx/>
              <a:buNone/>
              <a:defRPr sz="1400"/>
            </a:lvl1pPr>
          </a:lstStyle>
          <a:p>
            <a:pPr lvl="0"/>
            <a:r>
              <a:rPr lang="en-US" dirty="0"/>
              <a:t>Click to edit Master text styles</a:t>
            </a:r>
          </a:p>
        </p:txBody>
      </p:sp>
      <p:sp>
        <p:nvSpPr>
          <p:cNvPr id="30" name="Text Placeholder 36"/>
          <p:cNvSpPr>
            <a:spLocks noGrp="1"/>
          </p:cNvSpPr>
          <p:nvPr>
            <p:ph type="body" sz="quarter" idx="34"/>
          </p:nvPr>
        </p:nvSpPr>
        <p:spPr>
          <a:xfrm>
            <a:off x="3263900" y="2676525"/>
            <a:ext cx="8464550" cy="114300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p:cNvSpPr>
            <a:spLocks noGrp="1"/>
          </p:cNvSpPr>
          <p:nvPr>
            <p:ph type="body" sz="quarter" idx="35"/>
          </p:nvPr>
        </p:nvSpPr>
        <p:spPr>
          <a:xfrm>
            <a:off x="533400" y="3848100"/>
            <a:ext cx="2466975" cy="1162050"/>
          </a:xfrm>
        </p:spPr>
        <p:txBody>
          <a:bodyPr anchor="ctr" anchorCtr="0"/>
          <a:lstStyle>
            <a:lvl1pPr marL="0" indent="0">
              <a:buFontTx/>
              <a:buNone/>
              <a:defRPr sz="1400"/>
            </a:lvl1pPr>
          </a:lstStyle>
          <a:p>
            <a:pPr lvl="0"/>
            <a:r>
              <a:rPr lang="en-US" dirty="0"/>
              <a:t>Click to edit Master text styles</a:t>
            </a:r>
          </a:p>
        </p:txBody>
      </p:sp>
      <p:sp>
        <p:nvSpPr>
          <p:cNvPr id="32" name="Text Placeholder 36"/>
          <p:cNvSpPr>
            <a:spLocks noGrp="1"/>
          </p:cNvSpPr>
          <p:nvPr>
            <p:ph type="body" sz="quarter" idx="36"/>
          </p:nvPr>
        </p:nvSpPr>
        <p:spPr>
          <a:xfrm>
            <a:off x="3263900" y="3857625"/>
            <a:ext cx="8464550" cy="114300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p:cNvSpPr>
            <a:spLocks noGrp="1"/>
          </p:cNvSpPr>
          <p:nvPr>
            <p:ph type="body" sz="quarter" idx="37"/>
          </p:nvPr>
        </p:nvSpPr>
        <p:spPr>
          <a:xfrm>
            <a:off x="533400" y="5010150"/>
            <a:ext cx="2466975" cy="1162050"/>
          </a:xfrm>
        </p:spPr>
        <p:txBody>
          <a:bodyPr anchor="ctr" anchorCtr="0"/>
          <a:lstStyle>
            <a:lvl1pPr marL="0" indent="0">
              <a:buFontTx/>
              <a:buNone/>
              <a:defRPr sz="1400"/>
            </a:lvl1pPr>
          </a:lstStyle>
          <a:p>
            <a:pPr lvl="0"/>
            <a:r>
              <a:rPr lang="en-US" dirty="0"/>
              <a:t>Click to edit Master text styles</a:t>
            </a:r>
          </a:p>
        </p:txBody>
      </p:sp>
      <p:sp>
        <p:nvSpPr>
          <p:cNvPr id="34" name="Text Placeholder 36"/>
          <p:cNvSpPr>
            <a:spLocks noGrp="1"/>
          </p:cNvSpPr>
          <p:nvPr>
            <p:ph type="body" sz="quarter" idx="38"/>
          </p:nvPr>
        </p:nvSpPr>
        <p:spPr>
          <a:xfrm>
            <a:off x="3263900" y="5019675"/>
            <a:ext cx="8464550" cy="114300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8699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with no pic 2 speakers long preo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36132"/>
            <a:ext cx="6629400" cy="1016721"/>
          </a:xfrm>
        </p:spPr>
        <p:txBody>
          <a:bodyPr anchor="b">
            <a:noAutofit/>
          </a:bodyPr>
          <a:lstStyle>
            <a:lvl1pPr algn="l">
              <a:lnSpc>
                <a:spcPct val="100000"/>
              </a:lnSpc>
              <a:spcBef>
                <a:spcPts val="0"/>
              </a:spcBef>
              <a:defRPr sz="2000"/>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457200" y="3886200"/>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a:t>
            </a:r>
            <a:br>
              <a:rPr lang="en-US" dirty="0"/>
            </a:br>
            <a:r>
              <a:rPr lang="en-US" dirty="0"/>
              <a:t>subtitle style</a:t>
            </a:r>
          </a:p>
        </p:txBody>
      </p:sp>
      <p:sp>
        <p:nvSpPr>
          <p:cNvPr id="10"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a:solidFill>
                  <a:schemeClr val="tx1">
                    <a:lumMod val="75000"/>
                  </a:schemeClr>
                </a:solidFill>
              </a:rPr>
              <a:t>Add required legal/regulatory copy or disclaimers.  Add privacy language and/or data classification level.</a:t>
            </a:r>
          </a:p>
        </p:txBody>
      </p:sp>
      <p:sp>
        <p:nvSpPr>
          <p:cNvPr id="9" name="Text Placeholder 6"/>
          <p:cNvSpPr>
            <a:spLocks noGrp="1"/>
          </p:cNvSpPr>
          <p:nvPr>
            <p:ph type="body" sz="quarter" idx="10"/>
          </p:nvPr>
        </p:nvSpPr>
        <p:spPr>
          <a:xfrm>
            <a:off x="8129775" y="2948181"/>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a:t>Click to edit Master text styles</a:t>
            </a:r>
          </a:p>
        </p:txBody>
      </p:sp>
      <p:sp>
        <p:nvSpPr>
          <p:cNvPr id="13" name="Picture Placeholder 8"/>
          <p:cNvSpPr>
            <a:spLocks noGrp="1"/>
          </p:cNvSpPr>
          <p:nvPr>
            <p:ph type="pic" sz="quarter" idx="11"/>
          </p:nvPr>
        </p:nvSpPr>
        <p:spPr>
          <a:xfrm>
            <a:off x="7288529" y="2966469"/>
            <a:ext cx="722376" cy="786384"/>
          </a:xfrm>
        </p:spPr>
        <p:txBody>
          <a:bodyPr/>
          <a:lstStyle>
            <a:lvl1pPr marL="0" indent="0">
              <a:buNone/>
              <a:defRPr/>
            </a:lvl1pPr>
          </a:lstStyle>
          <a:p>
            <a:endParaRPr lang="en-US" dirty="0"/>
          </a:p>
        </p:txBody>
      </p:sp>
      <p:sp>
        <p:nvSpPr>
          <p:cNvPr id="14" name="Text Placeholder 6"/>
          <p:cNvSpPr>
            <a:spLocks noGrp="1"/>
          </p:cNvSpPr>
          <p:nvPr>
            <p:ph type="body" sz="quarter" idx="12"/>
          </p:nvPr>
        </p:nvSpPr>
        <p:spPr>
          <a:xfrm>
            <a:off x="8129775" y="3886200"/>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a:t>Click to edit Master text styles</a:t>
            </a:r>
          </a:p>
        </p:txBody>
      </p:sp>
      <p:sp>
        <p:nvSpPr>
          <p:cNvPr id="15" name="Picture Placeholder 8"/>
          <p:cNvSpPr>
            <a:spLocks noGrp="1"/>
          </p:cNvSpPr>
          <p:nvPr>
            <p:ph type="pic" sz="quarter" idx="15"/>
          </p:nvPr>
        </p:nvSpPr>
        <p:spPr>
          <a:xfrm>
            <a:off x="7288529" y="3886200"/>
            <a:ext cx="722376" cy="786384"/>
          </a:xfrm>
        </p:spPr>
        <p:txBody>
          <a:bodyPr/>
          <a:lstStyle>
            <a:lvl1pPr marL="0" indent="0">
              <a:buNone/>
              <a:defRPr/>
            </a:lvl1pPr>
          </a:lstStyle>
          <a:p>
            <a:endParaRPr lang="en-US" dirty="0"/>
          </a:p>
        </p:txBody>
      </p:sp>
      <p:grpSp>
        <p:nvGrpSpPr>
          <p:cNvPr id="22" name="Group 21"/>
          <p:cNvGrpSpPr/>
          <p:nvPr userDrawn="1"/>
        </p:nvGrpSpPr>
        <p:grpSpPr>
          <a:xfrm>
            <a:off x="454818" y="2135349"/>
            <a:ext cx="1017365" cy="520285"/>
            <a:chOff x="2259013" y="4716463"/>
            <a:chExt cx="1322387" cy="676275"/>
          </a:xfrm>
        </p:grpSpPr>
        <p:sp>
          <p:nvSpPr>
            <p:cNvPr id="23"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39693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2">
          <p15:clr>
            <a:srgbClr val="FBAE40"/>
          </p15:clr>
        </p15:guide>
        <p15:guide id="2" orient="horz" pos="359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fo Layout 6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cxnSp>
        <p:nvCxnSpPr>
          <p:cNvPr id="20" name="Straight Connector 19"/>
          <p:cNvCxnSpPr/>
          <p:nvPr/>
        </p:nvCxnSpPr>
        <p:spPr>
          <a:xfrm>
            <a:off x="2987490" y="2486707"/>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87490" y="3472008"/>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87490" y="4454767"/>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7200" y="1506289"/>
            <a:ext cx="2530290" cy="3934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63550" y="2486707"/>
            <a:ext cx="2530290" cy="1968061"/>
            <a:chOff x="600074" y="2670242"/>
            <a:chExt cx="1724025" cy="2335982"/>
          </a:xfrm>
        </p:grpSpPr>
        <p:cxnSp>
          <p:nvCxnSpPr>
            <p:cNvPr id="25" name="Straight Connector 24"/>
            <p:cNvCxnSpPr/>
            <p:nvPr userDrawn="1"/>
          </p:nvCxnSpPr>
          <p:spPr>
            <a:xfrm>
              <a:off x="600074" y="2670242"/>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0074" y="3839742"/>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0074" y="5006224"/>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8"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29" name="Text Placeholder 2"/>
          <p:cNvSpPr>
            <a:spLocks noGrp="1"/>
          </p:cNvSpPr>
          <p:nvPr>
            <p:ph type="body" sz="quarter" idx="28"/>
          </p:nvPr>
        </p:nvSpPr>
        <p:spPr>
          <a:xfrm>
            <a:off x="533400" y="1495425"/>
            <a:ext cx="2466975" cy="1000125"/>
          </a:xfrm>
        </p:spPr>
        <p:txBody>
          <a:bodyPr anchor="ctr" anchorCtr="0"/>
          <a:lstStyle>
            <a:lvl1pPr marL="0" indent="0">
              <a:buFontTx/>
              <a:buNone/>
              <a:defRPr sz="1400"/>
            </a:lvl1pPr>
          </a:lstStyle>
          <a:p>
            <a:pPr lvl="0"/>
            <a:r>
              <a:rPr lang="en-US" dirty="0"/>
              <a:t>Click to edit Master text styles</a:t>
            </a:r>
          </a:p>
        </p:txBody>
      </p:sp>
      <p:sp>
        <p:nvSpPr>
          <p:cNvPr id="30" name="Text Placeholder 2"/>
          <p:cNvSpPr>
            <a:spLocks noGrp="1"/>
          </p:cNvSpPr>
          <p:nvPr>
            <p:ph type="body" sz="quarter" idx="29"/>
          </p:nvPr>
        </p:nvSpPr>
        <p:spPr>
          <a:xfrm>
            <a:off x="533400" y="2476500"/>
            <a:ext cx="2466975" cy="1000125"/>
          </a:xfrm>
        </p:spPr>
        <p:txBody>
          <a:bodyPr anchor="ctr" anchorCtr="0"/>
          <a:lstStyle>
            <a:lvl1pPr marL="0" indent="0">
              <a:buFontTx/>
              <a:buNone/>
              <a:defRPr sz="1400"/>
            </a:lvl1pPr>
          </a:lstStyle>
          <a:p>
            <a:pPr lvl="0"/>
            <a:r>
              <a:rPr lang="en-US" dirty="0"/>
              <a:t>Click to edit Master text styles</a:t>
            </a:r>
          </a:p>
        </p:txBody>
      </p:sp>
      <p:sp>
        <p:nvSpPr>
          <p:cNvPr id="35" name="Text Placeholder 2"/>
          <p:cNvSpPr>
            <a:spLocks noGrp="1"/>
          </p:cNvSpPr>
          <p:nvPr>
            <p:ph type="body" sz="quarter" idx="30"/>
          </p:nvPr>
        </p:nvSpPr>
        <p:spPr>
          <a:xfrm>
            <a:off x="533400" y="3476625"/>
            <a:ext cx="2466975" cy="1000125"/>
          </a:xfrm>
        </p:spPr>
        <p:txBody>
          <a:bodyPr anchor="ctr" anchorCtr="0"/>
          <a:lstStyle>
            <a:lvl1pPr marL="0" indent="0">
              <a:buFontTx/>
              <a:buNone/>
              <a:defRPr sz="1400"/>
            </a:lvl1pPr>
          </a:lstStyle>
          <a:p>
            <a:pPr lvl="0"/>
            <a:r>
              <a:rPr lang="en-US" dirty="0"/>
              <a:t>Click to edit Master text styles</a:t>
            </a:r>
          </a:p>
        </p:txBody>
      </p:sp>
      <p:sp>
        <p:nvSpPr>
          <p:cNvPr id="36" name="Text Placeholder 2"/>
          <p:cNvSpPr>
            <a:spLocks noGrp="1"/>
          </p:cNvSpPr>
          <p:nvPr>
            <p:ph type="body" sz="quarter" idx="31"/>
          </p:nvPr>
        </p:nvSpPr>
        <p:spPr>
          <a:xfrm>
            <a:off x="533400" y="4476750"/>
            <a:ext cx="2466975" cy="1000125"/>
          </a:xfrm>
        </p:spPr>
        <p:txBody>
          <a:bodyPr anchor="ctr" anchorCtr="0"/>
          <a:lstStyle>
            <a:lvl1pPr marL="0" indent="0">
              <a:buFontTx/>
              <a:buNone/>
              <a:defRPr sz="1400"/>
            </a:lvl1pPr>
          </a:lstStyle>
          <a:p>
            <a:pPr lvl="0"/>
            <a:r>
              <a:rPr lang="en-US" dirty="0"/>
              <a:t>Click to edit Master text styles</a:t>
            </a:r>
          </a:p>
        </p:txBody>
      </p:sp>
      <p:sp>
        <p:nvSpPr>
          <p:cNvPr id="38" name="Text Placeholder 36"/>
          <p:cNvSpPr>
            <a:spLocks noGrp="1"/>
          </p:cNvSpPr>
          <p:nvPr>
            <p:ph type="body" sz="quarter" idx="32"/>
          </p:nvPr>
        </p:nvSpPr>
        <p:spPr>
          <a:xfrm>
            <a:off x="3263900" y="1504950"/>
            <a:ext cx="8489950" cy="904875"/>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39" name="Text Placeholder 36"/>
          <p:cNvSpPr>
            <a:spLocks noGrp="1"/>
          </p:cNvSpPr>
          <p:nvPr>
            <p:ph type="body" sz="quarter" idx="33"/>
          </p:nvPr>
        </p:nvSpPr>
        <p:spPr>
          <a:xfrm>
            <a:off x="3263900" y="2533650"/>
            <a:ext cx="8489950" cy="904875"/>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40" name="Text Placeholder 36"/>
          <p:cNvSpPr>
            <a:spLocks noGrp="1"/>
          </p:cNvSpPr>
          <p:nvPr>
            <p:ph type="body" sz="quarter" idx="34"/>
          </p:nvPr>
        </p:nvSpPr>
        <p:spPr>
          <a:xfrm>
            <a:off x="3263900" y="3514725"/>
            <a:ext cx="8489950" cy="904875"/>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
        <p:nvSpPr>
          <p:cNvPr id="42" name="Text Placeholder 36"/>
          <p:cNvSpPr>
            <a:spLocks noGrp="1"/>
          </p:cNvSpPr>
          <p:nvPr>
            <p:ph type="body" sz="quarter" idx="35"/>
          </p:nvPr>
        </p:nvSpPr>
        <p:spPr>
          <a:xfrm>
            <a:off x="3263900" y="4524375"/>
            <a:ext cx="8489950" cy="904875"/>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19698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fo Layout 7">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107" name="Rectangle 106"/>
          <p:cNvSpPr/>
          <p:nvPr userDrawn="1"/>
        </p:nvSpPr>
        <p:spPr>
          <a:xfrm>
            <a:off x="2336485" y="5888892"/>
            <a:ext cx="9396428" cy="205893"/>
          </a:xfrm>
          <a:prstGeom prst="rect">
            <a:avLst/>
          </a:prstGeom>
          <a:solidFill>
            <a:schemeClr val="accent1"/>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8" name="Rectangle 107"/>
          <p:cNvSpPr/>
          <p:nvPr userDrawn="1"/>
        </p:nvSpPr>
        <p:spPr>
          <a:xfrm>
            <a:off x="2336485" y="2048903"/>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9" name="Rectangle 108"/>
          <p:cNvSpPr/>
          <p:nvPr userDrawn="1"/>
        </p:nvSpPr>
        <p:spPr>
          <a:xfrm>
            <a:off x="2336485" y="3000375"/>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10" name="Rectangle 109"/>
          <p:cNvSpPr/>
          <p:nvPr userDrawn="1"/>
        </p:nvSpPr>
        <p:spPr>
          <a:xfrm>
            <a:off x="2336485" y="4010025"/>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11" name="Rectangle 110"/>
          <p:cNvSpPr/>
          <p:nvPr userDrawn="1"/>
        </p:nvSpPr>
        <p:spPr>
          <a:xfrm>
            <a:off x="2336485" y="5029200"/>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112" name="Straight Connector 111"/>
          <p:cNvCxnSpPr/>
          <p:nvPr userDrawn="1"/>
        </p:nvCxnSpPr>
        <p:spPr>
          <a:xfrm>
            <a:off x="457199" y="2876550"/>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457199" y="3876675"/>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457199" y="4867275"/>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57199" y="5790646"/>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6" name="Text Placeholder 2"/>
          <p:cNvSpPr>
            <a:spLocks noGrp="1"/>
          </p:cNvSpPr>
          <p:nvPr>
            <p:ph type="body" sz="quarter" idx="28"/>
          </p:nvPr>
        </p:nvSpPr>
        <p:spPr>
          <a:xfrm>
            <a:off x="231648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117" name="Text Placeholder 2"/>
          <p:cNvSpPr>
            <a:spLocks noGrp="1"/>
          </p:cNvSpPr>
          <p:nvPr>
            <p:ph type="body" sz="quarter" idx="29"/>
          </p:nvPr>
        </p:nvSpPr>
        <p:spPr>
          <a:xfrm>
            <a:off x="548640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118" name="Text Placeholder 2"/>
          <p:cNvSpPr>
            <a:spLocks noGrp="1"/>
          </p:cNvSpPr>
          <p:nvPr>
            <p:ph type="body" sz="quarter" idx="30"/>
          </p:nvPr>
        </p:nvSpPr>
        <p:spPr>
          <a:xfrm>
            <a:off x="868680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119" name="Text Placeholder 83"/>
          <p:cNvSpPr>
            <a:spLocks noGrp="1"/>
          </p:cNvSpPr>
          <p:nvPr>
            <p:ph type="body" sz="quarter" idx="31"/>
          </p:nvPr>
        </p:nvSpPr>
        <p:spPr>
          <a:xfrm>
            <a:off x="447675" y="2038350"/>
            <a:ext cx="1790700" cy="704850"/>
          </a:xfrm>
        </p:spPr>
        <p:txBody>
          <a:bodyPr anchor="ctr" anchorCtr="0"/>
          <a:lstStyle>
            <a:lvl1pPr marL="0" indent="0">
              <a:buFontTx/>
              <a:buNone/>
              <a:defRPr sz="1400" baseline="0"/>
            </a:lvl1pPr>
          </a:lstStyle>
          <a:p>
            <a:pPr lvl="0"/>
            <a:r>
              <a:rPr lang="en-US" dirty="0"/>
              <a:t>Click to edit Master text styles</a:t>
            </a:r>
          </a:p>
        </p:txBody>
      </p:sp>
      <p:sp>
        <p:nvSpPr>
          <p:cNvPr id="120" name="Text Placeholder 83"/>
          <p:cNvSpPr>
            <a:spLocks noGrp="1"/>
          </p:cNvSpPr>
          <p:nvPr>
            <p:ph type="body" sz="quarter" idx="32"/>
          </p:nvPr>
        </p:nvSpPr>
        <p:spPr>
          <a:xfrm>
            <a:off x="447675" y="3032035"/>
            <a:ext cx="1790700" cy="704850"/>
          </a:xfrm>
        </p:spPr>
        <p:txBody>
          <a:bodyPr anchor="ctr" anchorCtr="0"/>
          <a:lstStyle>
            <a:lvl1pPr marL="0" indent="0">
              <a:buFontTx/>
              <a:buNone/>
              <a:defRPr sz="1400" baseline="0"/>
            </a:lvl1pPr>
          </a:lstStyle>
          <a:p>
            <a:pPr lvl="0"/>
            <a:r>
              <a:rPr lang="en-US" dirty="0"/>
              <a:t>Click to edit Master text styles</a:t>
            </a:r>
          </a:p>
        </p:txBody>
      </p:sp>
      <p:sp>
        <p:nvSpPr>
          <p:cNvPr id="121" name="Text Placeholder 83"/>
          <p:cNvSpPr>
            <a:spLocks noGrp="1"/>
          </p:cNvSpPr>
          <p:nvPr>
            <p:ph type="body" sz="quarter" idx="33"/>
          </p:nvPr>
        </p:nvSpPr>
        <p:spPr>
          <a:xfrm>
            <a:off x="447675" y="4025720"/>
            <a:ext cx="1790700" cy="704850"/>
          </a:xfrm>
        </p:spPr>
        <p:txBody>
          <a:bodyPr anchor="ctr" anchorCtr="0"/>
          <a:lstStyle>
            <a:lvl1pPr marL="0" indent="0">
              <a:buFontTx/>
              <a:buNone/>
              <a:defRPr sz="1400" baseline="0"/>
            </a:lvl1pPr>
          </a:lstStyle>
          <a:p>
            <a:pPr lvl="0"/>
            <a:r>
              <a:rPr lang="en-US" dirty="0"/>
              <a:t>Click to edit Master text styles</a:t>
            </a:r>
          </a:p>
        </p:txBody>
      </p:sp>
      <p:sp>
        <p:nvSpPr>
          <p:cNvPr id="122" name="Text Placeholder 83"/>
          <p:cNvSpPr>
            <a:spLocks noGrp="1"/>
          </p:cNvSpPr>
          <p:nvPr>
            <p:ph type="body" sz="quarter" idx="34"/>
          </p:nvPr>
        </p:nvSpPr>
        <p:spPr>
          <a:xfrm>
            <a:off x="447675" y="5019405"/>
            <a:ext cx="1790700" cy="704850"/>
          </a:xfrm>
        </p:spPr>
        <p:txBody>
          <a:bodyPr anchor="ctr" anchorCtr="0"/>
          <a:lstStyle>
            <a:lvl1pPr marL="0" indent="0">
              <a:buFontTx/>
              <a:buNone/>
              <a:defRPr sz="1400" baseline="0"/>
            </a:lvl1pPr>
          </a:lstStyle>
          <a:p>
            <a:pPr lvl="0"/>
            <a:r>
              <a:rPr lang="en-US" dirty="0"/>
              <a:t>Click to edit Master text styles</a:t>
            </a:r>
          </a:p>
        </p:txBody>
      </p:sp>
      <p:sp>
        <p:nvSpPr>
          <p:cNvPr id="123" name="Text Placeholder 83"/>
          <p:cNvSpPr>
            <a:spLocks noGrp="1"/>
          </p:cNvSpPr>
          <p:nvPr>
            <p:ph type="body" sz="quarter" idx="35"/>
          </p:nvPr>
        </p:nvSpPr>
        <p:spPr>
          <a:xfrm>
            <a:off x="2305051" y="20383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24" name="Text Placeholder 83"/>
          <p:cNvSpPr>
            <a:spLocks noGrp="1"/>
          </p:cNvSpPr>
          <p:nvPr>
            <p:ph type="body" sz="quarter" idx="36"/>
          </p:nvPr>
        </p:nvSpPr>
        <p:spPr>
          <a:xfrm>
            <a:off x="5476875" y="20383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25" name="Text Placeholder 83"/>
          <p:cNvSpPr>
            <a:spLocks noGrp="1"/>
          </p:cNvSpPr>
          <p:nvPr>
            <p:ph type="body" sz="quarter" idx="37"/>
          </p:nvPr>
        </p:nvSpPr>
        <p:spPr>
          <a:xfrm>
            <a:off x="8686800" y="20383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26" name="Text Placeholder 83"/>
          <p:cNvSpPr>
            <a:spLocks noGrp="1"/>
          </p:cNvSpPr>
          <p:nvPr>
            <p:ph type="body" sz="quarter" idx="38"/>
          </p:nvPr>
        </p:nvSpPr>
        <p:spPr>
          <a:xfrm>
            <a:off x="2305051" y="303521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27" name="Text Placeholder 83"/>
          <p:cNvSpPr>
            <a:spLocks noGrp="1"/>
          </p:cNvSpPr>
          <p:nvPr>
            <p:ph type="body" sz="quarter" idx="39"/>
          </p:nvPr>
        </p:nvSpPr>
        <p:spPr>
          <a:xfrm>
            <a:off x="5476875" y="303521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28" name="Text Placeholder 83"/>
          <p:cNvSpPr>
            <a:spLocks noGrp="1"/>
          </p:cNvSpPr>
          <p:nvPr>
            <p:ph type="body" sz="quarter" idx="40"/>
          </p:nvPr>
        </p:nvSpPr>
        <p:spPr>
          <a:xfrm>
            <a:off x="8686800" y="303530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29" name="Text Placeholder 83"/>
          <p:cNvSpPr>
            <a:spLocks noGrp="1"/>
          </p:cNvSpPr>
          <p:nvPr>
            <p:ph type="body" sz="quarter" idx="41"/>
          </p:nvPr>
        </p:nvSpPr>
        <p:spPr>
          <a:xfrm>
            <a:off x="2305051" y="403207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30" name="Text Placeholder 83"/>
          <p:cNvSpPr>
            <a:spLocks noGrp="1"/>
          </p:cNvSpPr>
          <p:nvPr>
            <p:ph type="body" sz="quarter" idx="42"/>
          </p:nvPr>
        </p:nvSpPr>
        <p:spPr>
          <a:xfrm>
            <a:off x="5476875" y="403207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31" name="Text Placeholder 83"/>
          <p:cNvSpPr>
            <a:spLocks noGrp="1"/>
          </p:cNvSpPr>
          <p:nvPr>
            <p:ph type="body" sz="quarter" idx="43"/>
          </p:nvPr>
        </p:nvSpPr>
        <p:spPr>
          <a:xfrm>
            <a:off x="8686800" y="40322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32" name="Text Placeholder 83"/>
          <p:cNvSpPr>
            <a:spLocks noGrp="1"/>
          </p:cNvSpPr>
          <p:nvPr>
            <p:ph type="body" sz="quarter" idx="44"/>
          </p:nvPr>
        </p:nvSpPr>
        <p:spPr>
          <a:xfrm>
            <a:off x="2305051" y="502893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33" name="Text Placeholder 83"/>
          <p:cNvSpPr>
            <a:spLocks noGrp="1"/>
          </p:cNvSpPr>
          <p:nvPr>
            <p:ph type="body" sz="quarter" idx="45"/>
          </p:nvPr>
        </p:nvSpPr>
        <p:spPr>
          <a:xfrm>
            <a:off x="5476875" y="502893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34" name="Text Placeholder 83"/>
          <p:cNvSpPr>
            <a:spLocks noGrp="1"/>
          </p:cNvSpPr>
          <p:nvPr>
            <p:ph type="body" sz="quarter" idx="46"/>
          </p:nvPr>
        </p:nvSpPr>
        <p:spPr>
          <a:xfrm>
            <a:off x="8686800" y="502893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35" name="Text Placeholder 106"/>
          <p:cNvSpPr>
            <a:spLocks noGrp="1"/>
          </p:cNvSpPr>
          <p:nvPr>
            <p:ph type="body" sz="quarter" idx="47"/>
          </p:nvPr>
        </p:nvSpPr>
        <p:spPr>
          <a:xfrm>
            <a:off x="447675" y="5867400"/>
            <a:ext cx="1781175" cy="257175"/>
          </a:xfrm>
        </p:spPr>
        <p:txBody>
          <a:bodyPr/>
          <a:lstStyle>
            <a:lvl1pPr marL="0" indent="0">
              <a:buFontTx/>
              <a:buNone/>
              <a:defRPr sz="1050" baseline="0"/>
            </a:lvl1pPr>
          </a:lstStyle>
          <a:p>
            <a:pPr lvl="0"/>
            <a:r>
              <a:rPr lang="en-US" dirty="0"/>
              <a:t>Click to edit Master text styles</a:t>
            </a:r>
          </a:p>
        </p:txBody>
      </p:sp>
      <p:sp>
        <p:nvSpPr>
          <p:cNvPr id="136" name="Text Placeholder 83"/>
          <p:cNvSpPr>
            <a:spLocks noGrp="1"/>
          </p:cNvSpPr>
          <p:nvPr>
            <p:ph type="body" sz="quarter" idx="48"/>
          </p:nvPr>
        </p:nvSpPr>
        <p:spPr>
          <a:xfrm>
            <a:off x="2305051" y="5886450"/>
            <a:ext cx="3038474" cy="228600"/>
          </a:xfrm>
        </p:spPr>
        <p:txBody>
          <a:bodyPr anchor="ctr" anchorCtr="0"/>
          <a:lstStyle>
            <a:lvl1pPr marL="0" indent="0" algn="ctr">
              <a:buFontTx/>
              <a:buNone/>
              <a:defRPr sz="1100" baseline="0">
                <a:solidFill>
                  <a:schemeClr val="bg1"/>
                </a:solidFill>
              </a:defRPr>
            </a:lvl1pPr>
          </a:lstStyle>
          <a:p>
            <a:pPr lvl="0"/>
            <a:r>
              <a:rPr lang="en-US" dirty="0"/>
              <a:t>Click to edit Master text styles</a:t>
            </a:r>
          </a:p>
        </p:txBody>
      </p:sp>
      <p:sp>
        <p:nvSpPr>
          <p:cNvPr id="137" name="Text Placeholder 83"/>
          <p:cNvSpPr>
            <a:spLocks noGrp="1"/>
          </p:cNvSpPr>
          <p:nvPr>
            <p:ph type="body" sz="quarter" idx="49"/>
          </p:nvPr>
        </p:nvSpPr>
        <p:spPr>
          <a:xfrm>
            <a:off x="5476875" y="5886450"/>
            <a:ext cx="3038474" cy="228600"/>
          </a:xfrm>
        </p:spPr>
        <p:txBody>
          <a:bodyPr anchor="ctr" anchorCtr="0"/>
          <a:lstStyle>
            <a:lvl1pPr marL="0" indent="0" algn="ctr">
              <a:buFontTx/>
              <a:buNone/>
              <a:defRPr sz="1100" baseline="0">
                <a:solidFill>
                  <a:schemeClr val="bg1"/>
                </a:solidFill>
              </a:defRPr>
            </a:lvl1pPr>
          </a:lstStyle>
          <a:p>
            <a:pPr lvl="0"/>
            <a:r>
              <a:rPr lang="en-US" dirty="0"/>
              <a:t>Click to edit Master text styles</a:t>
            </a:r>
          </a:p>
        </p:txBody>
      </p:sp>
      <p:sp>
        <p:nvSpPr>
          <p:cNvPr id="138" name="Text Placeholder 83"/>
          <p:cNvSpPr>
            <a:spLocks noGrp="1"/>
          </p:cNvSpPr>
          <p:nvPr>
            <p:ph type="body" sz="quarter" idx="50"/>
          </p:nvPr>
        </p:nvSpPr>
        <p:spPr>
          <a:xfrm>
            <a:off x="8686800" y="5886450"/>
            <a:ext cx="3038474" cy="228600"/>
          </a:xfrm>
        </p:spPr>
        <p:txBody>
          <a:bodyPr anchor="ctr" anchorCtr="0"/>
          <a:lstStyle>
            <a:lvl1pPr marL="0" indent="0" algn="ctr">
              <a:buFontTx/>
              <a:buNone/>
              <a:defRPr sz="1100" baseline="0">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73230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fo Layout 7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7177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50" name="Rectangle 49"/>
          <p:cNvSpPr/>
          <p:nvPr/>
        </p:nvSpPr>
        <p:spPr>
          <a:xfrm>
            <a:off x="2336485" y="5279292"/>
            <a:ext cx="9396428" cy="205893"/>
          </a:xfrm>
          <a:prstGeom prst="rect">
            <a:avLst/>
          </a:prstGeom>
          <a:solidFill>
            <a:schemeClr val="accent1"/>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1" name="Rectangle 50"/>
          <p:cNvSpPr/>
          <p:nvPr/>
        </p:nvSpPr>
        <p:spPr>
          <a:xfrm>
            <a:off x="2336485" y="2048903"/>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2" name="Rectangle 51"/>
          <p:cNvSpPr/>
          <p:nvPr/>
        </p:nvSpPr>
        <p:spPr>
          <a:xfrm>
            <a:off x="2336485" y="2868926"/>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3" name="Rectangle 52"/>
          <p:cNvSpPr/>
          <p:nvPr/>
        </p:nvSpPr>
        <p:spPr>
          <a:xfrm>
            <a:off x="2336485" y="3674749"/>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4" name="Rectangle 53"/>
          <p:cNvSpPr/>
          <p:nvPr/>
        </p:nvSpPr>
        <p:spPr>
          <a:xfrm>
            <a:off x="2336485" y="4477020"/>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55" name="Straight Connector 54"/>
          <p:cNvCxnSpPr/>
          <p:nvPr/>
        </p:nvCxnSpPr>
        <p:spPr>
          <a:xfrm>
            <a:off x="457199" y="2796078"/>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57199" y="3609001"/>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199" y="4418374"/>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57199" y="5206446"/>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81" name="Text Placeholder 2"/>
          <p:cNvSpPr>
            <a:spLocks noGrp="1"/>
          </p:cNvSpPr>
          <p:nvPr>
            <p:ph type="body" sz="quarter" idx="28"/>
          </p:nvPr>
        </p:nvSpPr>
        <p:spPr>
          <a:xfrm>
            <a:off x="231648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82" name="Text Placeholder 2"/>
          <p:cNvSpPr>
            <a:spLocks noGrp="1"/>
          </p:cNvSpPr>
          <p:nvPr>
            <p:ph type="body" sz="quarter" idx="29"/>
          </p:nvPr>
        </p:nvSpPr>
        <p:spPr>
          <a:xfrm>
            <a:off x="548640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83" name="Text Placeholder 2"/>
          <p:cNvSpPr>
            <a:spLocks noGrp="1"/>
          </p:cNvSpPr>
          <p:nvPr>
            <p:ph type="body" sz="quarter" idx="30"/>
          </p:nvPr>
        </p:nvSpPr>
        <p:spPr>
          <a:xfrm>
            <a:off x="868680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a:t>Click to edit Master text styles</a:t>
            </a:r>
          </a:p>
        </p:txBody>
      </p:sp>
      <p:sp>
        <p:nvSpPr>
          <p:cNvPr id="88" name="Text Placeholder 83"/>
          <p:cNvSpPr>
            <a:spLocks noGrp="1"/>
          </p:cNvSpPr>
          <p:nvPr>
            <p:ph type="body" sz="quarter" idx="31"/>
          </p:nvPr>
        </p:nvSpPr>
        <p:spPr>
          <a:xfrm>
            <a:off x="447675" y="2038350"/>
            <a:ext cx="1790700" cy="704850"/>
          </a:xfrm>
        </p:spPr>
        <p:txBody>
          <a:bodyPr anchor="ctr" anchorCtr="0"/>
          <a:lstStyle>
            <a:lvl1pPr marL="0" indent="0">
              <a:buFontTx/>
              <a:buNone/>
              <a:defRPr sz="1400" baseline="0"/>
            </a:lvl1pPr>
          </a:lstStyle>
          <a:p>
            <a:pPr lvl="0"/>
            <a:r>
              <a:rPr lang="en-US" dirty="0"/>
              <a:t>Click to edit Master text styles</a:t>
            </a:r>
          </a:p>
        </p:txBody>
      </p:sp>
      <p:sp>
        <p:nvSpPr>
          <p:cNvPr id="89" name="Text Placeholder 83"/>
          <p:cNvSpPr>
            <a:spLocks noGrp="1"/>
          </p:cNvSpPr>
          <p:nvPr>
            <p:ph type="body" sz="quarter" idx="32"/>
          </p:nvPr>
        </p:nvSpPr>
        <p:spPr>
          <a:xfrm>
            <a:off x="447675" y="2857500"/>
            <a:ext cx="1790700" cy="704850"/>
          </a:xfrm>
        </p:spPr>
        <p:txBody>
          <a:bodyPr anchor="ctr" anchorCtr="0"/>
          <a:lstStyle>
            <a:lvl1pPr marL="0" indent="0">
              <a:buFontTx/>
              <a:buNone/>
              <a:defRPr sz="1400" baseline="0"/>
            </a:lvl1pPr>
          </a:lstStyle>
          <a:p>
            <a:pPr lvl="0"/>
            <a:r>
              <a:rPr lang="en-US" dirty="0"/>
              <a:t>Click to edit Master text styles</a:t>
            </a:r>
          </a:p>
        </p:txBody>
      </p:sp>
      <p:sp>
        <p:nvSpPr>
          <p:cNvPr id="90" name="Text Placeholder 83"/>
          <p:cNvSpPr>
            <a:spLocks noGrp="1"/>
          </p:cNvSpPr>
          <p:nvPr>
            <p:ph type="body" sz="quarter" idx="33"/>
          </p:nvPr>
        </p:nvSpPr>
        <p:spPr>
          <a:xfrm>
            <a:off x="447675" y="3667125"/>
            <a:ext cx="1790700" cy="704850"/>
          </a:xfrm>
        </p:spPr>
        <p:txBody>
          <a:bodyPr anchor="ctr" anchorCtr="0"/>
          <a:lstStyle>
            <a:lvl1pPr marL="0" indent="0">
              <a:buFontTx/>
              <a:buNone/>
              <a:defRPr sz="1400" baseline="0"/>
            </a:lvl1pPr>
          </a:lstStyle>
          <a:p>
            <a:pPr lvl="0"/>
            <a:r>
              <a:rPr lang="en-US" dirty="0"/>
              <a:t>Click to edit Master text styles</a:t>
            </a:r>
          </a:p>
        </p:txBody>
      </p:sp>
      <p:sp>
        <p:nvSpPr>
          <p:cNvPr id="91" name="Text Placeholder 83"/>
          <p:cNvSpPr>
            <a:spLocks noGrp="1"/>
          </p:cNvSpPr>
          <p:nvPr>
            <p:ph type="body" sz="quarter" idx="34"/>
          </p:nvPr>
        </p:nvSpPr>
        <p:spPr>
          <a:xfrm>
            <a:off x="447675" y="4467225"/>
            <a:ext cx="1790700" cy="704850"/>
          </a:xfrm>
        </p:spPr>
        <p:txBody>
          <a:bodyPr anchor="ctr" anchorCtr="0"/>
          <a:lstStyle>
            <a:lvl1pPr marL="0" indent="0">
              <a:buFontTx/>
              <a:buNone/>
              <a:defRPr sz="1400" baseline="0"/>
            </a:lvl1pPr>
          </a:lstStyle>
          <a:p>
            <a:pPr lvl="0"/>
            <a:r>
              <a:rPr lang="en-US" dirty="0"/>
              <a:t>Click to edit Master text styles</a:t>
            </a:r>
          </a:p>
        </p:txBody>
      </p:sp>
      <p:sp>
        <p:nvSpPr>
          <p:cNvPr id="93" name="Text Placeholder 83"/>
          <p:cNvSpPr>
            <a:spLocks noGrp="1"/>
          </p:cNvSpPr>
          <p:nvPr>
            <p:ph type="body" sz="quarter" idx="35"/>
          </p:nvPr>
        </p:nvSpPr>
        <p:spPr>
          <a:xfrm>
            <a:off x="2305051" y="20383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94" name="Text Placeholder 83"/>
          <p:cNvSpPr>
            <a:spLocks noGrp="1"/>
          </p:cNvSpPr>
          <p:nvPr>
            <p:ph type="body" sz="quarter" idx="36"/>
          </p:nvPr>
        </p:nvSpPr>
        <p:spPr>
          <a:xfrm>
            <a:off x="5476875" y="20383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95" name="Text Placeholder 83"/>
          <p:cNvSpPr>
            <a:spLocks noGrp="1"/>
          </p:cNvSpPr>
          <p:nvPr>
            <p:ph type="body" sz="quarter" idx="37"/>
          </p:nvPr>
        </p:nvSpPr>
        <p:spPr>
          <a:xfrm>
            <a:off x="8686800" y="20383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96" name="Text Placeholder 83"/>
          <p:cNvSpPr>
            <a:spLocks noGrp="1"/>
          </p:cNvSpPr>
          <p:nvPr>
            <p:ph type="body" sz="quarter" idx="38"/>
          </p:nvPr>
        </p:nvSpPr>
        <p:spPr>
          <a:xfrm>
            <a:off x="2305051" y="2867025"/>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97" name="Text Placeholder 83"/>
          <p:cNvSpPr>
            <a:spLocks noGrp="1"/>
          </p:cNvSpPr>
          <p:nvPr>
            <p:ph type="body" sz="quarter" idx="39"/>
          </p:nvPr>
        </p:nvSpPr>
        <p:spPr>
          <a:xfrm>
            <a:off x="5476875" y="2867025"/>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98" name="Text Placeholder 83"/>
          <p:cNvSpPr>
            <a:spLocks noGrp="1"/>
          </p:cNvSpPr>
          <p:nvPr>
            <p:ph type="body" sz="quarter" idx="40"/>
          </p:nvPr>
        </p:nvSpPr>
        <p:spPr>
          <a:xfrm>
            <a:off x="8686800" y="2867025"/>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99" name="Text Placeholder 83"/>
          <p:cNvSpPr>
            <a:spLocks noGrp="1"/>
          </p:cNvSpPr>
          <p:nvPr>
            <p:ph type="body" sz="quarter" idx="41"/>
          </p:nvPr>
        </p:nvSpPr>
        <p:spPr>
          <a:xfrm>
            <a:off x="2305051" y="3667125"/>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00" name="Text Placeholder 83"/>
          <p:cNvSpPr>
            <a:spLocks noGrp="1"/>
          </p:cNvSpPr>
          <p:nvPr>
            <p:ph type="body" sz="quarter" idx="42"/>
          </p:nvPr>
        </p:nvSpPr>
        <p:spPr>
          <a:xfrm>
            <a:off x="5476875" y="3667125"/>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01" name="Text Placeholder 83"/>
          <p:cNvSpPr>
            <a:spLocks noGrp="1"/>
          </p:cNvSpPr>
          <p:nvPr>
            <p:ph type="body" sz="quarter" idx="43"/>
          </p:nvPr>
        </p:nvSpPr>
        <p:spPr>
          <a:xfrm>
            <a:off x="8686800" y="3667125"/>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03" name="Text Placeholder 83"/>
          <p:cNvSpPr>
            <a:spLocks noGrp="1"/>
          </p:cNvSpPr>
          <p:nvPr>
            <p:ph type="body" sz="quarter" idx="44"/>
          </p:nvPr>
        </p:nvSpPr>
        <p:spPr>
          <a:xfrm>
            <a:off x="2305051" y="44767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04" name="Text Placeholder 83"/>
          <p:cNvSpPr>
            <a:spLocks noGrp="1"/>
          </p:cNvSpPr>
          <p:nvPr>
            <p:ph type="body" sz="quarter" idx="45"/>
          </p:nvPr>
        </p:nvSpPr>
        <p:spPr>
          <a:xfrm>
            <a:off x="5476875" y="44767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05" name="Text Placeholder 83"/>
          <p:cNvSpPr>
            <a:spLocks noGrp="1"/>
          </p:cNvSpPr>
          <p:nvPr>
            <p:ph type="body" sz="quarter" idx="46"/>
          </p:nvPr>
        </p:nvSpPr>
        <p:spPr>
          <a:xfrm>
            <a:off x="8686800" y="4476750"/>
            <a:ext cx="3038474" cy="704850"/>
          </a:xfrm>
        </p:spPr>
        <p:txBody>
          <a:bodyPr anchor="ctr" anchorCtr="0"/>
          <a:lstStyle>
            <a:lvl1pPr marL="0" indent="0" algn="ctr">
              <a:buFontTx/>
              <a:buNone/>
              <a:defRPr sz="1600" baseline="0"/>
            </a:lvl1pPr>
          </a:lstStyle>
          <a:p>
            <a:pPr lvl="0"/>
            <a:r>
              <a:rPr lang="en-US" dirty="0"/>
              <a:t>Click to edit Master text styles</a:t>
            </a:r>
          </a:p>
        </p:txBody>
      </p:sp>
      <p:sp>
        <p:nvSpPr>
          <p:cNvPr id="108" name="Text Placeholder 106"/>
          <p:cNvSpPr>
            <a:spLocks noGrp="1"/>
          </p:cNvSpPr>
          <p:nvPr>
            <p:ph type="body" sz="quarter" idx="47"/>
          </p:nvPr>
        </p:nvSpPr>
        <p:spPr>
          <a:xfrm>
            <a:off x="447675" y="5257800"/>
            <a:ext cx="1781175" cy="257175"/>
          </a:xfrm>
        </p:spPr>
        <p:txBody>
          <a:bodyPr/>
          <a:lstStyle>
            <a:lvl1pPr marL="0" indent="0">
              <a:buFontTx/>
              <a:buNone/>
              <a:defRPr sz="1050" baseline="0"/>
            </a:lvl1pPr>
          </a:lstStyle>
          <a:p>
            <a:pPr lvl="0"/>
            <a:r>
              <a:rPr lang="en-US" dirty="0"/>
              <a:t>Click to edit Master text styles</a:t>
            </a:r>
          </a:p>
        </p:txBody>
      </p:sp>
      <p:sp>
        <p:nvSpPr>
          <p:cNvPr id="109" name="Text Placeholder 83"/>
          <p:cNvSpPr>
            <a:spLocks noGrp="1"/>
          </p:cNvSpPr>
          <p:nvPr>
            <p:ph type="body" sz="quarter" idx="48"/>
          </p:nvPr>
        </p:nvSpPr>
        <p:spPr>
          <a:xfrm>
            <a:off x="2305051" y="5276850"/>
            <a:ext cx="3038474" cy="228600"/>
          </a:xfrm>
        </p:spPr>
        <p:txBody>
          <a:bodyPr anchor="ctr" anchorCtr="0"/>
          <a:lstStyle>
            <a:lvl1pPr marL="0" indent="0" algn="ctr">
              <a:buFontTx/>
              <a:buNone/>
              <a:defRPr sz="1100" baseline="0">
                <a:solidFill>
                  <a:schemeClr val="bg1"/>
                </a:solidFill>
              </a:defRPr>
            </a:lvl1pPr>
          </a:lstStyle>
          <a:p>
            <a:pPr lvl="0"/>
            <a:r>
              <a:rPr lang="en-US" dirty="0"/>
              <a:t>Click to edit Master text styles</a:t>
            </a:r>
          </a:p>
        </p:txBody>
      </p:sp>
      <p:sp>
        <p:nvSpPr>
          <p:cNvPr id="110" name="Text Placeholder 83"/>
          <p:cNvSpPr>
            <a:spLocks noGrp="1"/>
          </p:cNvSpPr>
          <p:nvPr>
            <p:ph type="body" sz="quarter" idx="49"/>
          </p:nvPr>
        </p:nvSpPr>
        <p:spPr>
          <a:xfrm>
            <a:off x="5476875" y="5276850"/>
            <a:ext cx="3038474" cy="228600"/>
          </a:xfrm>
        </p:spPr>
        <p:txBody>
          <a:bodyPr anchor="ctr" anchorCtr="0"/>
          <a:lstStyle>
            <a:lvl1pPr marL="0" indent="0" algn="ctr">
              <a:buFontTx/>
              <a:buNone/>
              <a:defRPr sz="1100" baseline="0">
                <a:solidFill>
                  <a:schemeClr val="bg1"/>
                </a:solidFill>
              </a:defRPr>
            </a:lvl1pPr>
          </a:lstStyle>
          <a:p>
            <a:pPr lvl="0"/>
            <a:r>
              <a:rPr lang="en-US" dirty="0"/>
              <a:t>Click to edit Master text styles</a:t>
            </a:r>
          </a:p>
        </p:txBody>
      </p:sp>
      <p:sp>
        <p:nvSpPr>
          <p:cNvPr id="111" name="Text Placeholder 83"/>
          <p:cNvSpPr>
            <a:spLocks noGrp="1"/>
          </p:cNvSpPr>
          <p:nvPr>
            <p:ph type="body" sz="quarter" idx="50"/>
          </p:nvPr>
        </p:nvSpPr>
        <p:spPr>
          <a:xfrm>
            <a:off x="8686800" y="5276850"/>
            <a:ext cx="3038474" cy="228600"/>
          </a:xfrm>
        </p:spPr>
        <p:txBody>
          <a:bodyPr anchor="ctr" anchorCtr="0"/>
          <a:lstStyle>
            <a:lvl1pPr marL="0" indent="0" algn="ctr">
              <a:buFontTx/>
              <a:buNone/>
              <a:defRPr sz="1100" baseline="0">
                <a:solidFill>
                  <a:schemeClr val="bg1"/>
                </a:solidFill>
              </a:defRPr>
            </a:lvl1pPr>
          </a:lstStyle>
          <a:p>
            <a:pPr lvl="0"/>
            <a:r>
              <a:rPr lang="en-US" dirty="0"/>
              <a:t>Click to edit Master text styles</a:t>
            </a:r>
          </a:p>
        </p:txBody>
      </p:sp>
      <p:sp>
        <p:nvSpPr>
          <p:cNvPr id="11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Tree>
    <p:custDataLst>
      <p:tags r:id="rId1"/>
    </p:custDataLst>
    <p:extLst>
      <p:ext uri="{BB962C8B-B14F-4D97-AF65-F5344CB8AC3E}">
        <p14:creationId xmlns:p14="http://schemas.microsoft.com/office/powerpoint/2010/main" val="88116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 Layout 8 - 3 Row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7177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1896233" y="1515533"/>
            <a:ext cx="1943099"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Group 11"/>
          <p:cNvGrpSpPr/>
          <p:nvPr/>
        </p:nvGrpSpPr>
        <p:grpSpPr>
          <a:xfrm>
            <a:off x="471714" y="2972472"/>
            <a:ext cx="11261197" cy="1724321"/>
            <a:chOff x="471715" y="2972472"/>
            <a:chExt cx="8229600" cy="1724321"/>
          </a:xfrm>
        </p:grpSpPr>
        <p:cxnSp>
          <p:nvCxnSpPr>
            <p:cNvPr id="26" name="Straight Connector 25"/>
            <p:cNvCxnSpPr/>
            <p:nvPr/>
          </p:nvCxnSpPr>
          <p:spPr>
            <a:xfrm>
              <a:off x="471715" y="2972472"/>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1715" y="469679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20" name="Picture Placeholder 54"/>
          <p:cNvPicPr>
            <a:picLocks noChangeAspect="1"/>
          </p:cNvPicPr>
          <p:nvPr/>
        </p:nvPicPr>
        <p:blipFill>
          <a:blip r:embed="rId3" cstate="email">
            <a:extLst>
              <a:ext uri="{28A0092B-C50C-407E-A947-70E740481C1C}">
                <a14:useLocalDpi xmlns:a14="http://schemas.microsoft.com/office/drawing/2010/main"/>
              </a:ext>
            </a:extLst>
          </a:blip>
          <a:srcRect l="286" r="286"/>
          <a:stretch>
            <a:fillRect/>
          </a:stretch>
        </p:blipFill>
        <p:spPr>
          <a:xfrm>
            <a:off x="2039107" y="1638299"/>
            <a:ext cx="1657350" cy="952501"/>
          </a:xfrm>
          <a:prstGeom prst="rect">
            <a:avLst/>
          </a:prstGeom>
          <a:ln>
            <a:solidFill>
              <a:schemeClr val="bg1"/>
            </a:solidFill>
          </a:ln>
        </p:spPr>
      </p:pic>
      <p:sp>
        <p:nvSpPr>
          <p:cNvPr id="23" name="TextBox 22"/>
          <p:cNvSpPr txBox="1"/>
          <p:nvPr/>
        </p:nvSpPr>
        <p:spPr>
          <a:xfrm>
            <a:off x="2195162" y="1749362"/>
            <a:ext cx="1345240" cy="769441"/>
          </a:xfrm>
          <a:prstGeom prst="rect">
            <a:avLst/>
          </a:prstGeom>
          <a:noFill/>
        </p:spPr>
        <p:txBody>
          <a:bodyPr wrap="none" rtlCol="0">
            <a:spAutoFit/>
          </a:bodyPr>
          <a:lstStyle/>
          <a:p>
            <a:pPr algn="ctr"/>
            <a:r>
              <a:rPr lang="en-US" sz="4400" dirty="0"/>
              <a:t>FPO</a:t>
            </a:r>
          </a:p>
        </p:txBody>
      </p:sp>
      <p:sp>
        <p:nvSpPr>
          <p:cNvPr id="72" name="Rectangle 71"/>
          <p:cNvSpPr/>
          <p:nvPr userDrawn="1"/>
        </p:nvSpPr>
        <p:spPr>
          <a:xfrm>
            <a:off x="1896233" y="1617133"/>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4" name="Picture Placeholder 42"/>
          <p:cNvSpPr>
            <a:spLocks noGrp="1"/>
          </p:cNvSpPr>
          <p:nvPr userDrawn="1">
            <p:ph type="pic" sz="quarter" idx="19"/>
          </p:nvPr>
        </p:nvSpPr>
        <p:spPr>
          <a:xfrm>
            <a:off x="1990725" y="1606070"/>
            <a:ext cx="1743075" cy="1039182"/>
          </a:xfrm>
        </p:spPr>
        <p:txBody>
          <a:bodyPr/>
          <a:lstStyle/>
          <a:p>
            <a:endParaRPr lang="en-US" dirty="0"/>
          </a:p>
        </p:txBody>
      </p:sp>
      <p:sp>
        <p:nvSpPr>
          <p:cNvPr id="76" name="Rectangle 75"/>
          <p:cNvSpPr/>
          <p:nvPr userDrawn="1"/>
        </p:nvSpPr>
        <p:spPr>
          <a:xfrm>
            <a:off x="1896233" y="3215092"/>
            <a:ext cx="1943099"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9" name="Picture Placeholder 54"/>
          <p:cNvPicPr>
            <a:picLocks noChangeAspect="1"/>
          </p:cNvPicPr>
          <p:nvPr userDrawn="1"/>
        </p:nvPicPr>
        <p:blipFill>
          <a:blip r:embed="rId3" cstate="email">
            <a:extLst>
              <a:ext uri="{28A0092B-C50C-407E-A947-70E740481C1C}">
                <a14:useLocalDpi xmlns:a14="http://schemas.microsoft.com/office/drawing/2010/main"/>
              </a:ext>
            </a:extLst>
          </a:blip>
          <a:srcRect l="286" r="286"/>
          <a:stretch>
            <a:fillRect/>
          </a:stretch>
        </p:blipFill>
        <p:spPr>
          <a:xfrm>
            <a:off x="2039107" y="3337858"/>
            <a:ext cx="1657350" cy="952501"/>
          </a:xfrm>
          <a:prstGeom prst="rect">
            <a:avLst/>
          </a:prstGeom>
          <a:ln>
            <a:solidFill>
              <a:schemeClr val="bg1"/>
            </a:solidFill>
          </a:ln>
        </p:spPr>
      </p:pic>
      <p:sp>
        <p:nvSpPr>
          <p:cNvPr id="80" name="TextBox 79"/>
          <p:cNvSpPr txBox="1"/>
          <p:nvPr userDrawn="1"/>
        </p:nvSpPr>
        <p:spPr>
          <a:xfrm>
            <a:off x="2195162" y="3448921"/>
            <a:ext cx="1345240" cy="769441"/>
          </a:xfrm>
          <a:prstGeom prst="rect">
            <a:avLst/>
          </a:prstGeom>
          <a:noFill/>
        </p:spPr>
        <p:txBody>
          <a:bodyPr wrap="none" rtlCol="0">
            <a:spAutoFit/>
          </a:bodyPr>
          <a:lstStyle/>
          <a:p>
            <a:pPr algn="ctr"/>
            <a:r>
              <a:rPr lang="en-US" sz="4400" dirty="0"/>
              <a:t>FPO</a:t>
            </a:r>
          </a:p>
        </p:txBody>
      </p:sp>
      <p:sp>
        <p:nvSpPr>
          <p:cNvPr id="81" name="Rectangle 80"/>
          <p:cNvSpPr/>
          <p:nvPr userDrawn="1"/>
        </p:nvSpPr>
        <p:spPr>
          <a:xfrm>
            <a:off x="1896233" y="3316692"/>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3" name="Picture Placeholder 42"/>
          <p:cNvSpPr>
            <a:spLocks noGrp="1"/>
          </p:cNvSpPr>
          <p:nvPr>
            <p:ph type="pic" sz="quarter" idx="25"/>
          </p:nvPr>
        </p:nvSpPr>
        <p:spPr>
          <a:xfrm>
            <a:off x="1990725" y="3305629"/>
            <a:ext cx="1743075" cy="1039182"/>
          </a:xfrm>
        </p:spPr>
        <p:txBody>
          <a:bodyPr/>
          <a:lstStyle/>
          <a:p>
            <a:endParaRPr lang="en-US" dirty="0"/>
          </a:p>
        </p:txBody>
      </p:sp>
      <p:sp>
        <p:nvSpPr>
          <p:cNvPr id="85" name="Rectangle 84"/>
          <p:cNvSpPr/>
          <p:nvPr userDrawn="1"/>
        </p:nvSpPr>
        <p:spPr>
          <a:xfrm>
            <a:off x="1896233" y="5014864"/>
            <a:ext cx="1943099"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8" name="Picture Placeholder 54"/>
          <p:cNvPicPr>
            <a:picLocks noChangeAspect="1"/>
          </p:cNvPicPr>
          <p:nvPr userDrawn="1"/>
        </p:nvPicPr>
        <p:blipFill>
          <a:blip r:embed="rId3" cstate="email">
            <a:extLst>
              <a:ext uri="{28A0092B-C50C-407E-A947-70E740481C1C}">
                <a14:useLocalDpi xmlns:a14="http://schemas.microsoft.com/office/drawing/2010/main"/>
              </a:ext>
            </a:extLst>
          </a:blip>
          <a:srcRect l="286" r="286"/>
          <a:stretch>
            <a:fillRect/>
          </a:stretch>
        </p:blipFill>
        <p:spPr>
          <a:xfrm>
            <a:off x="2039107" y="5137630"/>
            <a:ext cx="1657350" cy="952501"/>
          </a:xfrm>
          <a:prstGeom prst="rect">
            <a:avLst/>
          </a:prstGeom>
          <a:ln>
            <a:solidFill>
              <a:schemeClr val="bg1"/>
            </a:solidFill>
          </a:ln>
        </p:spPr>
      </p:pic>
      <p:sp>
        <p:nvSpPr>
          <p:cNvPr id="89" name="TextBox 88"/>
          <p:cNvSpPr txBox="1"/>
          <p:nvPr userDrawn="1"/>
        </p:nvSpPr>
        <p:spPr>
          <a:xfrm>
            <a:off x="2195162" y="5248693"/>
            <a:ext cx="1345240" cy="769441"/>
          </a:xfrm>
          <a:prstGeom prst="rect">
            <a:avLst/>
          </a:prstGeom>
          <a:noFill/>
        </p:spPr>
        <p:txBody>
          <a:bodyPr wrap="none" rtlCol="0">
            <a:spAutoFit/>
          </a:bodyPr>
          <a:lstStyle/>
          <a:p>
            <a:pPr algn="ctr"/>
            <a:r>
              <a:rPr lang="en-US" sz="4400" dirty="0"/>
              <a:t>FPO</a:t>
            </a:r>
          </a:p>
        </p:txBody>
      </p:sp>
      <p:sp>
        <p:nvSpPr>
          <p:cNvPr id="90" name="Rectangle 89"/>
          <p:cNvSpPr/>
          <p:nvPr userDrawn="1"/>
        </p:nvSpPr>
        <p:spPr>
          <a:xfrm>
            <a:off x="1896233" y="5116464"/>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 name="Picture Placeholder 42"/>
          <p:cNvSpPr>
            <a:spLocks noGrp="1"/>
          </p:cNvSpPr>
          <p:nvPr>
            <p:ph type="pic" sz="quarter" idx="28"/>
          </p:nvPr>
        </p:nvSpPr>
        <p:spPr>
          <a:xfrm>
            <a:off x="1990725" y="5105401"/>
            <a:ext cx="1743075" cy="1039182"/>
          </a:xfrm>
        </p:spPr>
        <p:txBody>
          <a:bodyPr/>
          <a:lstStyle/>
          <a:p>
            <a:endParaRPr lang="en-US" dirty="0"/>
          </a:p>
        </p:txBody>
      </p:sp>
      <p:sp>
        <p:nvSpPr>
          <p:cNvPr id="94" name="Text Placeholder 2"/>
          <p:cNvSpPr>
            <a:spLocks noGrp="1"/>
          </p:cNvSpPr>
          <p:nvPr>
            <p:ph type="body" sz="quarter" idx="15"/>
          </p:nvPr>
        </p:nvSpPr>
        <p:spPr>
          <a:xfrm>
            <a:off x="466725" y="1739898"/>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95" name="Text Placeholder 2"/>
          <p:cNvSpPr>
            <a:spLocks noGrp="1"/>
          </p:cNvSpPr>
          <p:nvPr>
            <p:ph type="body" sz="quarter" idx="24"/>
          </p:nvPr>
        </p:nvSpPr>
        <p:spPr>
          <a:xfrm>
            <a:off x="466725" y="3439457"/>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96" name="Text Placeholder 2"/>
          <p:cNvSpPr>
            <a:spLocks noGrp="1"/>
          </p:cNvSpPr>
          <p:nvPr>
            <p:ph type="body" sz="quarter" idx="27"/>
          </p:nvPr>
        </p:nvSpPr>
        <p:spPr>
          <a:xfrm>
            <a:off x="466725" y="5239229"/>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106" name="Text Placeholder 2"/>
          <p:cNvSpPr>
            <a:spLocks noGrp="1"/>
          </p:cNvSpPr>
          <p:nvPr>
            <p:ph type="body" sz="quarter" idx="31"/>
          </p:nvPr>
        </p:nvSpPr>
        <p:spPr>
          <a:xfrm>
            <a:off x="4076700" y="1498600"/>
            <a:ext cx="7683500" cy="12319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7" name="Text Placeholder 2"/>
          <p:cNvSpPr>
            <a:spLocks noGrp="1"/>
          </p:cNvSpPr>
          <p:nvPr>
            <p:ph type="body" sz="quarter" idx="32"/>
          </p:nvPr>
        </p:nvSpPr>
        <p:spPr>
          <a:xfrm>
            <a:off x="4076700" y="3200400"/>
            <a:ext cx="7683500" cy="12319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8" name="Text Placeholder 2"/>
          <p:cNvSpPr>
            <a:spLocks noGrp="1"/>
          </p:cNvSpPr>
          <p:nvPr>
            <p:ph type="body" sz="quarter" idx="33"/>
          </p:nvPr>
        </p:nvSpPr>
        <p:spPr>
          <a:xfrm>
            <a:off x="4076700" y="4991100"/>
            <a:ext cx="7683500" cy="12319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16524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fo Layout 8 - 3 Row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1896233" y="1515535"/>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p:cNvSpPr/>
          <p:nvPr/>
        </p:nvSpPr>
        <p:spPr>
          <a:xfrm>
            <a:off x="1896233" y="2811993"/>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p:cNvSpPr/>
          <p:nvPr/>
        </p:nvSpPr>
        <p:spPr>
          <a:xfrm>
            <a:off x="1896233" y="4104218"/>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26" name="Straight Connector 25"/>
          <p:cNvCxnSpPr/>
          <p:nvPr/>
        </p:nvCxnSpPr>
        <p:spPr>
          <a:xfrm>
            <a:off x="471714" y="2647861"/>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1714" y="3963369"/>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1" name="Text Placeholder 2"/>
          <p:cNvSpPr>
            <a:spLocks noGrp="1"/>
          </p:cNvSpPr>
          <p:nvPr userDrawn="1">
            <p:ph type="body" sz="quarter" idx="15"/>
          </p:nvPr>
        </p:nvSpPr>
        <p:spPr>
          <a:xfrm>
            <a:off x="466725" y="163830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62" name="Text Placeholder 2"/>
          <p:cNvSpPr>
            <a:spLocks noGrp="1"/>
          </p:cNvSpPr>
          <p:nvPr userDrawn="1">
            <p:ph type="body" sz="quarter" idx="16"/>
          </p:nvPr>
        </p:nvSpPr>
        <p:spPr>
          <a:xfrm>
            <a:off x="466725" y="2924175"/>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63" name="Text Placeholder 2"/>
          <p:cNvSpPr>
            <a:spLocks noGrp="1"/>
          </p:cNvSpPr>
          <p:nvPr userDrawn="1">
            <p:ph type="body" sz="quarter" idx="17"/>
          </p:nvPr>
        </p:nvSpPr>
        <p:spPr>
          <a:xfrm>
            <a:off x="466725" y="421005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67" name="Picture Placeholder 42"/>
          <p:cNvSpPr>
            <a:spLocks noGrp="1"/>
          </p:cNvSpPr>
          <p:nvPr userDrawn="1">
            <p:ph type="pic" sz="quarter" idx="19"/>
          </p:nvPr>
        </p:nvSpPr>
        <p:spPr>
          <a:xfrm>
            <a:off x="1990725" y="1619250"/>
            <a:ext cx="1743075" cy="809625"/>
          </a:xfrm>
        </p:spPr>
        <p:txBody>
          <a:bodyPr/>
          <a:lstStyle/>
          <a:p>
            <a:endParaRPr lang="en-US" dirty="0"/>
          </a:p>
        </p:txBody>
      </p:sp>
      <p:sp>
        <p:nvSpPr>
          <p:cNvPr id="68" name="Picture Placeholder 42"/>
          <p:cNvSpPr>
            <a:spLocks noGrp="1"/>
          </p:cNvSpPr>
          <p:nvPr userDrawn="1">
            <p:ph type="pic" sz="quarter" idx="25"/>
          </p:nvPr>
        </p:nvSpPr>
        <p:spPr>
          <a:xfrm>
            <a:off x="1990725" y="2949575"/>
            <a:ext cx="1743075" cy="809625"/>
          </a:xfrm>
        </p:spPr>
        <p:txBody>
          <a:bodyPr/>
          <a:lstStyle/>
          <a:p>
            <a:endParaRPr lang="en-US"/>
          </a:p>
        </p:txBody>
      </p:sp>
      <p:sp>
        <p:nvSpPr>
          <p:cNvPr id="69" name="Picture Placeholder 42"/>
          <p:cNvSpPr>
            <a:spLocks noGrp="1"/>
          </p:cNvSpPr>
          <p:nvPr userDrawn="1">
            <p:ph type="pic" sz="quarter" idx="28"/>
          </p:nvPr>
        </p:nvSpPr>
        <p:spPr>
          <a:xfrm>
            <a:off x="1990725" y="4189941"/>
            <a:ext cx="1743075" cy="809625"/>
          </a:xfrm>
        </p:spPr>
        <p:txBody>
          <a:bodyPr/>
          <a:lstStyle/>
          <a:p>
            <a:endParaRPr lang="en-US"/>
          </a:p>
        </p:txBody>
      </p:sp>
      <p:sp>
        <p:nvSpPr>
          <p:cNvPr id="75"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76" name="Text Placeholder 2"/>
          <p:cNvSpPr>
            <a:spLocks noGrp="1"/>
          </p:cNvSpPr>
          <p:nvPr>
            <p:ph type="body" sz="quarter" idx="31"/>
          </p:nvPr>
        </p:nvSpPr>
        <p:spPr>
          <a:xfrm>
            <a:off x="4076700" y="1498600"/>
            <a:ext cx="7683500" cy="10287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8" name="Text Placeholder 2"/>
          <p:cNvSpPr>
            <a:spLocks noGrp="1"/>
          </p:cNvSpPr>
          <p:nvPr>
            <p:ph type="body" sz="quarter" idx="32"/>
          </p:nvPr>
        </p:nvSpPr>
        <p:spPr>
          <a:xfrm>
            <a:off x="4076700" y="2806700"/>
            <a:ext cx="7683500" cy="10287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 name="Text Placeholder 2"/>
          <p:cNvSpPr>
            <a:spLocks noGrp="1"/>
          </p:cNvSpPr>
          <p:nvPr>
            <p:ph type="body" sz="quarter" idx="33"/>
          </p:nvPr>
        </p:nvSpPr>
        <p:spPr>
          <a:xfrm>
            <a:off x="4076700" y="4102100"/>
            <a:ext cx="7683500" cy="10287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6412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fo Layout 8 - 4 Row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6114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cxnSp>
        <p:nvCxnSpPr>
          <p:cNvPr id="32" name="Straight Connector 31"/>
          <p:cNvCxnSpPr/>
          <p:nvPr/>
        </p:nvCxnSpPr>
        <p:spPr>
          <a:xfrm>
            <a:off x="471714" y="3850127"/>
            <a:ext cx="1126308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1714" y="5077795"/>
            <a:ext cx="1126308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8" name="Rectangle 57"/>
          <p:cNvSpPr/>
          <p:nvPr userDrawn="1"/>
        </p:nvSpPr>
        <p:spPr>
          <a:xfrm>
            <a:off x="1896233" y="1515534"/>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59" name="Straight Connector 58"/>
          <p:cNvCxnSpPr/>
          <p:nvPr userDrawn="1"/>
        </p:nvCxnSpPr>
        <p:spPr>
          <a:xfrm>
            <a:off x="471714" y="2571750"/>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0" name="Text Placeholder 2"/>
          <p:cNvSpPr>
            <a:spLocks noGrp="1"/>
          </p:cNvSpPr>
          <p:nvPr>
            <p:ph type="body" sz="quarter" idx="15"/>
          </p:nvPr>
        </p:nvSpPr>
        <p:spPr>
          <a:xfrm>
            <a:off x="466725" y="150495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61" name="Picture Placeholder 42"/>
          <p:cNvSpPr>
            <a:spLocks noGrp="1"/>
          </p:cNvSpPr>
          <p:nvPr>
            <p:ph type="pic" sz="quarter" idx="19"/>
          </p:nvPr>
        </p:nvSpPr>
        <p:spPr>
          <a:xfrm>
            <a:off x="1990725" y="1571625"/>
            <a:ext cx="1304925" cy="619125"/>
          </a:xfrm>
        </p:spPr>
        <p:txBody>
          <a:bodyPr/>
          <a:lstStyle/>
          <a:p>
            <a:endParaRPr lang="en-US" dirty="0"/>
          </a:p>
        </p:txBody>
      </p:sp>
      <p:sp>
        <p:nvSpPr>
          <p:cNvPr id="68" name="Rectangle 67"/>
          <p:cNvSpPr/>
          <p:nvPr userDrawn="1"/>
        </p:nvSpPr>
        <p:spPr>
          <a:xfrm>
            <a:off x="1896233" y="2845859"/>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9" name="Text Placeholder 2"/>
          <p:cNvSpPr>
            <a:spLocks noGrp="1"/>
          </p:cNvSpPr>
          <p:nvPr>
            <p:ph type="body" sz="quarter" idx="24"/>
          </p:nvPr>
        </p:nvSpPr>
        <p:spPr>
          <a:xfrm>
            <a:off x="466725" y="2835275"/>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70" name="Picture Placeholder 42"/>
          <p:cNvSpPr>
            <a:spLocks noGrp="1"/>
          </p:cNvSpPr>
          <p:nvPr>
            <p:ph type="pic" sz="quarter" idx="25"/>
          </p:nvPr>
        </p:nvSpPr>
        <p:spPr>
          <a:xfrm>
            <a:off x="1990725" y="2901950"/>
            <a:ext cx="1304925" cy="619125"/>
          </a:xfrm>
        </p:spPr>
        <p:txBody>
          <a:bodyPr/>
          <a:lstStyle/>
          <a:p>
            <a:endParaRPr lang="en-US"/>
          </a:p>
        </p:txBody>
      </p:sp>
      <p:sp>
        <p:nvSpPr>
          <p:cNvPr id="76" name="Rectangle 75"/>
          <p:cNvSpPr/>
          <p:nvPr userDrawn="1"/>
        </p:nvSpPr>
        <p:spPr>
          <a:xfrm>
            <a:off x="1896233" y="4086225"/>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7" name="Text Placeholder 2"/>
          <p:cNvSpPr>
            <a:spLocks noGrp="1"/>
          </p:cNvSpPr>
          <p:nvPr>
            <p:ph type="body" sz="quarter" idx="27"/>
          </p:nvPr>
        </p:nvSpPr>
        <p:spPr>
          <a:xfrm>
            <a:off x="466725" y="4075641"/>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78" name="Picture Placeholder 42"/>
          <p:cNvSpPr>
            <a:spLocks noGrp="1"/>
          </p:cNvSpPr>
          <p:nvPr>
            <p:ph type="pic" sz="quarter" idx="28"/>
          </p:nvPr>
        </p:nvSpPr>
        <p:spPr>
          <a:xfrm>
            <a:off x="1990725" y="4142316"/>
            <a:ext cx="1304925" cy="619125"/>
          </a:xfrm>
        </p:spPr>
        <p:txBody>
          <a:bodyPr/>
          <a:lstStyle/>
          <a:p>
            <a:endParaRPr lang="en-US"/>
          </a:p>
        </p:txBody>
      </p:sp>
      <p:sp>
        <p:nvSpPr>
          <p:cNvPr id="84" name="Rectangle 83"/>
          <p:cNvSpPr/>
          <p:nvPr userDrawn="1"/>
        </p:nvSpPr>
        <p:spPr>
          <a:xfrm>
            <a:off x="1896233" y="5343525"/>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5" name="Text Placeholder 2"/>
          <p:cNvSpPr>
            <a:spLocks noGrp="1"/>
          </p:cNvSpPr>
          <p:nvPr>
            <p:ph type="body" sz="quarter" idx="30"/>
          </p:nvPr>
        </p:nvSpPr>
        <p:spPr>
          <a:xfrm>
            <a:off x="466725" y="5332941"/>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86" name="Picture Placeholder 42"/>
          <p:cNvSpPr>
            <a:spLocks noGrp="1"/>
          </p:cNvSpPr>
          <p:nvPr>
            <p:ph type="pic" sz="quarter" idx="31"/>
          </p:nvPr>
        </p:nvSpPr>
        <p:spPr>
          <a:xfrm>
            <a:off x="1990725" y="5399616"/>
            <a:ext cx="1304925" cy="619125"/>
          </a:xfrm>
        </p:spPr>
        <p:txBody>
          <a:bodyPr/>
          <a:lstStyle/>
          <a:p>
            <a:endParaRPr lang="en-US"/>
          </a:p>
        </p:txBody>
      </p:sp>
      <p:sp>
        <p:nvSpPr>
          <p:cNvPr id="89" name="Text Placeholder 64"/>
          <p:cNvSpPr>
            <a:spLocks noGrp="1"/>
          </p:cNvSpPr>
          <p:nvPr>
            <p:ph type="body" sz="quarter" idx="32"/>
          </p:nvPr>
        </p:nvSpPr>
        <p:spPr>
          <a:xfrm>
            <a:off x="3657600" y="1447800"/>
            <a:ext cx="80645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 name="Text Placeholder 64"/>
          <p:cNvSpPr>
            <a:spLocks noGrp="1"/>
          </p:cNvSpPr>
          <p:nvPr>
            <p:ph type="body" sz="quarter" idx="33"/>
          </p:nvPr>
        </p:nvSpPr>
        <p:spPr>
          <a:xfrm>
            <a:off x="3657600" y="2781300"/>
            <a:ext cx="80645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1" name="Text Placeholder 64"/>
          <p:cNvSpPr>
            <a:spLocks noGrp="1"/>
          </p:cNvSpPr>
          <p:nvPr>
            <p:ph type="body" sz="quarter" idx="34"/>
          </p:nvPr>
        </p:nvSpPr>
        <p:spPr>
          <a:xfrm>
            <a:off x="3657600" y="4038600"/>
            <a:ext cx="80645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2" name="Text Placeholder 64"/>
          <p:cNvSpPr>
            <a:spLocks noGrp="1"/>
          </p:cNvSpPr>
          <p:nvPr>
            <p:ph type="body" sz="quarter" idx="35"/>
          </p:nvPr>
        </p:nvSpPr>
        <p:spPr>
          <a:xfrm>
            <a:off x="3657600" y="5270500"/>
            <a:ext cx="80645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8834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Info Layout 8 - 4 Row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7177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1896233" y="1515534"/>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p:cNvSpPr/>
          <p:nvPr/>
        </p:nvSpPr>
        <p:spPr>
          <a:xfrm>
            <a:off x="1896233" y="2465212"/>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p:cNvSpPr/>
          <p:nvPr/>
        </p:nvSpPr>
        <p:spPr>
          <a:xfrm>
            <a:off x="1896233" y="3414890"/>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1" name="Straight Connector 30"/>
          <p:cNvCxnSpPr/>
          <p:nvPr/>
        </p:nvCxnSpPr>
        <p:spPr>
          <a:xfrm>
            <a:off x="471714" y="2361353"/>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1714" y="3311031"/>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1714" y="4260709"/>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96233" y="4364567"/>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9" name="Text Placeholder 2"/>
          <p:cNvSpPr>
            <a:spLocks noGrp="1"/>
          </p:cNvSpPr>
          <p:nvPr>
            <p:ph type="body" sz="quarter" idx="15"/>
          </p:nvPr>
        </p:nvSpPr>
        <p:spPr>
          <a:xfrm>
            <a:off x="466725" y="150495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40" name="Text Placeholder 2"/>
          <p:cNvSpPr>
            <a:spLocks noGrp="1"/>
          </p:cNvSpPr>
          <p:nvPr>
            <p:ph type="body" sz="quarter" idx="16"/>
          </p:nvPr>
        </p:nvSpPr>
        <p:spPr>
          <a:xfrm>
            <a:off x="466725" y="245745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41" name="Text Placeholder 2"/>
          <p:cNvSpPr>
            <a:spLocks noGrp="1"/>
          </p:cNvSpPr>
          <p:nvPr>
            <p:ph type="body" sz="quarter" idx="17"/>
          </p:nvPr>
        </p:nvSpPr>
        <p:spPr>
          <a:xfrm>
            <a:off x="466725" y="3419475"/>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42" name="Text Placeholder 2"/>
          <p:cNvSpPr>
            <a:spLocks noGrp="1"/>
          </p:cNvSpPr>
          <p:nvPr>
            <p:ph type="body" sz="quarter" idx="18"/>
          </p:nvPr>
        </p:nvSpPr>
        <p:spPr>
          <a:xfrm>
            <a:off x="466725" y="4371975"/>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a:t>Click to edit Master text styles</a:t>
            </a:r>
          </a:p>
        </p:txBody>
      </p:sp>
      <p:sp>
        <p:nvSpPr>
          <p:cNvPr id="47" name="Picture Placeholder 42"/>
          <p:cNvSpPr>
            <a:spLocks noGrp="1"/>
          </p:cNvSpPr>
          <p:nvPr>
            <p:ph type="pic" sz="quarter" idx="19"/>
          </p:nvPr>
        </p:nvSpPr>
        <p:spPr>
          <a:xfrm>
            <a:off x="1990725" y="1571625"/>
            <a:ext cx="1304925" cy="619125"/>
          </a:xfrm>
        </p:spPr>
        <p:txBody>
          <a:bodyPr/>
          <a:lstStyle/>
          <a:p>
            <a:endParaRPr lang="en-US"/>
          </a:p>
        </p:txBody>
      </p:sp>
      <p:sp>
        <p:nvSpPr>
          <p:cNvPr id="48" name="Picture Placeholder 42"/>
          <p:cNvSpPr>
            <a:spLocks noGrp="1"/>
          </p:cNvSpPr>
          <p:nvPr>
            <p:ph type="pic" sz="quarter" idx="20"/>
          </p:nvPr>
        </p:nvSpPr>
        <p:spPr>
          <a:xfrm>
            <a:off x="1990725" y="2514600"/>
            <a:ext cx="1304925" cy="619125"/>
          </a:xfrm>
        </p:spPr>
        <p:txBody>
          <a:bodyPr/>
          <a:lstStyle/>
          <a:p>
            <a:endParaRPr lang="en-US"/>
          </a:p>
        </p:txBody>
      </p:sp>
      <p:sp>
        <p:nvSpPr>
          <p:cNvPr id="49" name="Picture Placeholder 42"/>
          <p:cNvSpPr>
            <a:spLocks noGrp="1"/>
          </p:cNvSpPr>
          <p:nvPr>
            <p:ph type="pic" sz="quarter" idx="21"/>
          </p:nvPr>
        </p:nvSpPr>
        <p:spPr>
          <a:xfrm>
            <a:off x="1990725" y="3467100"/>
            <a:ext cx="1304925" cy="619125"/>
          </a:xfrm>
        </p:spPr>
        <p:txBody>
          <a:bodyPr/>
          <a:lstStyle/>
          <a:p>
            <a:endParaRPr lang="en-US"/>
          </a:p>
        </p:txBody>
      </p:sp>
      <p:sp>
        <p:nvSpPr>
          <p:cNvPr id="50" name="Picture Placeholder 42"/>
          <p:cNvSpPr>
            <a:spLocks noGrp="1"/>
          </p:cNvSpPr>
          <p:nvPr>
            <p:ph type="pic" sz="quarter" idx="22"/>
          </p:nvPr>
        </p:nvSpPr>
        <p:spPr>
          <a:xfrm>
            <a:off x="1990725" y="4419600"/>
            <a:ext cx="1304925" cy="619125"/>
          </a:xfrm>
        </p:spPr>
        <p:txBody>
          <a:bodyPr/>
          <a:lstStyle/>
          <a:p>
            <a:endParaRPr lang="en-US"/>
          </a:p>
        </p:txBody>
      </p:sp>
      <p:sp>
        <p:nvSpPr>
          <p:cNvPr id="63"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66" name="Text Placeholder 64"/>
          <p:cNvSpPr>
            <a:spLocks noGrp="1"/>
          </p:cNvSpPr>
          <p:nvPr>
            <p:ph type="body" sz="quarter" idx="28"/>
          </p:nvPr>
        </p:nvSpPr>
        <p:spPr>
          <a:xfrm>
            <a:off x="3657600" y="1447800"/>
            <a:ext cx="80772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7" name="Text Placeholder 64"/>
          <p:cNvSpPr>
            <a:spLocks noGrp="1"/>
          </p:cNvSpPr>
          <p:nvPr>
            <p:ph type="body" sz="quarter" idx="29"/>
          </p:nvPr>
        </p:nvSpPr>
        <p:spPr>
          <a:xfrm>
            <a:off x="3657600" y="2413000"/>
            <a:ext cx="80772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8" name="Text Placeholder 64"/>
          <p:cNvSpPr>
            <a:spLocks noGrp="1"/>
          </p:cNvSpPr>
          <p:nvPr>
            <p:ph type="body" sz="quarter" idx="30"/>
          </p:nvPr>
        </p:nvSpPr>
        <p:spPr>
          <a:xfrm>
            <a:off x="3657600" y="3352800"/>
            <a:ext cx="8077200" cy="8382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 name="Text Placeholder 64"/>
          <p:cNvSpPr>
            <a:spLocks noGrp="1"/>
          </p:cNvSpPr>
          <p:nvPr>
            <p:ph type="body" sz="quarter" idx="31"/>
          </p:nvPr>
        </p:nvSpPr>
        <p:spPr>
          <a:xfrm>
            <a:off x="3657600" y="4305300"/>
            <a:ext cx="8077200" cy="8382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9432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fo Layout 9">
    <p:spTree>
      <p:nvGrpSpPr>
        <p:cNvPr id="1" name=""/>
        <p:cNvGrpSpPr/>
        <p:nvPr/>
      </p:nvGrpSpPr>
      <p:grpSpPr>
        <a:xfrm>
          <a:off x="0" y="0"/>
          <a:ext cx="0" cy="0"/>
          <a:chOff x="0" y="0"/>
          <a:chExt cx="0" cy="0"/>
        </a:xfrm>
      </p:grpSpPr>
      <p:sp>
        <p:nvSpPr>
          <p:cNvPr id="135" name="Text Placeholder 2"/>
          <p:cNvSpPr>
            <a:spLocks noGrp="1"/>
          </p:cNvSpPr>
          <p:nvPr>
            <p:ph type="body" sz="quarter" idx="25"/>
          </p:nvPr>
        </p:nvSpPr>
        <p:spPr>
          <a:xfrm rot="16200000">
            <a:off x="-335279" y="4808219"/>
            <a:ext cx="2124073" cy="546735"/>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7" name="Text Placeholder 2"/>
          <p:cNvSpPr>
            <a:spLocks noGrp="1"/>
          </p:cNvSpPr>
          <p:nvPr>
            <p:ph type="body" sz="quarter" idx="26"/>
          </p:nvPr>
        </p:nvSpPr>
        <p:spPr>
          <a:xfrm rot="16200000">
            <a:off x="-335279" y="2703194"/>
            <a:ext cx="2124073" cy="546735"/>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9224744" y="1913466"/>
            <a:ext cx="2515506" cy="4265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966381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11508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566356"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58700" y="1913466"/>
            <a:ext cx="2515506" cy="4265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011508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107" name="Group 106"/>
          <p:cNvGrpSpPr/>
          <p:nvPr userDrawn="1"/>
        </p:nvGrpSpPr>
        <p:grpSpPr>
          <a:xfrm>
            <a:off x="987425" y="2260510"/>
            <a:ext cx="10699994" cy="1466850"/>
            <a:chOff x="851534" y="2260510"/>
            <a:chExt cx="7810500" cy="1466850"/>
          </a:xfrm>
        </p:grpSpPr>
        <p:cxnSp>
          <p:nvCxnSpPr>
            <p:cNvPr id="113" name="Straight Connector 112"/>
            <p:cNvCxnSpPr/>
            <p:nvPr userDrawn="1"/>
          </p:nvCxnSpPr>
          <p:spPr>
            <a:xfrm>
              <a:off x="851534" y="22605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851534" y="2628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851534" y="29971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851534" y="33590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851534" y="37273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userDrawn="1"/>
        </p:nvCxnSpPr>
        <p:spPr>
          <a:xfrm>
            <a:off x="987425" y="44195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987425" y="47878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987425" y="51561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987425" y="55117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987425" y="58800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40" y="4038416"/>
            <a:ext cx="11245257" cy="7620"/>
          </a:xfrm>
          <a:prstGeom prst="line">
            <a:avLst/>
          </a:prstGeom>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9230894" y="1978554"/>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230892" y="2086504"/>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230894" y="2340504"/>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230892" y="2448454"/>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9230894" y="2707217"/>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230892" y="2815167"/>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9230894" y="3064404"/>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230892" y="3172354"/>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9230894" y="3435880"/>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230892" y="3543830"/>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9230894" y="3793067"/>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9230892" y="3901017"/>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9230894" y="4126441"/>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9230892" y="4234391"/>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9230894" y="4488391"/>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30892" y="4596341"/>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230894" y="4855104"/>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230892" y="4963054"/>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230892" y="5224991"/>
            <a:ext cx="1745630"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230892" y="5332941"/>
            <a:ext cx="62633"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230894" y="5593291"/>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9230892" y="5701241"/>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230894" y="5931430"/>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9230892" y="6039380"/>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457200" y="4038868"/>
            <a:ext cx="538056" cy="19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 Placeholder 2"/>
          <p:cNvSpPr>
            <a:spLocks noGrp="1"/>
          </p:cNvSpPr>
          <p:nvPr>
            <p:ph type="body" sz="quarter" idx="20"/>
          </p:nvPr>
        </p:nvSpPr>
        <p:spPr>
          <a:xfrm>
            <a:off x="990600" y="1516380"/>
            <a:ext cx="251460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29" name="Text Placeholder 2"/>
          <p:cNvSpPr>
            <a:spLocks noGrp="1"/>
          </p:cNvSpPr>
          <p:nvPr>
            <p:ph type="body" sz="quarter" idx="21"/>
          </p:nvPr>
        </p:nvSpPr>
        <p:spPr>
          <a:xfrm>
            <a:off x="3764280"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0" name="Text Placeholder 2"/>
          <p:cNvSpPr>
            <a:spLocks noGrp="1"/>
          </p:cNvSpPr>
          <p:nvPr>
            <p:ph type="body" sz="quarter" idx="22"/>
          </p:nvPr>
        </p:nvSpPr>
        <p:spPr>
          <a:xfrm>
            <a:off x="6494584"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1" name="Text Placeholder 2"/>
          <p:cNvSpPr>
            <a:spLocks noGrp="1"/>
          </p:cNvSpPr>
          <p:nvPr>
            <p:ph type="body" sz="quarter" idx="23"/>
          </p:nvPr>
        </p:nvSpPr>
        <p:spPr>
          <a:xfrm>
            <a:off x="9231925"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3" name="Text Placeholder 2"/>
          <p:cNvSpPr>
            <a:spLocks noGrp="1"/>
          </p:cNvSpPr>
          <p:nvPr>
            <p:ph type="body" sz="quarter" idx="27"/>
          </p:nvPr>
        </p:nvSpPr>
        <p:spPr>
          <a:xfrm>
            <a:off x="1000125" y="19145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38" name="Text Placeholder 2"/>
          <p:cNvSpPr>
            <a:spLocks noGrp="1"/>
          </p:cNvSpPr>
          <p:nvPr>
            <p:ph type="body" sz="quarter" idx="28"/>
          </p:nvPr>
        </p:nvSpPr>
        <p:spPr>
          <a:xfrm>
            <a:off x="1000125" y="22860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0" name="Text Placeholder 2"/>
          <p:cNvSpPr>
            <a:spLocks noGrp="1"/>
          </p:cNvSpPr>
          <p:nvPr>
            <p:ph type="body" sz="quarter" idx="29"/>
          </p:nvPr>
        </p:nvSpPr>
        <p:spPr>
          <a:xfrm>
            <a:off x="1000125" y="26479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1" name="Text Placeholder 2"/>
          <p:cNvSpPr>
            <a:spLocks noGrp="1"/>
          </p:cNvSpPr>
          <p:nvPr>
            <p:ph type="body" sz="quarter" idx="30"/>
          </p:nvPr>
        </p:nvSpPr>
        <p:spPr>
          <a:xfrm>
            <a:off x="1000125" y="30194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2" name="Text Placeholder 2"/>
          <p:cNvSpPr>
            <a:spLocks noGrp="1"/>
          </p:cNvSpPr>
          <p:nvPr>
            <p:ph type="body" sz="quarter" idx="31"/>
          </p:nvPr>
        </p:nvSpPr>
        <p:spPr>
          <a:xfrm>
            <a:off x="1000125" y="33813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3" name="Text Placeholder 2"/>
          <p:cNvSpPr>
            <a:spLocks noGrp="1"/>
          </p:cNvSpPr>
          <p:nvPr>
            <p:ph type="body" sz="quarter" idx="32"/>
          </p:nvPr>
        </p:nvSpPr>
        <p:spPr>
          <a:xfrm>
            <a:off x="1000125" y="37242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4" name="Text Placeholder 2"/>
          <p:cNvSpPr>
            <a:spLocks noGrp="1"/>
          </p:cNvSpPr>
          <p:nvPr>
            <p:ph type="body" sz="quarter" idx="33"/>
          </p:nvPr>
        </p:nvSpPr>
        <p:spPr>
          <a:xfrm>
            <a:off x="1000125" y="40957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5" name="Text Placeholder 2"/>
          <p:cNvSpPr>
            <a:spLocks noGrp="1"/>
          </p:cNvSpPr>
          <p:nvPr>
            <p:ph type="body" sz="quarter" idx="34"/>
          </p:nvPr>
        </p:nvSpPr>
        <p:spPr>
          <a:xfrm>
            <a:off x="1000125" y="44862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6" name="Text Placeholder 2"/>
          <p:cNvSpPr>
            <a:spLocks noGrp="1"/>
          </p:cNvSpPr>
          <p:nvPr>
            <p:ph type="body" sz="quarter" idx="35"/>
          </p:nvPr>
        </p:nvSpPr>
        <p:spPr>
          <a:xfrm>
            <a:off x="1000125" y="48101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7" name="Text Placeholder 2"/>
          <p:cNvSpPr>
            <a:spLocks noGrp="1"/>
          </p:cNvSpPr>
          <p:nvPr>
            <p:ph type="body" sz="quarter" idx="36"/>
          </p:nvPr>
        </p:nvSpPr>
        <p:spPr>
          <a:xfrm>
            <a:off x="1000125" y="51816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8" name="Text Placeholder 2"/>
          <p:cNvSpPr>
            <a:spLocks noGrp="1"/>
          </p:cNvSpPr>
          <p:nvPr>
            <p:ph type="body" sz="quarter" idx="37"/>
          </p:nvPr>
        </p:nvSpPr>
        <p:spPr>
          <a:xfrm>
            <a:off x="1000125" y="55435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9" name="Text Placeholder 2"/>
          <p:cNvSpPr>
            <a:spLocks noGrp="1"/>
          </p:cNvSpPr>
          <p:nvPr>
            <p:ph type="body" sz="quarter" idx="38"/>
          </p:nvPr>
        </p:nvSpPr>
        <p:spPr>
          <a:xfrm>
            <a:off x="1000125" y="59150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4" name="Text Placeholder 2"/>
          <p:cNvSpPr>
            <a:spLocks noGrp="1"/>
          </p:cNvSpPr>
          <p:nvPr>
            <p:ph type="body" sz="quarter" idx="39"/>
          </p:nvPr>
        </p:nvSpPr>
        <p:spPr>
          <a:xfrm>
            <a:off x="3752850" y="19145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5" name="Text Placeholder 2"/>
          <p:cNvSpPr>
            <a:spLocks noGrp="1"/>
          </p:cNvSpPr>
          <p:nvPr>
            <p:ph type="body" sz="quarter" idx="40"/>
          </p:nvPr>
        </p:nvSpPr>
        <p:spPr>
          <a:xfrm>
            <a:off x="3752850" y="22860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6" name="Text Placeholder 2"/>
          <p:cNvSpPr>
            <a:spLocks noGrp="1"/>
          </p:cNvSpPr>
          <p:nvPr>
            <p:ph type="body" sz="quarter" idx="41"/>
          </p:nvPr>
        </p:nvSpPr>
        <p:spPr>
          <a:xfrm>
            <a:off x="3752850" y="26479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7" name="Text Placeholder 2"/>
          <p:cNvSpPr>
            <a:spLocks noGrp="1"/>
          </p:cNvSpPr>
          <p:nvPr>
            <p:ph type="body" sz="quarter" idx="42"/>
          </p:nvPr>
        </p:nvSpPr>
        <p:spPr>
          <a:xfrm>
            <a:off x="3752850" y="30194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8" name="Text Placeholder 2"/>
          <p:cNvSpPr>
            <a:spLocks noGrp="1"/>
          </p:cNvSpPr>
          <p:nvPr>
            <p:ph type="body" sz="quarter" idx="43"/>
          </p:nvPr>
        </p:nvSpPr>
        <p:spPr>
          <a:xfrm>
            <a:off x="3752850" y="33813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9" name="Text Placeholder 2"/>
          <p:cNvSpPr>
            <a:spLocks noGrp="1"/>
          </p:cNvSpPr>
          <p:nvPr>
            <p:ph type="body" sz="quarter" idx="44"/>
          </p:nvPr>
        </p:nvSpPr>
        <p:spPr>
          <a:xfrm>
            <a:off x="3752850" y="37242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0" name="Text Placeholder 2"/>
          <p:cNvSpPr>
            <a:spLocks noGrp="1"/>
          </p:cNvSpPr>
          <p:nvPr>
            <p:ph type="body" sz="quarter" idx="45"/>
          </p:nvPr>
        </p:nvSpPr>
        <p:spPr>
          <a:xfrm>
            <a:off x="3752850" y="40957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1" name="Text Placeholder 2"/>
          <p:cNvSpPr>
            <a:spLocks noGrp="1"/>
          </p:cNvSpPr>
          <p:nvPr>
            <p:ph type="body" sz="quarter" idx="46"/>
          </p:nvPr>
        </p:nvSpPr>
        <p:spPr>
          <a:xfrm>
            <a:off x="3752850" y="44862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2" name="Text Placeholder 2"/>
          <p:cNvSpPr>
            <a:spLocks noGrp="1"/>
          </p:cNvSpPr>
          <p:nvPr>
            <p:ph type="body" sz="quarter" idx="47"/>
          </p:nvPr>
        </p:nvSpPr>
        <p:spPr>
          <a:xfrm>
            <a:off x="3752850" y="48101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3" name="Text Placeholder 2"/>
          <p:cNvSpPr>
            <a:spLocks noGrp="1"/>
          </p:cNvSpPr>
          <p:nvPr>
            <p:ph type="body" sz="quarter" idx="48"/>
          </p:nvPr>
        </p:nvSpPr>
        <p:spPr>
          <a:xfrm>
            <a:off x="3752850" y="51816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4" name="Text Placeholder 2"/>
          <p:cNvSpPr>
            <a:spLocks noGrp="1"/>
          </p:cNvSpPr>
          <p:nvPr>
            <p:ph type="body" sz="quarter" idx="49"/>
          </p:nvPr>
        </p:nvSpPr>
        <p:spPr>
          <a:xfrm>
            <a:off x="3752850" y="55435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5" name="Text Placeholder 2"/>
          <p:cNvSpPr>
            <a:spLocks noGrp="1"/>
          </p:cNvSpPr>
          <p:nvPr>
            <p:ph type="body" sz="quarter" idx="50"/>
          </p:nvPr>
        </p:nvSpPr>
        <p:spPr>
          <a:xfrm>
            <a:off x="3752850" y="59150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98" name="Text Placeholder 2"/>
          <p:cNvSpPr>
            <a:spLocks noGrp="1"/>
          </p:cNvSpPr>
          <p:nvPr>
            <p:ph type="body" sz="quarter" idx="51"/>
          </p:nvPr>
        </p:nvSpPr>
        <p:spPr>
          <a:xfrm>
            <a:off x="6486525" y="19145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99" name="Text Placeholder 2"/>
          <p:cNvSpPr>
            <a:spLocks noGrp="1"/>
          </p:cNvSpPr>
          <p:nvPr>
            <p:ph type="body" sz="quarter" idx="52"/>
          </p:nvPr>
        </p:nvSpPr>
        <p:spPr>
          <a:xfrm>
            <a:off x="6486525" y="22860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0" name="Text Placeholder 2"/>
          <p:cNvSpPr>
            <a:spLocks noGrp="1"/>
          </p:cNvSpPr>
          <p:nvPr>
            <p:ph type="body" sz="quarter" idx="53"/>
          </p:nvPr>
        </p:nvSpPr>
        <p:spPr>
          <a:xfrm>
            <a:off x="6486525" y="26479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1" name="Text Placeholder 2"/>
          <p:cNvSpPr>
            <a:spLocks noGrp="1"/>
          </p:cNvSpPr>
          <p:nvPr>
            <p:ph type="body" sz="quarter" idx="54"/>
          </p:nvPr>
        </p:nvSpPr>
        <p:spPr>
          <a:xfrm>
            <a:off x="6486525" y="30194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2" name="Text Placeholder 2"/>
          <p:cNvSpPr>
            <a:spLocks noGrp="1"/>
          </p:cNvSpPr>
          <p:nvPr>
            <p:ph type="body" sz="quarter" idx="55"/>
          </p:nvPr>
        </p:nvSpPr>
        <p:spPr>
          <a:xfrm>
            <a:off x="6486525" y="33813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3" name="Text Placeholder 2"/>
          <p:cNvSpPr>
            <a:spLocks noGrp="1"/>
          </p:cNvSpPr>
          <p:nvPr>
            <p:ph type="body" sz="quarter" idx="56"/>
          </p:nvPr>
        </p:nvSpPr>
        <p:spPr>
          <a:xfrm>
            <a:off x="6486525" y="37242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4" name="Text Placeholder 2"/>
          <p:cNvSpPr>
            <a:spLocks noGrp="1"/>
          </p:cNvSpPr>
          <p:nvPr>
            <p:ph type="body" sz="quarter" idx="57"/>
          </p:nvPr>
        </p:nvSpPr>
        <p:spPr>
          <a:xfrm>
            <a:off x="6486525" y="40957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5" name="Text Placeholder 2"/>
          <p:cNvSpPr>
            <a:spLocks noGrp="1"/>
          </p:cNvSpPr>
          <p:nvPr>
            <p:ph type="body" sz="quarter" idx="58"/>
          </p:nvPr>
        </p:nvSpPr>
        <p:spPr>
          <a:xfrm>
            <a:off x="6486525" y="44862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6" name="Text Placeholder 2"/>
          <p:cNvSpPr>
            <a:spLocks noGrp="1"/>
          </p:cNvSpPr>
          <p:nvPr>
            <p:ph type="body" sz="quarter" idx="59"/>
          </p:nvPr>
        </p:nvSpPr>
        <p:spPr>
          <a:xfrm>
            <a:off x="6486525" y="48101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7" name="Text Placeholder 2"/>
          <p:cNvSpPr>
            <a:spLocks noGrp="1"/>
          </p:cNvSpPr>
          <p:nvPr>
            <p:ph type="body" sz="quarter" idx="60"/>
          </p:nvPr>
        </p:nvSpPr>
        <p:spPr>
          <a:xfrm>
            <a:off x="6486525" y="51816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8" name="Text Placeholder 2"/>
          <p:cNvSpPr>
            <a:spLocks noGrp="1"/>
          </p:cNvSpPr>
          <p:nvPr>
            <p:ph type="body" sz="quarter" idx="61"/>
          </p:nvPr>
        </p:nvSpPr>
        <p:spPr>
          <a:xfrm>
            <a:off x="6486525" y="55435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9" name="Text Placeholder 2"/>
          <p:cNvSpPr>
            <a:spLocks noGrp="1"/>
          </p:cNvSpPr>
          <p:nvPr>
            <p:ph type="body" sz="quarter" idx="62"/>
          </p:nvPr>
        </p:nvSpPr>
        <p:spPr>
          <a:xfrm>
            <a:off x="6486525" y="59150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13" name="Content Placeholder 209"/>
          <p:cNvSpPr>
            <a:spLocks noGrp="1"/>
          </p:cNvSpPr>
          <p:nvPr>
            <p:ph sz="quarter" idx="64" hasCustomPrompt="1"/>
          </p:nvPr>
        </p:nvSpPr>
        <p:spPr>
          <a:xfrm>
            <a:off x="11026775" y="2097885"/>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15" name="Content Placeholder 209"/>
          <p:cNvSpPr>
            <a:spLocks noGrp="1"/>
          </p:cNvSpPr>
          <p:nvPr>
            <p:ph sz="quarter" idx="65" hasCustomPrompt="1"/>
          </p:nvPr>
        </p:nvSpPr>
        <p:spPr>
          <a:xfrm>
            <a:off x="11026775" y="1938335"/>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16" name="Content Placeholder 209"/>
          <p:cNvSpPr>
            <a:spLocks noGrp="1"/>
          </p:cNvSpPr>
          <p:nvPr>
            <p:ph sz="quarter" idx="66" hasCustomPrompt="1"/>
          </p:nvPr>
        </p:nvSpPr>
        <p:spPr>
          <a:xfrm>
            <a:off x="11026775" y="2455076"/>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17" name="Content Placeholder 209"/>
          <p:cNvSpPr>
            <a:spLocks noGrp="1"/>
          </p:cNvSpPr>
          <p:nvPr>
            <p:ph sz="quarter" idx="67" hasCustomPrompt="1"/>
          </p:nvPr>
        </p:nvSpPr>
        <p:spPr>
          <a:xfrm>
            <a:off x="11026775" y="2295526"/>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18" name="Content Placeholder 209"/>
          <p:cNvSpPr>
            <a:spLocks noGrp="1"/>
          </p:cNvSpPr>
          <p:nvPr>
            <p:ph sz="quarter" idx="68" hasCustomPrompt="1"/>
          </p:nvPr>
        </p:nvSpPr>
        <p:spPr>
          <a:xfrm>
            <a:off x="11026775" y="283290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19" name="Content Placeholder 209"/>
          <p:cNvSpPr>
            <a:spLocks noGrp="1"/>
          </p:cNvSpPr>
          <p:nvPr>
            <p:ph sz="quarter" idx="69" hasCustomPrompt="1"/>
          </p:nvPr>
        </p:nvSpPr>
        <p:spPr>
          <a:xfrm>
            <a:off x="11026775" y="267335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20" name="Content Placeholder 209"/>
          <p:cNvSpPr>
            <a:spLocks noGrp="1"/>
          </p:cNvSpPr>
          <p:nvPr>
            <p:ph sz="quarter" idx="70" hasCustomPrompt="1"/>
          </p:nvPr>
        </p:nvSpPr>
        <p:spPr>
          <a:xfrm>
            <a:off x="11026775" y="318215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21" name="Content Placeholder 209"/>
          <p:cNvSpPr>
            <a:spLocks noGrp="1"/>
          </p:cNvSpPr>
          <p:nvPr>
            <p:ph sz="quarter" idx="71" hasCustomPrompt="1"/>
          </p:nvPr>
        </p:nvSpPr>
        <p:spPr>
          <a:xfrm>
            <a:off x="11026775" y="302260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22" name="Content Placeholder 209"/>
          <p:cNvSpPr>
            <a:spLocks noGrp="1"/>
          </p:cNvSpPr>
          <p:nvPr>
            <p:ph sz="quarter" idx="72" hasCustomPrompt="1"/>
          </p:nvPr>
        </p:nvSpPr>
        <p:spPr>
          <a:xfrm>
            <a:off x="11026775" y="355680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23" name="Content Placeholder 209"/>
          <p:cNvSpPr>
            <a:spLocks noGrp="1"/>
          </p:cNvSpPr>
          <p:nvPr>
            <p:ph sz="quarter" idx="73" hasCustomPrompt="1"/>
          </p:nvPr>
        </p:nvSpPr>
        <p:spPr>
          <a:xfrm>
            <a:off x="11026775" y="339725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24" name="Content Placeholder 209"/>
          <p:cNvSpPr>
            <a:spLocks noGrp="1"/>
          </p:cNvSpPr>
          <p:nvPr>
            <p:ph sz="quarter" idx="74" hasCustomPrompt="1"/>
          </p:nvPr>
        </p:nvSpPr>
        <p:spPr>
          <a:xfrm>
            <a:off x="11026775" y="390605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25" name="Content Placeholder 209"/>
          <p:cNvSpPr>
            <a:spLocks noGrp="1"/>
          </p:cNvSpPr>
          <p:nvPr>
            <p:ph sz="quarter" idx="75" hasCustomPrompt="1"/>
          </p:nvPr>
        </p:nvSpPr>
        <p:spPr>
          <a:xfrm>
            <a:off x="11026775" y="374650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26" name="Content Placeholder 209"/>
          <p:cNvSpPr>
            <a:spLocks noGrp="1"/>
          </p:cNvSpPr>
          <p:nvPr>
            <p:ph sz="quarter" idx="76" hasCustomPrompt="1"/>
          </p:nvPr>
        </p:nvSpPr>
        <p:spPr>
          <a:xfrm>
            <a:off x="11026775" y="424260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27" name="Content Placeholder 209"/>
          <p:cNvSpPr>
            <a:spLocks noGrp="1"/>
          </p:cNvSpPr>
          <p:nvPr>
            <p:ph sz="quarter" idx="77" hasCustomPrompt="1"/>
          </p:nvPr>
        </p:nvSpPr>
        <p:spPr>
          <a:xfrm>
            <a:off x="11026775" y="408305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28" name="Content Placeholder 209"/>
          <p:cNvSpPr>
            <a:spLocks noGrp="1"/>
          </p:cNvSpPr>
          <p:nvPr>
            <p:ph sz="quarter" idx="78" hasCustomPrompt="1"/>
          </p:nvPr>
        </p:nvSpPr>
        <p:spPr>
          <a:xfrm>
            <a:off x="11026775" y="462534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29" name="Content Placeholder 209"/>
          <p:cNvSpPr>
            <a:spLocks noGrp="1"/>
          </p:cNvSpPr>
          <p:nvPr>
            <p:ph sz="quarter" idx="79" hasCustomPrompt="1"/>
          </p:nvPr>
        </p:nvSpPr>
        <p:spPr>
          <a:xfrm>
            <a:off x="11026775" y="446579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30" name="Content Placeholder 209"/>
          <p:cNvSpPr>
            <a:spLocks noGrp="1"/>
          </p:cNvSpPr>
          <p:nvPr>
            <p:ph sz="quarter" idx="80" hasCustomPrompt="1"/>
          </p:nvPr>
        </p:nvSpPr>
        <p:spPr>
          <a:xfrm>
            <a:off x="11026775" y="499110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31" name="Content Placeholder 209"/>
          <p:cNvSpPr>
            <a:spLocks noGrp="1"/>
          </p:cNvSpPr>
          <p:nvPr>
            <p:ph sz="quarter" idx="81" hasCustomPrompt="1"/>
          </p:nvPr>
        </p:nvSpPr>
        <p:spPr>
          <a:xfrm>
            <a:off x="11026775" y="483155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32" name="Content Placeholder 209"/>
          <p:cNvSpPr>
            <a:spLocks noGrp="1"/>
          </p:cNvSpPr>
          <p:nvPr>
            <p:ph sz="quarter" idx="82" hasCustomPrompt="1"/>
          </p:nvPr>
        </p:nvSpPr>
        <p:spPr>
          <a:xfrm>
            <a:off x="11026775" y="535639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33" name="Content Placeholder 209"/>
          <p:cNvSpPr>
            <a:spLocks noGrp="1"/>
          </p:cNvSpPr>
          <p:nvPr>
            <p:ph sz="quarter" idx="83" hasCustomPrompt="1"/>
          </p:nvPr>
        </p:nvSpPr>
        <p:spPr>
          <a:xfrm>
            <a:off x="11026775" y="519684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34" name="Content Placeholder 209"/>
          <p:cNvSpPr>
            <a:spLocks noGrp="1"/>
          </p:cNvSpPr>
          <p:nvPr>
            <p:ph sz="quarter" idx="84" hasCustomPrompt="1"/>
          </p:nvPr>
        </p:nvSpPr>
        <p:spPr>
          <a:xfrm>
            <a:off x="11026775" y="570691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35" name="Content Placeholder 209"/>
          <p:cNvSpPr>
            <a:spLocks noGrp="1"/>
          </p:cNvSpPr>
          <p:nvPr>
            <p:ph sz="quarter" idx="85" hasCustomPrompt="1"/>
          </p:nvPr>
        </p:nvSpPr>
        <p:spPr>
          <a:xfrm>
            <a:off x="11026775" y="554736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36" name="Content Placeholder 209"/>
          <p:cNvSpPr>
            <a:spLocks noGrp="1"/>
          </p:cNvSpPr>
          <p:nvPr>
            <p:ph sz="quarter" idx="86" hasCustomPrompt="1"/>
          </p:nvPr>
        </p:nvSpPr>
        <p:spPr>
          <a:xfrm>
            <a:off x="11026775" y="604219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37" name="Content Placeholder 209"/>
          <p:cNvSpPr>
            <a:spLocks noGrp="1"/>
          </p:cNvSpPr>
          <p:nvPr>
            <p:ph sz="quarter" idx="87" hasCustomPrompt="1"/>
          </p:nvPr>
        </p:nvSpPr>
        <p:spPr>
          <a:xfrm>
            <a:off x="11026775" y="5890260"/>
            <a:ext cx="711200" cy="120650"/>
          </a:xfrm>
        </p:spPr>
        <p:txBody>
          <a:bodyPr/>
          <a:lstStyle>
            <a:lvl1pPr marL="0" indent="0" algn="ctr">
              <a:buFontTx/>
              <a:buNone/>
              <a:defRPr sz="1000" baseline="0">
                <a:solidFill>
                  <a:schemeClr val="accent1"/>
                </a:solidFill>
              </a:defRPr>
            </a:lvl1pPr>
          </a:lstStyle>
          <a:p>
            <a:pPr lvl="0"/>
            <a:r>
              <a:rPr lang="en-US" dirty="0"/>
              <a:t>25%</a:t>
            </a:r>
          </a:p>
        </p:txBody>
      </p:sp>
    </p:spTree>
    <p:custDataLst>
      <p:tags r:id="rId1"/>
    </p:custDataLst>
    <p:extLst>
      <p:ext uri="{BB962C8B-B14F-4D97-AF65-F5344CB8AC3E}">
        <p14:creationId xmlns:p14="http://schemas.microsoft.com/office/powerpoint/2010/main" val="17855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fo Layout 9 with Takeaway">
    <p:spTree>
      <p:nvGrpSpPr>
        <p:cNvPr id="1" name=""/>
        <p:cNvGrpSpPr/>
        <p:nvPr/>
      </p:nvGrpSpPr>
      <p:grpSpPr>
        <a:xfrm>
          <a:off x="0" y="0"/>
          <a:ext cx="0" cy="0"/>
          <a:chOff x="0" y="0"/>
          <a:chExt cx="0" cy="0"/>
        </a:xfrm>
      </p:grpSpPr>
      <p:sp>
        <p:nvSpPr>
          <p:cNvPr id="135" name="Text Placeholder 2"/>
          <p:cNvSpPr>
            <a:spLocks noGrp="1"/>
          </p:cNvSpPr>
          <p:nvPr>
            <p:ph type="body" sz="quarter" idx="25"/>
          </p:nvPr>
        </p:nvSpPr>
        <p:spPr>
          <a:xfrm rot="16200000">
            <a:off x="7620" y="3801744"/>
            <a:ext cx="1438275" cy="546735"/>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7" name="Text Placeholder 2"/>
          <p:cNvSpPr>
            <a:spLocks noGrp="1"/>
          </p:cNvSpPr>
          <p:nvPr>
            <p:ph type="body" sz="quarter" idx="26"/>
          </p:nvPr>
        </p:nvSpPr>
        <p:spPr>
          <a:xfrm rot="16200000">
            <a:off x="7620" y="2360294"/>
            <a:ext cx="1438275" cy="546735"/>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1861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9" name="Rectangle 8"/>
          <p:cNvSpPr/>
          <p:nvPr/>
        </p:nvSpPr>
        <p:spPr>
          <a:xfrm>
            <a:off x="9224744" y="1913466"/>
            <a:ext cx="2515506" cy="2953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966381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11508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566356"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58700" y="1913466"/>
            <a:ext cx="2515506" cy="2953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011508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107" name="Group 106"/>
          <p:cNvGrpSpPr/>
          <p:nvPr userDrawn="1"/>
        </p:nvGrpSpPr>
        <p:grpSpPr>
          <a:xfrm>
            <a:off x="987425" y="2260510"/>
            <a:ext cx="10699994" cy="1098550"/>
            <a:chOff x="851534" y="2260510"/>
            <a:chExt cx="7810500" cy="1098550"/>
          </a:xfrm>
        </p:grpSpPr>
        <p:cxnSp>
          <p:nvCxnSpPr>
            <p:cNvPr id="113" name="Straight Connector 112"/>
            <p:cNvCxnSpPr/>
            <p:nvPr userDrawn="1"/>
          </p:nvCxnSpPr>
          <p:spPr>
            <a:xfrm>
              <a:off x="851534" y="22605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851534" y="2628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851534" y="29971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851534" y="33590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userDrawn="1"/>
        </p:nvCxnSpPr>
        <p:spPr>
          <a:xfrm>
            <a:off x="987425" y="3755935"/>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987425" y="4124235"/>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987425" y="4492535"/>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987425" y="4848135"/>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40" y="3352616"/>
            <a:ext cx="11245257" cy="7620"/>
          </a:xfrm>
          <a:prstGeom prst="line">
            <a:avLst/>
          </a:prstGeom>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9230894" y="1978554"/>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230892" y="2086504"/>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230894" y="2340504"/>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230892" y="2448454"/>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9230894" y="2707217"/>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230892" y="2815167"/>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9230894" y="3064404"/>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230892" y="3172354"/>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9230894" y="3462866"/>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9230892" y="3570816"/>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9230894" y="3824816"/>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30892" y="3932766"/>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230894" y="4191529"/>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230892" y="4299479"/>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230892" y="4561416"/>
            <a:ext cx="1745630"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230892" y="4669366"/>
            <a:ext cx="62633"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457200" y="3353068"/>
            <a:ext cx="538056" cy="19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 Placeholder 2"/>
          <p:cNvSpPr>
            <a:spLocks noGrp="1"/>
          </p:cNvSpPr>
          <p:nvPr>
            <p:ph type="body" sz="quarter" idx="20"/>
          </p:nvPr>
        </p:nvSpPr>
        <p:spPr>
          <a:xfrm>
            <a:off x="990600" y="1516380"/>
            <a:ext cx="251460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29" name="Text Placeholder 2"/>
          <p:cNvSpPr>
            <a:spLocks noGrp="1"/>
          </p:cNvSpPr>
          <p:nvPr>
            <p:ph type="body" sz="quarter" idx="21"/>
          </p:nvPr>
        </p:nvSpPr>
        <p:spPr>
          <a:xfrm>
            <a:off x="3764280"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0" name="Text Placeholder 2"/>
          <p:cNvSpPr>
            <a:spLocks noGrp="1"/>
          </p:cNvSpPr>
          <p:nvPr>
            <p:ph type="body" sz="quarter" idx="22"/>
          </p:nvPr>
        </p:nvSpPr>
        <p:spPr>
          <a:xfrm>
            <a:off x="6494584"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1" name="Text Placeholder 2"/>
          <p:cNvSpPr>
            <a:spLocks noGrp="1"/>
          </p:cNvSpPr>
          <p:nvPr>
            <p:ph type="body" sz="quarter" idx="23"/>
          </p:nvPr>
        </p:nvSpPr>
        <p:spPr>
          <a:xfrm>
            <a:off x="9231925"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3" name="Text Placeholder 2"/>
          <p:cNvSpPr>
            <a:spLocks noGrp="1"/>
          </p:cNvSpPr>
          <p:nvPr>
            <p:ph type="body" sz="quarter" idx="27"/>
          </p:nvPr>
        </p:nvSpPr>
        <p:spPr>
          <a:xfrm>
            <a:off x="1000125" y="19145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38" name="Text Placeholder 2"/>
          <p:cNvSpPr>
            <a:spLocks noGrp="1"/>
          </p:cNvSpPr>
          <p:nvPr>
            <p:ph type="body" sz="quarter" idx="28"/>
          </p:nvPr>
        </p:nvSpPr>
        <p:spPr>
          <a:xfrm>
            <a:off x="1000125" y="22860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0" name="Text Placeholder 2"/>
          <p:cNvSpPr>
            <a:spLocks noGrp="1"/>
          </p:cNvSpPr>
          <p:nvPr>
            <p:ph type="body" sz="quarter" idx="29"/>
          </p:nvPr>
        </p:nvSpPr>
        <p:spPr>
          <a:xfrm>
            <a:off x="1000125" y="26479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1" name="Text Placeholder 2"/>
          <p:cNvSpPr>
            <a:spLocks noGrp="1"/>
          </p:cNvSpPr>
          <p:nvPr>
            <p:ph type="body" sz="quarter" idx="30"/>
          </p:nvPr>
        </p:nvSpPr>
        <p:spPr>
          <a:xfrm>
            <a:off x="1000125" y="30194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4" name="Text Placeholder 2"/>
          <p:cNvSpPr>
            <a:spLocks noGrp="1"/>
          </p:cNvSpPr>
          <p:nvPr>
            <p:ph type="body" sz="quarter" idx="33"/>
          </p:nvPr>
        </p:nvSpPr>
        <p:spPr>
          <a:xfrm>
            <a:off x="1000125" y="34321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5" name="Text Placeholder 2"/>
          <p:cNvSpPr>
            <a:spLocks noGrp="1"/>
          </p:cNvSpPr>
          <p:nvPr>
            <p:ph type="body" sz="quarter" idx="34"/>
          </p:nvPr>
        </p:nvSpPr>
        <p:spPr>
          <a:xfrm>
            <a:off x="1000125" y="38227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6" name="Text Placeholder 2"/>
          <p:cNvSpPr>
            <a:spLocks noGrp="1"/>
          </p:cNvSpPr>
          <p:nvPr>
            <p:ph type="body" sz="quarter" idx="35"/>
          </p:nvPr>
        </p:nvSpPr>
        <p:spPr>
          <a:xfrm>
            <a:off x="1000125" y="41465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47" name="Text Placeholder 2"/>
          <p:cNvSpPr>
            <a:spLocks noGrp="1"/>
          </p:cNvSpPr>
          <p:nvPr>
            <p:ph type="body" sz="quarter" idx="36"/>
          </p:nvPr>
        </p:nvSpPr>
        <p:spPr>
          <a:xfrm>
            <a:off x="1000125" y="45180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4" name="Text Placeholder 2"/>
          <p:cNvSpPr>
            <a:spLocks noGrp="1"/>
          </p:cNvSpPr>
          <p:nvPr>
            <p:ph type="body" sz="quarter" idx="39"/>
          </p:nvPr>
        </p:nvSpPr>
        <p:spPr>
          <a:xfrm>
            <a:off x="3752850" y="19145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5" name="Text Placeholder 2"/>
          <p:cNvSpPr>
            <a:spLocks noGrp="1"/>
          </p:cNvSpPr>
          <p:nvPr>
            <p:ph type="body" sz="quarter" idx="40"/>
          </p:nvPr>
        </p:nvSpPr>
        <p:spPr>
          <a:xfrm>
            <a:off x="3752850" y="22860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6" name="Text Placeholder 2"/>
          <p:cNvSpPr>
            <a:spLocks noGrp="1"/>
          </p:cNvSpPr>
          <p:nvPr>
            <p:ph type="body" sz="quarter" idx="41"/>
          </p:nvPr>
        </p:nvSpPr>
        <p:spPr>
          <a:xfrm>
            <a:off x="3752850" y="26479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77" name="Text Placeholder 2"/>
          <p:cNvSpPr>
            <a:spLocks noGrp="1"/>
          </p:cNvSpPr>
          <p:nvPr>
            <p:ph type="body" sz="quarter" idx="42"/>
          </p:nvPr>
        </p:nvSpPr>
        <p:spPr>
          <a:xfrm>
            <a:off x="3752850" y="30194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0" name="Text Placeholder 2"/>
          <p:cNvSpPr>
            <a:spLocks noGrp="1"/>
          </p:cNvSpPr>
          <p:nvPr>
            <p:ph type="body" sz="quarter" idx="45"/>
          </p:nvPr>
        </p:nvSpPr>
        <p:spPr>
          <a:xfrm>
            <a:off x="3752850" y="34321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1" name="Text Placeholder 2"/>
          <p:cNvSpPr>
            <a:spLocks noGrp="1"/>
          </p:cNvSpPr>
          <p:nvPr>
            <p:ph type="body" sz="quarter" idx="46"/>
          </p:nvPr>
        </p:nvSpPr>
        <p:spPr>
          <a:xfrm>
            <a:off x="3752850" y="38227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2" name="Text Placeholder 2"/>
          <p:cNvSpPr>
            <a:spLocks noGrp="1"/>
          </p:cNvSpPr>
          <p:nvPr>
            <p:ph type="body" sz="quarter" idx="47"/>
          </p:nvPr>
        </p:nvSpPr>
        <p:spPr>
          <a:xfrm>
            <a:off x="3752850" y="41465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83" name="Text Placeholder 2"/>
          <p:cNvSpPr>
            <a:spLocks noGrp="1"/>
          </p:cNvSpPr>
          <p:nvPr>
            <p:ph type="body" sz="quarter" idx="48"/>
          </p:nvPr>
        </p:nvSpPr>
        <p:spPr>
          <a:xfrm>
            <a:off x="3752850" y="45180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98" name="Text Placeholder 2"/>
          <p:cNvSpPr>
            <a:spLocks noGrp="1"/>
          </p:cNvSpPr>
          <p:nvPr>
            <p:ph type="body" sz="quarter" idx="51"/>
          </p:nvPr>
        </p:nvSpPr>
        <p:spPr>
          <a:xfrm>
            <a:off x="6486525" y="19145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199" name="Text Placeholder 2"/>
          <p:cNvSpPr>
            <a:spLocks noGrp="1"/>
          </p:cNvSpPr>
          <p:nvPr>
            <p:ph type="body" sz="quarter" idx="52"/>
          </p:nvPr>
        </p:nvSpPr>
        <p:spPr>
          <a:xfrm>
            <a:off x="6486525" y="22860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0" name="Text Placeholder 2"/>
          <p:cNvSpPr>
            <a:spLocks noGrp="1"/>
          </p:cNvSpPr>
          <p:nvPr>
            <p:ph type="body" sz="quarter" idx="53"/>
          </p:nvPr>
        </p:nvSpPr>
        <p:spPr>
          <a:xfrm>
            <a:off x="6486525" y="26479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1" name="Text Placeholder 2"/>
          <p:cNvSpPr>
            <a:spLocks noGrp="1"/>
          </p:cNvSpPr>
          <p:nvPr>
            <p:ph type="body" sz="quarter" idx="54"/>
          </p:nvPr>
        </p:nvSpPr>
        <p:spPr>
          <a:xfrm>
            <a:off x="6486525" y="30194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4" name="Text Placeholder 2"/>
          <p:cNvSpPr>
            <a:spLocks noGrp="1"/>
          </p:cNvSpPr>
          <p:nvPr>
            <p:ph type="body" sz="quarter" idx="57"/>
          </p:nvPr>
        </p:nvSpPr>
        <p:spPr>
          <a:xfrm>
            <a:off x="6486525" y="343217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5" name="Text Placeholder 2"/>
          <p:cNvSpPr>
            <a:spLocks noGrp="1"/>
          </p:cNvSpPr>
          <p:nvPr>
            <p:ph type="body" sz="quarter" idx="58"/>
          </p:nvPr>
        </p:nvSpPr>
        <p:spPr>
          <a:xfrm>
            <a:off x="6486525" y="382270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6" name="Text Placeholder 2"/>
          <p:cNvSpPr>
            <a:spLocks noGrp="1"/>
          </p:cNvSpPr>
          <p:nvPr>
            <p:ph type="body" sz="quarter" idx="59"/>
          </p:nvPr>
        </p:nvSpPr>
        <p:spPr>
          <a:xfrm>
            <a:off x="6486525" y="4146550"/>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07" name="Text Placeholder 2"/>
          <p:cNvSpPr>
            <a:spLocks noGrp="1"/>
          </p:cNvSpPr>
          <p:nvPr>
            <p:ph type="body" sz="quarter" idx="60"/>
          </p:nvPr>
        </p:nvSpPr>
        <p:spPr>
          <a:xfrm>
            <a:off x="6486525" y="4518025"/>
            <a:ext cx="2524125" cy="323850"/>
          </a:xfrm>
        </p:spPr>
        <p:txBody>
          <a:bodyPr anchor="ctr" anchorCtr="0"/>
          <a:lstStyle>
            <a:lvl1pPr marL="0" indent="0" algn="ctr">
              <a:buFontTx/>
              <a:buNone/>
              <a:defRPr sz="1200" baseline="0"/>
            </a:lvl1pPr>
          </a:lstStyle>
          <a:p>
            <a:pPr lvl="0"/>
            <a:r>
              <a:rPr lang="en-US" dirty="0"/>
              <a:t>Click to edit Master text styles</a:t>
            </a:r>
          </a:p>
        </p:txBody>
      </p:sp>
      <p:sp>
        <p:nvSpPr>
          <p:cNvPr id="213" name="Content Placeholder 209"/>
          <p:cNvSpPr>
            <a:spLocks noGrp="1"/>
          </p:cNvSpPr>
          <p:nvPr>
            <p:ph sz="quarter" idx="64" hasCustomPrompt="1"/>
          </p:nvPr>
        </p:nvSpPr>
        <p:spPr>
          <a:xfrm>
            <a:off x="11026775" y="2097885"/>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15" name="Content Placeholder 209"/>
          <p:cNvSpPr>
            <a:spLocks noGrp="1"/>
          </p:cNvSpPr>
          <p:nvPr>
            <p:ph sz="quarter" idx="65" hasCustomPrompt="1"/>
          </p:nvPr>
        </p:nvSpPr>
        <p:spPr>
          <a:xfrm>
            <a:off x="11026775" y="1938335"/>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16" name="Content Placeholder 209"/>
          <p:cNvSpPr>
            <a:spLocks noGrp="1"/>
          </p:cNvSpPr>
          <p:nvPr>
            <p:ph sz="quarter" idx="66" hasCustomPrompt="1"/>
          </p:nvPr>
        </p:nvSpPr>
        <p:spPr>
          <a:xfrm>
            <a:off x="11026775" y="2455076"/>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17" name="Content Placeholder 209"/>
          <p:cNvSpPr>
            <a:spLocks noGrp="1"/>
          </p:cNvSpPr>
          <p:nvPr>
            <p:ph sz="quarter" idx="67" hasCustomPrompt="1"/>
          </p:nvPr>
        </p:nvSpPr>
        <p:spPr>
          <a:xfrm>
            <a:off x="11026775" y="2295526"/>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18" name="Content Placeholder 209"/>
          <p:cNvSpPr>
            <a:spLocks noGrp="1"/>
          </p:cNvSpPr>
          <p:nvPr>
            <p:ph sz="quarter" idx="68" hasCustomPrompt="1"/>
          </p:nvPr>
        </p:nvSpPr>
        <p:spPr>
          <a:xfrm>
            <a:off x="11026775" y="283290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19" name="Content Placeholder 209"/>
          <p:cNvSpPr>
            <a:spLocks noGrp="1"/>
          </p:cNvSpPr>
          <p:nvPr>
            <p:ph sz="quarter" idx="69" hasCustomPrompt="1"/>
          </p:nvPr>
        </p:nvSpPr>
        <p:spPr>
          <a:xfrm>
            <a:off x="11026775" y="267335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20" name="Content Placeholder 209"/>
          <p:cNvSpPr>
            <a:spLocks noGrp="1"/>
          </p:cNvSpPr>
          <p:nvPr>
            <p:ph sz="quarter" idx="70" hasCustomPrompt="1"/>
          </p:nvPr>
        </p:nvSpPr>
        <p:spPr>
          <a:xfrm>
            <a:off x="11026775" y="3182150"/>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21" name="Content Placeholder 209"/>
          <p:cNvSpPr>
            <a:spLocks noGrp="1"/>
          </p:cNvSpPr>
          <p:nvPr>
            <p:ph sz="quarter" idx="71" hasCustomPrompt="1"/>
          </p:nvPr>
        </p:nvSpPr>
        <p:spPr>
          <a:xfrm>
            <a:off x="11026775" y="3022600"/>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26" name="Content Placeholder 209"/>
          <p:cNvSpPr>
            <a:spLocks noGrp="1"/>
          </p:cNvSpPr>
          <p:nvPr>
            <p:ph sz="quarter" idx="76" hasCustomPrompt="1"/>
          </p:nvPr>
        </p:nvSpPr>
        <p:spPr>
          <a:xfrm>
            <a:off x="11026775" y="3579025"/>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27" name="Content Placeholder 209"/>
          <p:cNvSpPr>
            <a:spLocks noGrp="1"/>
          </p:cNvSpPr>
          <p:nvPr>
            <p:ph sz="quarter" idx="77" hasCustomPrompt="1"/>
          </p:nvPr>
        </p:nvSpPr>
        <p:spPr>
          <a:xfrm>
            <a:off x="11026775" y="3419475"/>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28" name="Content Placeholder 209"/>
          <p:cNvSpPr>
            <a:spLocks noGrp="1"/>
          </p:cNvSpPr>
          <p:nvPr>
            <p:ph sz="quarter" idx="78" hasCustomPrompt="1"/>
          </p:nvPr>
        </p:nvSpPr>
        <p:spPr>
          <a:xfrm>
            <a:off x="11026775" y="3961765"/>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29" name="Content Placeholder 209"/>
          <p:cNvSpPr>
            <a:spLocks noGrp="1"/>
          </p:cNvSpPr>
          <p:nvPr>
            <p:ph sz="quarter" idx="79" hasCustomPrompt="1"/>
          </p:nvPr>
        </p:nvSpPr>
        <p:spPr>
          <a:xfrm>
            <a:off x="11026775" y="3802215"/>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30" name="Content Placeholder 209"/>
          <p:cNvSpPr>
            <a:spLocks noGrp="1"/>
          </p:cNvSpPr>
          <p:nvPr>
            <p:ph sz="quarter" idx="80" hasCustomPrompt="1"/>
          </p:nvPr>
        </p:nvSpPr>
        <p:spPr>
          <a:xfrm>
            <a:off x="11026775" y="4327525"/>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31" name="Content Placeholder 209"/>
          <p:cNvSpPr>
            <a:spLocks noGrp="1"/>
          </p:cNvSpPr>
          <p:nvPr>
            <p:ph sz="quarter" idx="81" hasCustomPrompt="1"/>
          </p:nvPr>
        </p:nvSpPr>
        <p:spPr>
          <a:xfrm>
            <a:off x="11026775" y="4167975"/>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232" name="Content Placeholder 209"/>
          <p:cNvSpPr>
            <a:spLocks noGrp="1"/>
          </p:cNvSpPr>
          <p:nvPr>
            <p:ph sz="quarter" idx="82" hasCustomPrompt="1"/>
          </p:nvPr>
        </p:nvSpPr>
        <p:spPr>
          <a:xfrm>
            <a:off x="11026775" y="4692815"/>
            <a:ext cx="711200" cy="120650"/>
          </a:xfrm>
        </p:spPr>
        <p:txBody>
          <a:bodyPr/>
          <a:lstStyle>
            <a:lvl1pPr marL="0" indent="0" algn="ctr">
              <a:buFontTx/>
              <a:buNone/>
              <a:defRPr sz="1000" baseline="0">
                <a:solidFill>
                  <a:schemeClr val="accent4"/>
                </a:solidFill>
              </a:defRPr>
            </a:lvl1pPr>
          </a:lstStyle>
          <a:p>
            <a:pPr lvl="0"/>
            <a:r>
              <a:rPr lang="en-US" dirty="0"/>
              <a:t>75%</a:t>
            </a:r>
          </a:p>
        </p:txBody>
      </p:sp>
      <p:sp>
        <p:nvSpPr>
          <p:cNvPr id="233" name="Content Placeholder 209"/>
          <p:cNvSpPr>
            <a:spLocks noGrp="1"/>
          </p:cNvSpPr>
          <p:nvPr>
            <p:ph sz="quarter" idx="83" hasCustomPrompt="1"/>
          </p:nvPr>
        </p:nvSpPr>
        <p:spPr>
          <a:xfrm>
            <a:off x="11026775" y="4533265"/>
            <a:ext cx="711200" cy="120650"/>
          </a:xfrm>
        </p:spPr>
        <p:txBody>
          <a:bodyPr/>
          <a:lstStyle>
            <a:lvl1pPr marL="0" indent="0" algn="ctr">
              <a:buFontTx/>
              <a:buNone/>
              <a:defRPr sz="1000" baseline="0">
                <a:solidFill>
                  <a:schemeClr val="accent1"/>
                </a:solidFill>
              </a:defRPr>
            </a:lvl1pPr>
          </a:lstStyle>
          <a:p>
            <a:pPr lvl="0"/>
            <a:r>
              <a:rPr lang="en-US" dirty="0"/>
              <a:t>25%</a:t>
            </a:r>
          </a:p>
        </p:txBody>
      </p:sp>
      <p:sp>
        <p:nvSpPr>
          <p:cNvPr id="121" name="Text Placeholder 47"/>
          <p:cNvSpPr>
            <a:spLocks noGrp="1"/>
          </p:cNvSpPr>
          <p:nvPr>
            <p:ph type="body" sz="quarter" idx="19"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Tree>
    <p:custDataLst>
      <p:tags r:id="rId1"/>
    </p:custDataLst>
    <p:extLst>
      <p:ext uri="{BB962C8B-B14F-4D97-AF65-F5344CB8AC3E}">
        <p14:creationId xmlns:p14="http://schemas.microsoft.com/office/powerpoint/2010/main" val="68319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fo Layout 10">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6" name="Shape 166"/>
          <p:cNvSpPr/>
          <p:nvPr userDrawn="1"/>
        </p:nvSpPr>
        <p:spPr>
          <a:xfrm>
            <a:off x="4264861" y="1515533"/>
            <a:ext cx="5051572" cy="4660920"/>
          </a:xfrm>
          <a:prstGeom prst="homePlate">
            <a:avLst>
              <a:gd name="adj" fmla="val 16299"/>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9" name="Shape 167"/>
          <p:cNvSpPr/>
          <p:nvPr userDrawn="1"/>
        </p:nvSpPr>
        <p:spPr>
          <a:xfrm>
            <a:off x="4032607" y="1515533"/>
            <a:ext cx="4494155" cy="4660920"/>
          </a:xfrm>
          <a:prstGeom prst="rect">
            <a:avLst/>
          </a:prstGeom>
          <a:solidFill>
            <a:schemeClr val="bg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0" name="Rectangle 9"/>
          <p:cNvSpPr/>
          <p:nvPr userDrawn="1"/>
        </p:nvSpPr>
        <p:spPr>
          <a:xfrm>
            <a:off x="7162800" y="1913466"/>
            <a:ext cx="1242646" cy="4265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400554" y="1913466"/>
            <a:ext cx="1270232" cy="4265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a:off x="470384" y="22605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470384" y="26288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470384" y="29971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470384" y="335906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470384" y="372736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470384" y="44195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470384" y="47878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70384" y="51561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70384" y="55117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470384" y="58800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470384" y="4072377"/>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7" name="Text Placeholder 2"/>
          <p:cNvSpPr>
            <a:spLocks noGrp="1"/>
          </p:cNvSpPr>
          <p:nvPr>
            <p:ph type="body" sz="quarter" idx="20" hasCustomPrompt="1"/>
          </p:nvPr>
        </p:nvSpPr>
        <p:spPr>
          <a:xfrm>
            <a:off x="457200" y="1516380"/>
            <a:ext cx="384810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Title 1</a:t>
            </a:r>
          </a:p>
        </p:txBody>
      </p:sp>
      <p:sp>
        <p:nvSpPr>
          <p:cNvPr id="78" name="Text Placeholder 2"/>
          <p:cNvSpPr>
            <a:spLocks noGrp="1"/>
          </p:cNvSpPr>
          <p:nvPr>
            <p:ph type="body" sz="quarter" idx="21" hasCustomPrompt="1"/>
          </p:nvPr>
        </p:nvSpPr>
        <p:spPr>
          <a:xfrm>
            <a:off x="4396740" y="1516380"/>
            <a:ext cx="127254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Title 2</a:t>
            </a:r>
          </a:p>
        </p:txBody>
      </p:sp>
      <p:sp>
        <p:nvSpPr>
          <p:cNvPr id="79" name="Text Placeholder 2"/>
          <p:cNvSpPr>
            <a:spLocks noGrp="1"/>
          </p:cNvSpPr>
          <p:nvPr>
            <p:ph type="body" sz="quarter" idx="22" hasCustomPrompt="1"/>
          </p:nvPr>
        </p:nvSpPr>
        <p:spPr>
          <a:xfrm>
            <a:off x="5791200" y="1516380"/>
            <a:ext cx="127254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Title 3</a:t>
            </a:r>
          </a:p>
        </p:txBody>
      </p:sp>
      <p:sp>
        <p:nvSpPr>
          <p:cNvPr id="80" name="Text Placeholder 2"/>
          <p:cNvSpPr>
            <a:spLocks noGrp="1"/>
          </p:cNvSpPr>
          <p:nvPr>
            <p:ph type="body" sz="quarter" idx="23" hasCustomPrompt="1"/>
          </p:nvPr>
        </p:nvSpPr>
        <p:spPr>
          <a:xfrm>
            <a:off x="7162800" y="1516380"/>
            <a:ext cx="125095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Title 4</a:t>
            </a:r>
          </a:p>
        </p:txBody>
      </p:sp>
      <p:sp>
        <p:nvSpPr>
          <p:cNvPr id="81" name="Text Placeholder 76"/>
          <p:cNvSpPr>
            <a:spLocks noGrp="1"/>
          </p:cNvSpPr>
          <p:nvPr>
            <p:ph type="body" sz="quarter" idx="24" hasCustomPrompt="1"/>
          </p:nvPr>
        </p:nvSpPr>
        <p:spPr>
          <a:xfrm>
            <a:off x="495300" y="1912938"/>
            <a:ext cx="3810000" cy="339725"/>
          </a:xfrm>
        </p:spPr>
        <p:txBody>
          <a:bodyPr anchor="ctr" anchorCtr="0"/>
          <a:lstStyle>
            <a:lvl1pPr marL="0" indent="0">
              <a:buFontTx/>
              <a:buNone/>
              <a:defRPr sz="1200" baseline="0"/>
            </a:lvl1pPr>
          </a:lstStyle>
          <a:p>
            <a:pPr lvl="0"/>
            <a:r>
              <a:rPr lang="en-US" dirty="0"/>
              <a:t>A</a:t>
            </a:r>
          </a:p>
        </p:txBody>
      </p:sp>
      <p:sp>
        <p:nvSpPr>
          <p:cNvPr id="82" name="Text Placeholder 76"/>
          <p:cNvSpPr>
            <a:spLocks noGrp="1"/>
          </p:cNvSpPr>
          <p:nvPr>
            <p:ph type="body" sz="quarter" idx="25" hasCustomPrompt="1"/>
          </p:nvPr>
        </p:nvSpPr>
        <p:spPr>
          <a:xfrm>
            <a:off x="495300" y="2270760"/>
            <a:ext cx="3810000" cy="339725"/>
          </a:xfrm>
        </p:spPr>
        <p:txBody>
          <a:bodyPr anchor="ctr" anchorCtr="0"/>
          <a:lstStyle>
            <a:lvl1pPr marL="0" indent="0">
              <a:buFontTx/>
              <a:buNone/>
              <a:defRPr sz="1200" baseline="0"/>
            </a:lvl1pPr>
          </a:lstStyle>
          <a:p>
            <a:pPr lvl="0"/>
            <a:r>
              <a:rPr lang="en-US" dirty="0"/>
              <a:t>B</a:t>
            </a:r>
          </a:p>
        </p:txBody>
      </p:sp>
      <p:sp>
        <p:nvSpPr>
          <p:cNvPr id="83" name="Text Placeholder 76"/>
          <p:cNvSpPr>
            <a:spLocks noGrp="1"/>
          </p:cNvSpPr>
          <p:nvPr>
            <p:ph type="body" sz="quarter" idx="27" hasCustomPrompt="1"/>
          </p:nvPr>
        </p:nvSpPr>
        <p:spPr>
          <a:xfrm>
            <a:off x="495300" y="3001962"/>
            <a:ext cx="3810000" cy="339725"/>
          </a:xfrm>
        </p:spPr>
        <p:txBody>
          <a:bodyPr anchor="ctr" anchorCtr="0"/>
          <a:lstStyle>
            <a:lvl1pPr marL="0" indent="0">
              <a:buFontTx/>
              <a:buNone/>
              <a:defRPr sz="1200" baseline="0"/>
            </a:lvl1pPr>
          </a:lstStyle>
          <a:p>
            <a:pPr lvl="0"/>
            <a:r>
              <a:rPr lang="en-US" dirty="0"/>
              <a:t>D</a:t>
            </a:r>
          </a:p>
        </p:txBody>
      </p:sp>
      <p:sp>
        <p:nvSpPr>
          <p:cNvPr id="84" name="Text Placeholder 76"/>
          <p:cNvSpPr>
            <a:spLocks noGrp="1"/>
          </p:cNvSpPr>
          <p:nvPr>
            <p:ph type="body" sz="quarter" idx="28" hasCustomPrompt="1"/>
          </p:nvPr>
        </p:nvSpPr>
        <p:spPr>
          <a:xfrm>
            <a:off x="495300" y="3360420"/>
            <a:ext cx="3810000" cy="339725"/>
          </a:xfrm>
        </p:spPr>
        <p:txBody>
          <a:bodyPr anchor="ctr" anchorCtr="0"/>
          <a:lstStyle>
            <a:lvl1pPr marL="0" indent="0">
              <a:buFontTx/>
              <a:buNone/>
              <a:defRPr sz="1200" baseline="0"/>
            </a:lvl1pPr>
          </a:lstStyle>
          <a:p>
            <a:pPr lvl="0"/>
            <a:r>
              <a:rPr lang="en-US" dirty="0"/>
              <a:t>E</a:t>
            </a:r>
          </a:p>
        </p:txBody>
      </p:sp>
      <p:sp>
        <p:nvSpPr>
          <p:cNvPr id="85" name="Text Placeholder 76"/>
          <p:cNvSpPr>
            <a:spLocks noGrp="1"/>
          </p:cNvSpPr>
          <p:nvPr>
            <p:ph type="body" sz="quarter" idx="29" hasCustomPrompt="1"/>
          </p:nvPr>
        </p:nvSpPr>
        <p:spPr>
          <a:xfrm>
            <a:off x="495300" y="3718242"/>
            <a:ext cx="3810000" cy="339725"/>
          </a:xfrm>
        </p:spPr>
        <p:txBody>
          <a:bodyPr anchor="ctr" anchorCtr="0"/>
          <a:lstStyle>
            <a:lvl1pPr marL="0" indent="0">
              <a:buFontTx/>
              <a:buNone/>
              <a:defRPr sz="1200" baseline="0"/>
            </a:lvl1pPr>
          </a:lstStyle>
          <a:p>
            <a:pPr lvl="0"/>
            <a:r>
              <a:rPr lang="en-US" dirty="0"/>
              <a:t>F</a:t>
            </a:r>
          </a:p>
        </p:txBody>
      </p:sp>
      <p:sp>
        <p:nvSpPr>
          <p:cNvPr id="86" name="Text Placeholder 76"/>
          <p:cNvSpPr>
            <a:spLocks noGrp="1"/>
          </p:cNvSpPr>
          <p:nvPr>
            <p:ph type="body" sz="quarter" idx="30" hasCustomPrompt="1"/>
          </p:nvPr>
        </p:nvSpPr>
        <p:spPr>
          <a:xfrm>
            <a:off x="495300" y="4076700"/>
            <a:ext cx="3810000" cy="339725"/>
          </a:xfrm>
        </p:spPr>
        <p:txBody>
          <a:bodyPr anchor="ctr" anchorCtr="0"/>
          <a:lstStyle>
            <a:lvl1pPr marL="0" indent="0">
              <a:buFontTx/>
              <a:buNone/>
              <a:defRPr sz="1200" baseline="0"/>
            </a:lvl1pPr>
          </a:lstStyle>
          <a:p>
            <a:pPr lvl="0"/>
            <a:r>
              <a:rPr lang="en-US" dirty="0"/>
              <a:t>G</a:t>
            </a:r>
          </a:p>
        </p:txBody>
      </p:sp>
      <p:sp>
        <p:nvSpPr>
          <p:cNvPr id="87" name="Text Placeholder 76"/>
          <p:cNvSpPr>
            <a:spLocks noGrp="1"/>
          </p:cNvSpPr>
          <p:nvPr>
            <p:ph type="body" sz="quarter" idx="31" hasCustomPrompt="1"/>
          </p:nvPr>
        </p:nvSpPr>
        <p:spPr>
          <a:xfrm>
            <a:off x="495300" y="4434522"/>
            <a:ext cx="3810000" cy="339725"/>
          </a:xfrm>
        </p:spPr>
        <p:txBody>
          <a:bodyPr anchor="ctr" anchorCtr="0"/>
          <a:lstStyle>
            <a:lvl1pPr marL="0" indent="0">
              <a:buFontTx/>
              <a:buNone/>
              <a:defRPr sz="1200" baseline="0"/>
            </a:lvl1pPr>
          </a:lstStyle>
          <a:p>
            <a:pPr lvl="0"/>
            <a:r>
              <a:rPr lang="en-US" dirty="0"/>
              <a:t>H</a:t>
            </a:r>
          </a:p>
        </p:txBody>
      </p:sp>
      <p:sp>
        <p:nvSpPr>
          <p:cNvPr id="88" name="Text Placeholder 76"/>
          <p:cNvSpPr>
            <a:spLocks noGrp="1"/>
          </p:cNvSpPr>
          <p:nvPr>
            <p:ph type="body" sz="quarter" idx="32" hasCustomPrompt="1"/>
          </p:nvPr>
        </p:nvSpPr>
        <p:spPr>
          <a:xfrm>
            <a:off x="495300" y="4785360"/>
            <a:ext cx="3810000" cy="339725"/>
          </a:xfrm>
        </p:spPr>
        <p:txBody>
          <a:bodyPr anchor="ctr" anchorCtr="0"/>
          <a:lstStyle>
            <a:lvl1pPr marL="0" indent="0">
              <a:buFontTx/>
              <a:buNone/>
              <a:defRPr sz="1200" baseline="0"/>
            </a:lvl1pPr>
          </a:lstStyle>
          <a:p>
            <a:pPr lvl="0"/>
            <a:r>
              <a:rPr lang="en-US" dirty="0"/>
              <a:t>I</a:t>
            </a:r>
          </a:p>
        </p:txBody>
      </p:sp>
      <p:sp>
        <p:nvSpPr>
          <p:cNvPr id="89" name="Text Placeholder 158"/>
          <p:cNvSpPr>
            <a:spLocks noGrp="1"/>
          </p:cNvSpPr>
          <p:nvPr>
            <p:ph type="body" sz="quarter" idx="61"/>
          </p:nvPr>
        </p:nvSpPr>
        <p:spPr>
          <a:xfrm>
            <a:off x="495300" y="2609850"/>
            <a:ext cx="3810000" cy="390525"/>
          </a:xfrm>
        </p:spPr>
        <p:txBody>
          <a:bodyPr anchor="ctr" anchorCtr="0"/>
          <a:lstStyle>
            <a:lvl1pPr marL="0" indent="0">
              <a:buFontTx/>
              <a:buNone/>
              <a:defRPr sz="1200" baseline="0"/>
            </a:lvl1pPr>
          </a:lstStyle>
          <a:p>
            <a:pPr lvl="0"/>
            <a:r>
              <a:rPr lang="en-US" dirty="0"/>
              <a:t>C</a:t>
            </a:r>
          </a:p>
        </p:txBody>
      </p:sp>
      <p:sp>
        <p:nvSpPr>
          <p:cNvPr id="90" name="Text Placeholder 76"/>
          <p:cNvSpPr>
            <a:spLocks noGrp="1"/>
          </p:cNvSpPr>
          <p:nvPr>
            <p:ph type="body" sz="quarter" idx="62" hasCustomPrompt="1"/>
          </p:nvPr>
        </p:nvSpPr>
        <p:spPr>
          <a:xfrm>
            <a:off x="495300" y="5162550"/>
            <a:ext cx="3810000" cy="339725"/>
          </a:xfrm>
        </p:spPr>
        <p:txBody>
          <a:bodyPr anchor="ctr" anchorCtr="0"/>
          <a:lstStyle>
            <a:lvl1pPr marL="0" indent="0">
              <a:buFontTx/>
              <a:buNone/>
              <a:defRPr sz="1200" baseline="0"/>
            </a:lvl1pPr>
          </a:lstStyle>
          <a:p>
            <a:pPr lvl="0"/>
            <a:r>
              <a:rPr lang="en-US" dirty="0"/>
              <a:t>J</a:t>
            </a:r>
          </a:p>
        </p:txBody>
      </p:sp>
      <p:sp>
        <p:nvSpPr>
          <p:cNvPr id="91" name="Text Placeholder 76"/>
          <p:cNvSpPr>
            <a:spLocks noGrp="1"/>
          </p:cNvSpPr>
          <p:nvPr>
            <p:ph type="body" sz="quarter" idx="63" hasCustomPrompt="1"/>
          </p:nvPr>
        </p:nvSpPr>
        <p:spPr>
          <a:xfrm>
            <a:off x="495300" y="5520372"/>
            <a:ext cx="3810000" cy="339725"/>
          </a:xfrm>
        </p:spPr>
        <p:txBody>
          <a:bodyPr anchor="ctr" anchorCtr="0"/>
          <a:lstStyle>
            <a:lvl1pPr marL="0" indent="0">
              <a:buFontTx/>
              <a:buNone/>
              <a:defRPr sz="1200" baseline="0"/>
            </a:lvl1pPr>
          </a:lstStyle>
          <a:p>
            <a:pPr lvl="0"/>
            <a:r>
              <a:rPr lang="en-US" dirty="0"/>
              <a:t>K</a:t>
            </a:r>
          </a:p>
        </p:txBody>
      </p:sp>
      <p:sp>
        <p:nvSpPr>
          <p:cNvPr id="92" name="Text Placeholder 76"/>
          <p:cNvSpPr>
            <a:spLocks noGrp="1"/>
          </p:cNvSpPr>
          <p:nvPr>
            <p:ph type="body" sz="quarter" idx="64" hasCustomPrompt="1"/>
          </p:nvPr>
        </p:nvSpPr>
        <p:spPr>
          <a:xfrm>
            <a:off x="495300" y="5871210"/>
            <a:ext cx="3810000" cy="339725"/>
          </a:xfrm>
        </p:spPr>
        <p:txBody>
          <a:bodyPr anchor="ctr" anchorCtr="0"/>
          <a:lstStyle>
            <a:lvl1pPr marL="0" indent="0">
              <a:buFontTx/>
              <a:buNone/>
              <a:defRPr sz="1200" baseline="0"/>
            </a:lvl1pPr>
          </a:lstStyle>
          <a:p>
            <a:pPr lvl="0"/>
            <a:r>
              <a:rPr lang="en-US" dirty="0"/>
              <a:t>L</a:t>
            </a:r>
          </a:p>
        </p:txBody>
      </p:sp>
      <p:sp>
        <p:nvSpPr>
          <p:cNvPr id="93" name="Text Placeholder 76"/>
          <p:cNvSpPr>
            <a:spLocks noGrp="1"/>
          </p:cNvSpPr>
          <p:nvPr>
            <p:ph type="body" sz="quarter" idx="33" hasCustomPrompt="1"/>
          </p:nvPr>
        </p:nvSpPr>
        <p:spPr>
          <a:xfrm>
            <a:off x="4411980" y="1912938"/>
            <a:ext cx="1257300" cy="339725"/>
          </a:xfrm>
        </p:spPr>
        <p:txBody>
          <a:bodyPr anchor="ctr" anchorCtr="0"/>
          <a:lstStyle>
            <a:lvl1pPr marL="0" indent="0" algn="ctr">
              <a:buFontTx/>
              <a:buNone/>
              <a:defRPr sz="1200" baseline="0"/>
            </a:lvl1pPr>
          </a:lstStyle>
          <a:p>
            <a:pPr lvl="0"/>
            <a:r>
              <a:rPr lang="en-US" dirty="0"/>
              <a:t>100%</a:t>
            </a:r>
          </a:p>
        </p:txBody>
      </p:sp>
      <p:sp>
        <p:nvSpPr>
          <p:cNvPr id="94" name="Text Placeholder 76"/>
          <p:cNvSpPr>
            <a:spLocks noGrp="1"/>
          </p:cNvSpPr>
          <p:nvPr>
            <p:ph type="body" sz="quarter" idx="34" hasCustomPrompt="1"/>
          </p:nvPr>
        </p:nvSpPr>
        <p:spPr>
          <a:xfrm>
            <a:off x="4411980" y="2270760"/>
            <a:ext cx="1257300" cy="339725"/>
          </a:xfrm>
        </p:spPr>
        <p:txBody>
          <a:bodyPr anchor="ctr" anchorCtr="0"/>
          <a:lstStyle>
            <a:lvl1pPr marL="0" indent="0" algn="ctr">
              <a:buFontTx/>
              <a:buNone/>
              <a:defRPr sz="1200" baseline="0"/>
            </a:lvl1pPr>
          </a:lstStyle>
          <a:p>
            <a:pPr lvl="0"/>
            <a:r>
              <a:rPr lang="en-US" dirty="0"/>
              <a:t>100%</a:t>
            </a:r>
          </a:p>
        </p:txBody>
      </p:sp>
      <p:sp>
        <p:nvSpPr>
          <p:cNvPr id="95" name="Text Placeholder 76"/>
          <p:cNvSpPr>
            <a:spLocks noGrp="1"/>
          </p:cNvSpPr>
          <p:nvPr>
            <p:ph type="body" sz="quarter" idx="35" hasCustomPrompt="1"/>
          </p:nvPr>
        </p:nvSpPr>
        <p:spPr>
          <a:xfrm>
            <a:off x="4411980" y="2644140"/>
            <a:ext cx="1257300" cy="339725"/>
          </a:xfrm>
        </p:spPr>
        <p:txBody>
          <a:bodyPr anchor="ctr" anchorCtr="0"/>
          <a:lstStyle>
            <a:lvl1pPr marL="0" indent="0" algn="ctr">
              <a:buFontTx/>
              <a:buNone/>
              <a:defRPr sz="1200" baseline="0"/>
            </a:lvl1pPr>
          </a:lstStyle>
          <a:p>
            <a:pPr lvl="0"/>
            <a:r>
              <a:rPr lang="en-US" dirty="0"/>
              <a:t>100%</a:t>
            </a:r>
          </a:p>
        </p:txBody>
      </p:sp>
      <p:sp>
        <p:nvSpPr>
          <p:cNvPr id="96" name="Text Placeholder 76"/>
          <p:cNvSpPr>
            <a:spLocks noGrp="1"/>
          </p:cNvSpPr>
          <p:nvPr>
            <p:ph type="body" sz="quarter" idx="36" hasCustomPrompt="1"/>
          </p:nvPr>
        </p:nvSpPr>
        <p:spPr>
          <a:xfrm>
            <a:off x="4411980" y="3001962"/>
            <a:ext cx="1257300" cy="339725"/>
          </a:xfrm>
        </p:spPr>
        <p:txBody>
          <a:bodyPr anchor="ctr" anchorCtr="0"/>
          <a:lstStyle>
            <a:lvl1pPr marL="0" indent="0" algn="ctr">
              <a:buFontTx/>
              <a:buNone/>
              <a:defRPr sz="1200" baseline="0"/>
            </a:lvl1pPr>
          </a:lstStyle>
          <a:p>
            <a:pPr lvl="0"/>
            <a:r>
              <a:rPr lang="en-US" dirty="0"/>
              <a:t>100%</a:t>
            </a:r>
          </a:p>
        </p:txBody>
      </p:sp>
      <p:sp>
        <p:nvSpPr>
          <p:cNvPr id="97" name="Text Placeholder 76"/>
          <p:cNvSpPr>
            <a:spLocks noGrp="1"/>
          </p:cNvSpPr>
          <p:nvPr>
            <p:ph type="body" sz="quarter" idx="37" hasCustomPrompt="1"/>
          </p:nvPr>
        </p:nvSpPr>
        <p:spPr>
          <a:xfrm>
            <a:off x="4411980" y="3360420"/>
            <a:ext cx="1257300" cy="339725"/>
          </a:xfrm>
        </p:spPr>
        <p:txBody>
          <a:bodyPr anchor="ctr" anchorCtr="0"/>
          <a:lstStyle>
            <a:lvl1pPr marL="0" indent="0" algn="ctr">
              <a:buFontTx/>
              <a:buNone/>
              <a:defRPr sz="1200" baseline="0"/>
            </a:lvl1pPr>
          </a:lstStyle>
          <a:p>
            <a:pPr lvl="0"/>
            <a:r>
              <a:rPr lang="en-US" dirty="0"/>
              <a:t>100%</a:t>
            </a:r>
          </a:p>
        </p:txBody>
      </p:sp>
      <p:sp>
        <p:nvSpPr>
          <p:cNvPr id="98" name="Text Placeholder 76"/>
          <p:cNvSpPr>
            <a:spLocks noGrp="1"/>
          </p:cNvSpPr>
          <p:nvPr>
            <p:ph type="body" sz="quarter" idx="38" hasCustomPrompt="1"/>
          </p:nvPr>
        </p:nvSpPr>
        <p:spPr>
          <a:xfrm>
            <a:off x="4411980" y="3718242"/>
            <a:ext cx="1257300" cy="339725"/>
          </a:xfrm>
        </p:spPr>
        <p:txBody>
          <a:bodyPr anchor="ctr" anchorCtr="0"/>
          <a:lstStyle>
            <a:lvl1pPr marL="0" indent="0" algn="ctr">
              <a:buFontTx/>
              <a:buNone/>
              <a:defRPr sz="1200" baseline="0"/>
            </a:lvl1pPr>
          </a:lstStyle>
          <a:p>
            <a:pPr lvl="0"/>
            <a:r>
              <a:rPr lang="en-US" dirty="0"/>
              <a:t>100%</a:t>
            </a:r>
          </a:p>
        </p:txBody>
      </p:sp>
      <p:sp>
        <p:nvSpPr>
          <p:cNvPr id="99" name="Text Placeholder 76"/>
          <p:cNvSpPr>
            <a:spLocks noGrp="1"/>
          </p:cNvSpPr>
          <p:nvPr>
            <p:ph type="body" sz="quarter" idx="39" hasCustomPrompt="1"/>
          </p:nvPr>
        </p:nvSpPr>
        <p:spPr>
          <a:xfrm>
            <a:off x="4411980" y="4076700"/>
            <a:ext cx="1257300" cy="339725"/>
          </a:xfrm>
        </p:spPr>
        <p:txBody>
          <a:bodyPr anchor="ctr" anchorCtr="0"/>
          <a:lstStyle>
            <a:lvl1pPr marL="0" indent="0" algn="ctr">
              <a:buFontTx/>
              <a:buNone/>
              <a:defRPr sz="1200" baseline="0"/>
            </a:lvl1pPr>
          </a:lstStyle>
          <a:p>
            <a:pPr lvl="0"/>
            <a:r>
              <a:rPr lang="en-US" dirty="0"/>
              <a:t>100%</a:t>
            </a:r>
          </a:p>
        </p:txBody>
      </p:sp>
      <p:sp>
        <p:nvSpPr>
          <p:cNvPr id="100" name="Text Placeholder 76"/>
          <p:cNvSpPr>
            <a:spLocks noGrp="1"/>
          </p:cNvSpPr>
          <p:nvPr>
            <p:ph type="body" sz="quarter" idx="40" hasCustomPrompt="1"/>
          </p:nvPr>
        </p:nvSpPr>
        <p:spPr>
          <a:xfrm>
            <a:off x="4411980" y="4434522"/>
            <a:ext cx="1257300" cy="339725"/>
          </a:xfrm>
        </p:spPr>
        <p:txBody>
          <a:bodyPr anchor="ctr" anchorCtr="0"/>
          <a:lstStyle>
            <a:lvl1pPr marL="0" indent="0" algn="ctr">
              <a:buFontTx/>
              <a:buNone/>
              <a:defRPr sz="1200" baseline="0"/>
            </a:lvl1pPr>
          </a:lstStyle>
          <a:p>
            <a:pPr lvl="0"/>
            <a:r>
              <a:rPr lang="en-US" dirty="0"/>
              <a:t>100%</a:t>
            </a:r>
          </a:p>
        </p:txBody>
      </p:sp>
      <p:sp>
        <p:nvSpPr>
          <p:cNvPr id="101" name="Text Placeholder 76"/>
          <p:cNvSpPr>
            <a:spLocks noGrp="1"/>
          </p:cNvSpPr>
          <p:nvPr>
            <p:ph type="body" sz="quarter" idx="41" hasCustomPrompt="1"/>
          </p:nvPr>
        </p:nvSpPr>
        <p:spPr>
          <a:xfrm>
            <a:off x="4411980" y="4785360"/>
            <a:ext cx="1257300" cy="339725"/>
          </a:xfrm>
        </p:spPr>
        <p:txBody>
          <a:bodyPr anchor="ctr" anchorCtr="0"/>
          <a:lstStyle>
            <a:lvl1pPr marL="0" indent="0" algn="ctr">
              <a:buFontTx/>
              <a:buNone/>
              <a:defRPr sz="1200" baseline="0"/>
            </a:lvl1pPr>
          </a:lstStyle>
          <a:p>
            <a:pPr lvl="0"/>
            <a:r>
              <a:rPr lang="en-US" dirty="0"/>
              <a:t>100%</a:t>
            </a:r>
          </a:p>
        </p:txBody>
      </p:sp>
      <p:sp>
        <p:nvSpPr>
          <p:cNvPr id="102" name="Text Placeholder 76"/>
          <p:cNvSpPr>
            <a:spLocks noGrp="1"/>
          </p:cNvSpPr>
          <p:nvPr>
            <p:ph type="body" sz="quarter" idx="42" hasCustomPrompt="1"/>
          </p:nvPr>
        </p:nvSpPr>
        <p:spPr>
          <a:xfrm>
            <a:off x="5806440" y="1912938"/>
            <a:ext cx="1257300" cy="339725"/>
          </a:xfrm>
        </p:spPr>
        <p:txBody>
          <a:bodyPr anchor="ctr" anchorCtr="0"/>
          <a:lstStyle>
            <a:lvl1pPr marL="0" indent="0" algn="ctr">
              <a:buFontTx/>
              <a:buNone/>
              <a:defRPr sz="1200" baseline="0"/>
            </a:lvl1pPr>
          </a:lstStyle>
          <a:p>
            <a:pPr lvl="0"/>
            <a:r>
              <a:rPr lang="en-US" dirty="0"/>
              <a:t>50%</a:t>
            </a:r>
          </a:p>
        </p:txBody>
      </p:sp>
      <p:sp>
        <p:nvSpPr>
          <p:cNvPr id="103" name="Text Placeholder 76"/>
          <p:cNvSpPr>
            <a:spLocks noGrp="1"/>
          </p:cNvSpPr>
          <p:nvPr>
            <p:ph type="body" sz="quarter" idx="43" hasCustomPrompt="1"/>
          </p:nvPr>
        </p:nvSpPr>
        <p:spPr>
          <a:xfrm>
            <a:off x="5806440" y="2270760"/>
            <a:ext cx="1257300" cy="339725"/>
          </a:xfrm>
        </p:spPr>
        <p:txBody>
          <a:bodyPr anchor="ctr" anchorCtr="0"/>
          <a:lstStyle>
            <a:lvl1pPr marL="0" indent="0" algn="ctr">
              <a:buFontTx/>
              <a:buNone/>
              <a:defRPr sz="1200" baseline="0"/>
            </a:lvl1pPr>
          </a:lstStyle>
          <a:p>
            <a:pPr lvl="0"/>
            <a:r>
              <a:rPr lang="en-US" dirty="0"/>
              <a:t>50%</a:t>
            </a:r>
          </a:p>
        </p:txBody>
      </p:sp>
      <p:sp>
        <p:nvSpPr>
          <p:cNvPr id="104" name="Text Placeholder 76"/>
          <p:cNvSpPr>
            <a:spLocks noGrp="1"/>
          </p:cNvSpPr>
          <p:nvPr>
            <p:ph type="body" sz="quarter" idx="44" hasCustomPrompt="1"/>
          </p:nvPr>
        </p:nvSpPr>
        <p:spPr>
          <a:xfrm>
            <a:off x="5806440" y="2644140"/>
            <a:ext cx="1257300" cy="339725"/>
          </a:xfrm>
        </p:spPr>
        <p:txBody>
          <a:bodyPr anchor="ctr" anchorCtr="0"/>
          <a:lstStyle>
            <a:lvl1pPr marL="0" indent="0" algn="ctr">
              <a:buFontTx/>
              <a:buNone/>
              <a:defRPr sz="1200" baseline="0"/>
            </a:lvl1pPr>
          </a:lstStyle>
          <a:p>
            <a:pPr lvl="0"/>
            <a:r>
              <a:rPr lang="en-US" dirty="0"/>
              <a:t>50%</a:t>
            </a:r>
          </a:p>
        </p:txBody>
      </p:sp>
      <p:sp>
        <p:nvSpPr>
          <p:cNvPr id="105" name="Text Placeholder 76"/>
          <p:cNvSpPr>
            <a:spLocks noGrp="1"/>
          </p:cNvSpPr>
          <p:nvPr>
            <p:ph type="body" sz="quarter" idx="45" hasCustomPrompt="1"/>
          </p:nvPr>
        </p:nvSpPr>
        <p:spPr>
          <a:xfrm>
            <a:off x="5806440" y="3001962"/>
            <a:ext cx="1257300" cy="339725"/>
          </a:xfrm>
        </p:spPr>
        <p:txBody>
          <a:bodyPr anchor="ctr" anchorCtr="0"/>
          <a:lstStyle>
            <a:lvl1pPr marL="0" indent="0" algn="ctr">
              <a:buFontTx/>
              <a:buNone/>
              <a:defRPr sz="1200" baseline="0"/>
            </a:lvl1pPr>
          </a:lstStyle>
          <a:p>
            <a:pPr lvl="0"/>
            <a:r>
              <a:rPr lang="en-US" dirty="0"/>
              <a:t>50%</a:t>
            </a:r>
          </a:p>
        </p:txBody>
      </p:sp>
      <p:sp>
        <p:nvSpPr>
          <p:cNvPr id="106" name="Text Placeholder 76"/>
          <p:cNvSpPr>
            <a:spLocks noGrp="1"/>
          </p:cNvSpPr>
          <p:nvPr>
            <p:ph type="body" sz="quarter" idx="46" hasCustomPrompt="1"/>
          </p:nvPr>
        </p:nvSpPr>
        <p:spPr>
          <a:xfrm>
            <a:off x="5806440" y="3360420"/>
            <a:ext cx="1257300" cy="339725"/>
          </a:xfrm>
        </p:spPr>
        <p:txBody>
          <a:bodyPr anchor="ctr" anchorCtr="0"/>
          <a:lstStyle>
            <a:lvl1pPr marL="0" indent="0" algn="ctr">
              <a:buFontTx/>
              <a:buNone/>
              <a:defRPr sz="1200" baseline="0"/>
            </a:lvl1pPr>
          </a:lstStyle>
          <a:p>
            <a:pPr lvl="0"/>
            <a:r>
              <a:rPr lang="en-US" dirty="0"/>
              <a:t>50%</a:t>
            </a:r>
          </a:p>
        </p:txBody>
      </p:sp>
      <p:sp>
        <p:nvSpPr>
          <p:cNvPr id="107" name="Text Placeholder 76"/>
          <p:cNvSpPr>
            <a:spLocks noGrp="1"/>
          </p:cNvSpPr>
          <p:nvPr>
            <p:ph type="body" sz="quarter" idx="47" hasCustomPrompt="1"/>
          </p:nvPr>
        </p:nvSpPr>
        <p:spPr>
          <a:xfrm>
            <a:off x="5806440" y="3718242"/>
            <a:ext cx="1257300" cy="339725"/>
          </a:xfrm>
        </p:spPr>
        <p:txBody>
          <a:bodyPr anchor="ctr" anchorCtr="0"/>
          <a:lstStyle>
            <a:lvl1pPr marL="0" indent="0" algn="ctr">
              <a:buFontTx/>
              <a:buNone/>
              <a:defRPr sz="1200" baseline="0"/>
            </a:lvl1pPr>
          </a:lstStyle>
          <a:p>
            <a:pPr lvl="0"/>
            <a:r>
              <a:rPr lang="en-US" dirty="0"/>
              <a:t>50%</a:t>
            </a:r>
          </a:p>
        </p:txBody>
      </p:sp>
      <p:sp>
        <p:nvSpPr>
          <p:cNvPr id="108" name="Text Placeholder 76"/>
          <p:cNvSpPr>
            <a:spLocks noGrp="1"/>
          </p:cNvSpPr>
          <p:nvPr>
            <p:ph type="body" sz="quarter" idx="48" hasCustomPrompt="1"/>
          </p:nvPr>
        </p:nvSpPr>
        <p:spPr>
          <a:xfrm>
            <a:off x="5806440" y="4076700"/>
            <a:ext cx="1257300" cy="339725"/>
          </a:xfrm>
        </p:spPr>
        <p:txBody>
          <a:bodyPr anchor="ctr" anchorCtr="0"/>
          <a:lstStyle>
            <a:lvl1pPr marL="0" indent="0" algn="ctr">
              <a:buFontTx/>
              <a:buNone/>
              <a:defRPr sz="1200" baseline="0"/>
            </a:lvl1pPr>
          </a:lstStyle>
          <a:p>
            <a:pPr lvl="0"/>
            <a:r>
              <a:rPr lang="en-US" dirty="0"/>
              <a:t>50%</a:t>
            </a:r>
          </a:p>
        </p:txBody>
      </p:sp>
      <p:sp>
        <p:nvSpPr>
          <p:cNvPr id="109" name="Text Placeholder 76"/>
          <p:cNvSpPr>
            <a:spLocks noGrp="1"/>
          </p:cNvSpPr>
          <p:nvPr>
            <p:ph type="body" sz="quarter" idx="49" hasCustomPrompt="1"/>
          </p:nvPr>
        </p:nvSpPr>
        <p:spPr>
          <a:xfrm>
            <a:off x="5806440" y="4434522"/>
            <a:ext cx="1257300" cy="339725"/>
          </a:xfrm>
        </p:spPr>
        <p:txBody>
          <a:bodyPr anchor="ctr" anchorCtr="0"/>
          <a:lstStyle>
            <a:lvl1pPr marL="0" indent="0" algn="ctr">
              <a:buFontTx/>
              <a:buNone/>
              <a:defRPr sz="1200" baseline="0"/>
            </a:lvl1pPr>
          </a:lstStyle>
          <a:p>
            <a:pPr lvl="0"/>
            <a:r>
              <a:rPr lang="en-US" dirty="0"/>
              <a:t>50%</a:t>
            </a:r>
          </a:p>
        </p:txBody>
      </p:sp>
      <p:sp>
        <p:nvSpPr>
          <p:cNvPr id="110" name="Text Placeholder 76"/>
          <p:cNvSpPr>
            <a:spLocks noGrp="1"/>
          </p:cNvSpPr>
          <p:nvPr>
            <p:ph type="body" sz="quarter" idx="50" hasCustomPrompt="1"/>
          </p:nvPr>
        </p:nvSpPr>
        <p:spPr>
          <a:xfrm>
            <a:off x="5806440" y="4785360"/>
            <a:ext cx="1257300" cy="339725"/>
          </a:xfrm>
        </p:spPr>
        <p:txBody>
          <a:bodyPr anchor="ctr" anchorCtr="0"/>
          <a:lstStyle>
            <a:lvl1pPr marL="0" indent="0" algn="ctr">
              <a:buFontTx/>
              <a:buNone/>
              <a:defRPr sz="1200" baseline="0"/>
            </a:lvl1pPr>
          </a:lstStyle>
          <a:p>
            <a:pPr lvl="0"/>
            <a:r>
              <a:rPr lang="en-US" dirty="0"/>
              <a:t>50%</a:t>
            </a:r>
          </a:p>
        </p:txBody>
      </p:sp>
      <p:sp>
        <p:nvSpPr>
          <p:cNvPr id="111" name="Text Placeholder 76"/>
          <p:cNvSpPr>
            <a:spLocks noGrp="1"/>
          </p:cNvSpPr>
          <p:nvPr>
            <p:ph type="body" sz="quarter" idx="51" hasCustomPrompt="1"/>
          </p:nvPr>
        </p:nvSpPr>
        <p:spPr>
          <a:xfrm>
            <a:off x="7162800" y="1912938"/>
            <a:ext cx="1257300" cy="339725"/>
          </a:xfrm>
        </p:spPr>
        <p:txBody>
          <a:bodyPr anchor="ctr" anchorCtr="0"/>
          <a:lstStyle>
            <a:lvl1pPr marL="0" indent="0" algn="ctr">
              <a:buFontTx/>
              <a:buNone/>
              <a:defRPr sz="1200" baseline="0"/>
            </a:lvl1pPr>
          </a:lstStyle>
          <a:p>
            <a:pPr lvl="0"/>
            <a:r>
              <a:rPr lang="en-US" dirty="0"/>
              <a:t>25%</a:t>
            </a:r>
          </a:p>
        </p:txBody>
      </p:sp>
      <p:sp>
        <p:nvSpPr>
          <p:cNvPr id="112" name="Text Placeholder 76"/>
          <p:cNvSpPr>
            <a:spLocks noGrp="1"/>
          </p:cNvSpPr>
          <p:nvPr>
            <p:ph type="body" sz="quarter" idx="52" hasCustomPrompt="1"/>
          </p:nvPr>
        </p:nvSpPr>
        <p:spPr>
          <a:xfrm>
            <a:off x="7162800" y="2270760"/>
            <a:ext cx="1257300" cy="339725"/>
          </a:xfrm>
        </p:spPr>
        <p:txBody>
          <a:bodyPr anchor="ctr" anchorCtr="0"/>
          <a:lstStyle>
            <a:lvl1pPr marL="0" indent="0" algn="ctr">
              <a:buFontTx/>
              <a:buNone/>
              <a:defRPr sz="1200" baseline="0"/>
            </a:lvl1pPr>
          </a:lstStyle>
          <a:p>
            <a:pPr lvl="0"/>
            <a:r>
              <a:rPr lang="en-US" dirty="0"/>
              <a:t>25%</a:t>
            </a:r>
          </a:p>
        </p:txBody>
      </p:sp>
      <p:sp>
        <p:nvSpPr>
          <p:cNvPr id="113" name="Text Placeholder 76"/>
          <p:cNvSpPr>
            <a:spLocks noGrp="1"/>
          </p:cNvSpPr>
          <p:nvPr>
            <p:ph type="body" sz="quarter" idx="53" hasCustomPrompt="1"/>
          </p:nvPr>
        </p:nvSpPr>
        <p:spPr>
          <a:xfrm>
            <a:off x="7162800" y="2644140"/>
            <a:ext cx="1257300" cy="339725"/>
          </a:xfrm>
        </p:spPr>
        <p:txBody>
          <a:bodyPr anchor="ctr" anchorCtr="0"/>
          <a:lstStyle>
            <a:lvl1pPr marL="0" indent="0" algn="ctr">
              <a:buFontTx/>
              <a:buNone/>
              <a:defRPr sz="1200" baseline="0"/>
            </a:lvl1pPr>
          </a:lstStyle>
          <a:p>
            <a:pPr lvl="0"/>
            <a:r>
              <a:rPr lang="en-US" dirty="0"/>
              <a:t>25%</a:t>
            </a:r>
          </a:p>
        </p:txBody>
      </p:sp>
      <p:sp>
        <p:nvSpPr>
          <p:cNvPr id="114" name="Text Placeholder 76"/>
          <p:cNvSpPr>
            <a:spLocks noGrp="1"/>
          </p:cNvSpPr>
          <p:nvPr>
            <p:ph type="body" sz="quarter" idx="54" hasCustomPrompt="1"/>
          </p:nvPr>
        </p:nvSpPr>
        <p:spPr>
          <a:xfrm>
            <a:off x="7162800" y="3001962"/>
            <a:ext cx="1257300" cy="339725"/>
          </a:xfrm>
        </p:spPr>
        <p:txBody>
          <a:bodyPr anchor="ctr" anchorCtr="0"/>
          <a:lstStyle>
            <a:lvl1pPr marL="0" indent="0" algn="ctr">
              <a:buFontTx/>
              <a:buNone/>
              <a:defRPr sz="1200" baseline="0"/>
            </a:lvl1pPr>
          </a:lstStyle>
          <a:p>
            <a:pPr lvl="0"/>
            <a:r>
              <a:rPr lang="en-US" dirty="0"/>
              <a:t>25%</a:t>
            </a:r>
          </a:p>
        </p:txBody>
      </p:sp>
      <p:sp>
        <p:nvSpPr>
          <p:cNvPr id="115" name="Text Placeholder 76"/>
          <p:cNvSpPr>
            <a:spLocks noGrp="1"/>
          </p:cNvSpPr>
          <p:nvPr>
            <p:ph type="body" sz="quarter" idx="55" hasCustomPrompt="1"/>
          </p:nvPr>
        </p:nvSpPr>
        <p:spPr>
          <a:xfrm>
            <a:off x="7162800" y="3360420"/>
            <a:ext cx="1257300" cy="339725"/>
          </a:xfrm>
        </p:spPr>
        <p:txBody>
          <a:bodyPr anchor="ctr" anchorCtr="0"/>
          <a:lstStyle>
            <a:lvl1pPr marL="0" indent="0" algn="ctr">
              <a:buFontTx/>
              <a:buNone/>
              <a:defRPr sz="1200" baseline="0"/>
            </a:lvl1pPr>
          </a:lstStyle>
          <a:p>
            <a:pPr lvl="0"/>
            <a:r>
              <a:rPr lang="en-US" dirty="0"/>
              <a:t>25%</a:t>
            </a:r>
          </a:p>
        </p:txBody>
      </p:sp>
      <p:sp>
        <p:nvSpPr>
          <p:cNvPr id="116" name="Text Placeholder 76"/>
          <p:cNvSpPr>
            <a:spLocks noGrp="1"/>
          </p:cNvSpPr>
          <p:nvPr>
            <p:ph type="body" sz="quarter" idx="56" hasCustomPrompt="1"/>
          </p:nvPr>
        </p:nvSpPr>
        <p:spPr>
          <a:xfrm>
            <a:off x="7162800" y="3718242"/>
            <a:ext cx="1257300" cy="339725"/>
          </a:xfrm>
        </p:spPr>
        <p:txBody>
          <a:bodyPr anchor="ctr" anchorCtr="0"/>
          <a:lstStyle>
            <a:lvl1pPr marL="0" indent="0" algn="ctr">
              <a:buFontTx/>
              <a:buNone/>
              <a:defRPr sz="1200" baseline="0"/>
            </a:lvl1pPr>
          </a:lstStyle>
          <a:p>
            <a:pPr lvl="0"/>
            <a:r>
              <a:rPr lang="en-US" dirty="0"/>
              <a:t>25%</a:t>
            </a:r>
          </a:p>
        </p:txBody>
      </p:sp>
      <p:sp>
        <p:nvSpPr>
          <p:cNvPr id="117" name="Text Placeholder 76"/>
          <p:cNvSpPr>
            <a:spLocks noGrp="1"/>
          </p:cNvSpPr>
          <p:nvPr>
            <p:ph type="body" sz="quarter" idx="57" hasCustomPrompt="1"/>
          </p:nvPr>
        </p:nvSpPr>
        <p:spPr>
          <a:xfrm>
            <a:off x="7162800" y="4076700"/>
            <a:ext cx="1257300" cy="339725"/>
          </a:xfrm>
        </p:spPr>
        <p:txBody>
          <a:bodyPr anchor="ctr" anchorCtr="0"/>
          <a:lstStyle>
            <a:lvl1pPr marL="0" indent="0" algn="ctr">
              <a:buFontTx/>
              <a:buNone/>
              <a:defRPr sz="1200" baseline="0"/>
            </a:lvl1pPr>
          </a:lstStyle>
          <a:p>
            <a:pPr lvl="0"/>
            <a:r>
              <a:rPr lang="en-US" dirty="0"/>
              <a:t>25%</a:t>
            </a:r>
          </a:p>
        </p:txBody>
      </p:sp>
      <p:sp>
        <p:nvSpPr>
          <p:cNvPr id="118" name="Text Placeholder 76"/>
          <p:cNvSpPr>
            <a:spLocks noGrp="1"/>
          </p:cNvSpPr>
          <p:nvPr>
            <p:ph type="body" sz="quarter" idx="58" hasCustomPrompt="1"/>
          </p:nvPr>
        </p:nvSpPr>
        <p:spPr>
          <a:xfrm>
            <a:off x="7162800" y="4434522"/>
            <a:ext cx="1257300" cy="339725"/>
          </a:xfrm>
        </p:spPr>
        <p:txBody>
          <a:bodyPr anchor="ctr" anchorCtr="0"/>
          <a:lstStyle>
            <a:lvl1pPr marL="0" indent="0" algn="ctr">
              <a:buFontTx/>
              <a:buNone/>
              <a:defRPr sz="1200" baseline="0"/>
            </a:lvl1pPr>
          </a:lstStyle>
          <a:p>
            <a:pPr lvl="0"/>
            <a:r>
              <a:rPr lang="en-US" dirty="0"/>
              <a:t>25%</a:t>
            </a:r>
          </a:p>
        </p:txBody>
      </p:sp>
      <p:sp>
        <p:nvSpPr>
          <p:cNvPr id="119" name="Text Placeholder 76"/>
          <p:cNvSpPr>
            <a:spLocks noGrp="1"/>
          </p:cNvSpPr>
          <p:nvPr>
            <p:ph type="body" sz="quarter" idx="59" hasCustomPrompt="1"/>
          </p:nvPr>
        </p:nvSpPr>
        <p:spPr>
          <a:xfrm>
            <a:off x="7162800" y="4785360"/>
            <a:ext cx="1257300" cy="339725"/>
          </a:xfrm>
        </p:spPr>
        <p:txBody>
          <a:bodyPr anchor="ctr" anchorCtr="0"/>
          <a:lstStyle>
            <a:lvl1pPr marL="0" indent="0" algn="ctr">
              <a:buFontTx/>
              <a:buNone/>
              <a:defRPr sz="1200" baseline="0"/>
            </a:lvl1pPr>
          </a:lstStyle>
          <a:p>
            <a:pPr lvl="0"/>
            <a:r>
              <a:rPr lang="en-US" dirty="0"/>
              <a:t>25%</a:t>
            </a:r>
          </a:p>
        </p:txBody>
      </p:sp>
      <p:sp>
        <p:nvSpPr>
          <p:cNvPr id="120" name="Text Placeholder 76"/>
          <p:cNvSpPr>
            <a:spLocks noGrp="1"/>
          </p:cNvSpPr>
          <p:nvPr>
            <p:ph type="body" sz="quarter" idx="65" hasCustomPrompt="1"/>
          </p:nvPr>
        </p:nvSpPr>
        <p:spPr>
          <a:xfrm>
            <a:off x="4411980" y="5153025"/>
            <a:ext cx="1257300" cy="339725"/>
          </a:xfrm>
        </p:spPr>
        <p:txBody>
          <a:bodyPr anchor="ctr" anchorCtr="0"/>
          <a:lstStyle>
            <a:lvl1pPr marL="0" indent="0" algn="ctr">
              <a:buFontTx/>
              <a:buNone/>
              <a:defRPr sz="1200" baseline="0"/>
            </a:lvl1pPr>
          </a:lstStyle>
          <a:p>
            <a:pPr lvl="0"/>
            <a:r>
              <a:rPr lang="en-US" dirty="0"/>
              <a:t>100%</a:t>
            </a:r>
          </a:p>
        </p:txBody>
      </p:sp>
      <p:sp>
        <p:nvSpPr>
          <p:cNvPr id="121" name="Text Placeholder 76"/>
          <p:cNvSpPr>
            <a:spLocks noGrp="1"/>
          </p:cNvSpPr>
          <p:nvPr>
            <p:ph type="body" sz="quarter" idx="66" hasCustomPrompt="1"/>
          </p:nvPr>
        </p:nvSpPr>
        <p:spPr>
          <a:xfrm>
            <a:off x="4411980" y="5510847"/>
            <a:ext cx="1257300" cy="339725"/>
          </a:xfrm>
        </p:spPr>
        <p:txBody>
          <a:bodyPr anchor="ctr" anchorCtr="0"/>
          <a:lstStyle>
            <a:lvl1pPr marL="0" indent="0" algn="ctr">
              <a:buFontTx/>
              <a:buNone/>
              <a:defRPr sz="1200" baseline="0"/>
            </a:lvl1pPr>
          </a:lstStyle>
          <a:p>
            <a:pPr lvl="0"/>
            <a:r>
              <a:rPr lang="en-US" dirty="0"/>
              <a:t>100%</a:t>
            </a:r>
          </a:p>
        </p:txBody>
      </p:sp>
      <p:sp>
        <p:nvSpPr>
          <p:cNvPr id="122" name="Text Placeholder 76"/>
          <p:cNvSpPr>
            <a:spLocks noGrp="1"/>
          </p:cNvSpPr>
          <p:nvPr>
            <p:ph type="body" sz="quarter" idx="67" hasCustomPrompt="1"/>
          </p:nvPr>
        </p:nvSpPr>
        <p:spPr>
          <a:xfrm>
            <a:off x="4411980" y="5861685"/>
            <a:ext cx="1257300" cy="339725"/>
          </a:xfrm>
        </p:spPr>
        <p:txBody>
          <a:bodyPr anchor="ctr" anchorCtr="0"/>
          <a:lstStyle>
            <a:lvl1pPr marL="0" indent="0" algn="ctr">
              <a:buFontTx/>
              <a:buNone/>
              <a:defRPr sz="1200" baseline="0"/>
            </a:lvl1pPr>
          </a:lstStyle>
          <a:p>
            <a:pPr lvl="0"/>
            <a:r>
              <a:rPr lang="en-US" dirty="0"/>
              <a:t>100%</a:t>
            </a:r>
          </a:p>
        </p:txBody>
      </p:sp>
      <p:sp>
        <p:nvSpPr>
          <p:cNvPr id="123" name="Text Placeholder 76"/>
          <p:cNvSpPr>
            <a:spLocks noGrp="1"/>
          </p:cNvSpPr>
          <p:nvPr>
            <p:ph type="body" sz="quarter" idx="68" hasCustomPrompt="1"/>
          </p:nvPr>
        </p:nvSpPr>
        <p:spPr>
          <a:xfrm>
            <a:off x="5806440" y="5153025"/>
            <a:ext cx="1257300" cy="339725"/>
          </a:xfrm>
        </p:spPr>
        <p:txBody>
          <a:bodyPr anchor="ctr" anchorCtr="0"/>
          <a:lstStyle>
            <a:lvl1pPr marL="0" indent="0" algn="ctr">
              <a:buFontTx/>
              <a:buNone/>
              <a:defRPr sz="1200" baseline="0"/>
            </a:lvl1pPr>
          </a:lstStyle>
          <a:p>
            <a:pPr lvl="0"/>
            <a:r>
              <a:rPr lang="en-US" dirty="0"/>
              <a:t>50%</a:t>
            </a:r>
          </a:p>
        </p:txBody>
      </p:sp>
      <p:sp>
        <p:nvSpPr>
          <p:cNvPr id="124" name="Text Placeholder 76"/>
          <p:cNvSpPr>
            <a:spLocks noGrp="1"/>
          </p:cNvSpPr>
          <p:nvPr>
            <p:ph type="body" sz="quarter" idx="69" hasCustomPrompt="1"/>
          </p:nvPr>
        </p:nvSpPr>
        <p:spPr>
          <a:xfrm>
            <a:off x="5806440" y="5510847"/>
            <a:ext cx="1257300" cy="339725"/>
          </a:xfrm>
        </p:spPr>
        <p:txBody>
          <a:bodyPr anchor="ctr" anchorCtr="0"/>
          <a:lstStyle>
            <a:lvl1pPr marL="0" indent="0" algn="ctr">
              <a:buFontTx/>
              <a:buNone/>
              <a:defRPr sz="1200" baseline="0"/>
            </a:lvl1pPr>
          </a:lstStyle>
          <a:p>
            <a:pPr lvl="0"/>
            <a:r>
              <a:rPr lang="en-US" dirty="0"/>
              <a:t>50%</a:t>
            </a:r>
          </a:p>
        </p:txBody>
      </p:sp>
      <p:sp>
        <p:nvSpPr>
          <p:cNvPr id="125" name="Text Placeholder 76"/>
          <p:cNvSpPr>
            <a:spLocks noGrp="1"/>
          </p:cNvSpPr>
          <p:nvPr>
            <p:ph type="body" sz="quarter" idx="70" hasCustomPrompt="1"/>
          </p:nvPr>
        </p:nvSpPr>
        <p:spPr>
          <a:xfrm>
            <a:off x="5806440" y="5861685"/>
            <a:ext cx="1257300" cy="339725"/>
          </a:xfrm>
        </p:spPr>
        <p:txBody>
          <a:bodyPr anchor="ctr" anchorCtr="0"/>
          <a:lstStyle>
            <a:lvl1pPr marL="0" indent="0" algn="ctr">
              <a:buFontTx/>
              <a:buNone/>
              <a:defRPr sz="1200" baseline="0"/>
            </a:lvl1pPr>
          </a:lstStyle>
          <a:p>
            <a:pPr lvl="0"/>
            <a:r>
              <a:rPr lang="en-US" dirty="0"/>
              <a:t>50%</a:t>
            </a:r>
          </a:p>
        </p:txBody>
      </p:sp>
      <p:sp>
        <p:nvSpPr>
          <p:cNvPr id="126" name="Text Placeholder 76"/>
          <p:cNvSpPr>
            <a:spLocks noGrp="1"/>
          </p:cNvSpPr>
          <p:nvPr>
            <p:ph type="body" sz="quarter" idx="71" hasCustomPrompt="1"/>
          </p:nvPr>
        </p:nvSpPr>
        <p:spPr>
          <a:xfrm>
            <a:off x="7162800" y="5153025"/>
            <a:ext cx="1257300" cy="339725"/>
          </a:xfrm>
        </p:spPr>
        <p:txBody>
          <a:bodyPr anchor="ctr" anchorCtr="0"/>
          <a:lstStyle>
            <a:lvl1pPr marL="0" indent="0" algn="ctr">
              <a:buFontTx/>
              <a:buNone/>
              <a:defRPr sz="1200" baseline="0"/>
            </a:lvl1pPr>
          </a:lstStyle>
          <a:p>
            <a:pPr lvl="0"/>
            <a:r>
              <a:rPr lang="en-US" dirty="0"/>
              <a:t>25%</a:t>
            </a:r>
          </a:p>
        </p:txBody>
      </p:sp>
      <p:sp>
        <p:nvSpPr>
          <p:cNvPr id="127" name="Text Placeholder 76"/>
          <p:cNvSpPr>
            <a:spLocks noGrp="1"/>
          </p:cNvSpPr>
          <p:nvPr>
            <p:ph type="body" sz="quarter" idx="72" hasCustomPrompt="1"/>
          </p:nvPr>
        </p:nvSpPr>
        <p:spPr>
          <a:xfrm>
            <a:off x="7162800" y="5510847"/>
            <a:ext cx="1257300" cy="339725"/>
          </a:xfrm>
        </p:spPr>
        <p:txBody>
          <a:bodyPr anchor="ctr" anchorCtr="0"/>
          <a:lstStyle>
            <a:lvl1pPr marL="0" indent="0" algn="ctr">
              <a:buFontTx/>
              <a:buNone/>
              <a:defRPr sz="1200" baseline="0"/>
            </a:lvl1pPr>
          </a:lstStyle>
          <a:p>
            <a:pPr lvl="0"/>
            <a:r>
              <a:rPr lang="en-US" dirty="0"/>
              <a:t>25%</a:t>
            </a:r>
          </a:p>
        </p:txBody>
      </p:sp>
      <p:sp>
        <p:nvSpPr>
          <p:cNvPr id="128" name="Text Placeholder 76"/>
          <p:cNvSpPr>
            <a:spLocks noGrp="1"/>
          </p:cNvSpPr>
          <p:nvPr>
            <p:ph type="body" sz="quarter" idx="73" hasCustomPrompt="1"/>
          </p:nvPr>
        </p:nvSpPr>
        <p:spPr>
          <a:xfrm>
            <a:off x="7162800" y="5861685"/>
            <a:ext cx="1257300" cy="339725"/>
          </a:xfrm>
        </p:spPr>
        <p:txBody>
          <a:bodyPr anchor="ctr" anchorCtr="0"/>
          <a:lstStyle>
            <a:lvl1pPr marL="0" indent="0" algn="ctr">
              <a:buFontTx/>
              <a:buNone/>
              <a:defRPr sz="1200" baseline="0"/>
            </a:lvl1pPr>
          </a:lstStyle>
          <a:p>
            <a:pPr lvl="0"/>
            <a:r>
              <a:rPr lang="en-US" dirty="0"/>
              <a:t>25%</a:t>
            </a:r>
          </a:p>
        </p:txBody>
      </p:sp>
      <p:sp>
        <p:nvSpPr>
          <p:cNvPr id="130" name="Text Placeholder 2"/>
          <p:cNvSpPr>
            <a:spLocks noGrp="1"/>
          </p:cNvSpPr>
          <p:nvPr>
            <p:ph type="body" sz="quarter" idx="74"/>
          </p:nvPr>
        </p:nvSpPr>
        <p:spPr>
          <a:xfrm>
            <a:off x="9499600" y="1485900"/>
            <a:ext cx="2260600" cy="47498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6243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Cover with imag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36132"/>
            <a:ext cx="11277600" cy="1016721"/>
          </a:xfrm>
        </p:spPr>
        <p:txBody>
          <a:bodyPr anchor="b">
            <a:noAutofit/>
          </a:bodyPr>
          <a:lstStyle>
            <a:lvl1pPr algn="ctr">
              <a:lnSpc>
                <a:spcPct val="100000"/>
              </a:lnSpc>
              <a:spcBef>
                <a:spcPts val="0"/>
              </a:spcBef>
              <a:defRPr lang="en-US" sz="3600" b="1" kern="1200" baseline="0" dirty="0" smtClean="0">
                <a:solidFill>
                  <a:schemeClr val="accent1"/>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457200" y="3886200"/>
            <a:ext cx="11277600" cy="469516"/>
          </a:xfrm>
        </p:spPr>
        <p:txBody>
          <a:bodyPr anchor="t" anchorCtr="0">
            <a:noAutofit/>
          </a:bodyPr>
          <a:lstStyle>
            <a:lvl1pPr marL="0" indent="0" algn="ctr">
              <a:lnSpc>
                <a:spcPct val="100000"/>
              </a:lnSpc>
              <a:spcBef>
                <a:spcPts val="0"/>
              </a:spcBef>
              <a:buNone/>
              <a:defRPr sz="20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5"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grpSp>
        <p:nvGrpSpPr>
          <p:cNvPr id="9" name="Group 8"/>
          <p:cNvGrpSpPr/>
          <p:nvPr userDrawn="1"/>
        </p:nvGrpSpPr>
        <p:grpSpPr>
          <a:xfrm>
            <a:off x="454819" y="6379866"/>
            <a:ext cx="652462" cy="333672"/>
            <a:chOff x="2259013" y="4716463"/>
            <a:chExt cx="1322387" cy="676275"/>
          </a:xfrm>
        </p:grpSpPr>
        <p:sp>
          <p:nvSpPr>
            <p:cNvPr id="13"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ooter Placeholder 6">
            <a:extLst>
              <a:ext uri="{FF2B5EF4-FFF2-40B4-BE49-F238E27FC236}">
                <a16:creationId xmlns:a16="http://schemas.microsoft.com/office/drawing/2014/main" id="{F84FF160-E299-4649-AA76-F10E0C26658B}"/>
              </a:ext>
            </a:extLst>
          </p:cNvPr>
          <p:cNvSpPr txBox="1">
            <a:spLocks/>
          </p:cNvSpPr>
          <p:nvPr userDrawn="1"/>
        </p:nvSpPr>
        <p:spPr>
          <a:xfrm>
            <a:off x="4587240" y="6594193"/>
            <a:ext cx="3017520"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FOR AGENT USE ONLY </a:t>
            </a:r>
            <a:r>
              <a:rPr lang="en-US" sz="800" kern="1200" baseline="0" dirty="0">
                <a:solidFill>
                  <a:schemeClr val="tx1">
                    <a:tint val="75000"/>
                  </a:schemeClr>
                </a:solidFill>
                <a:latin typeface="+mn-lt"/>
                <a:ea typeface="+mn-ea"/>
                <a:cs typeface="+mn-cs"/>
              </a:rPr>
              <a:t>– NOT FOR CONSUMER USE</a:t>
            </a:r>
            <a:endParaRPr lang="en-US" sz="800" kern="1200" dirty="0">
              <a:solidFill>
                <a:schemeClr val="tx1">
                  <a:tint val="75000"/>
                </a:schemeClr>
              </a:solidFill>
              <a:latin typeface="+mn-lt"/>
              <a:ea typeface="+mn-ea"/>
              <a:cs typeface="+mn-cs"/>
            </a:endParaRPr>
          </a:p>
        </p:txBody>
      </p:sp>
    </p:spTree>
    <p:custDataLst>
      <p:tags r:id="rId1"/>
    </p:custDataLst>
    <p:extLst>
      <p:ext uri="{BB962C8B-B14F-4D97-AF65-F5344CB8AC3E}">
        <p14:creationId xmlns:p14="http://schemas.microsoft.com/office/powerpoint/2010/main" val="395882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2">
          <p15:clr>
            <a:srgbClr val="FBAE40"/>
          </p15:clr>
        </p15:guide>
        <p15:guide id="2" orient="horz" pos="359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fo Layout 10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0367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9" name="Group 8"/>
          <p:cNvGrpSpPr/>
          <p:nvPr/>
        </p:nvGrpSpPr>
        <p:grpSpPr>
          <a:xfrm>
            <a:off x="4032008" y="1515533"/>
            <a:ext cx="5282942" cy="3811016"/>
            <a:chOff x="3115733" y="1515533"/>
            <a:chExt cx="3852334" cy="3811016"/>
          </a:xfrm>
        </p:grpSpPr>
        <p:sp>
          <p:nvSpPr>
            <p:cNvPr id="62" name="Shape 166"/>
            <p:cNvSpPr/>
            <p:nvPr userDrawn="1"/>
          </p:nvSpPr>
          <p:spPr>
            <a:xfrm>
              <a:off x="3285065" y="1515533"/>
              <a:ext cx="3683002" cy="3589867"/>
            </a:xfrm>
            <a:prstGeom prst="homePlate">
              <a:avLst>
                <a:gd name="adj" fmla="val 21391"/>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63" name="Shape 167"/>
            <p:cNvSpPr/>
            <p:nvPr userDrawn="1"/>
          </p:nvSpPr>
          <p:spPr>
            <a:xfrm>
              <a:off x="3115733" y="1515533"/>
              <a:ext cx="3276600" cy="3811016"/>
            </a:xfrm>
            <a:prstGeom prst="rect">
              <a:avLst/>
            </a:prstGeom>
            <a:solidFill>
              <a:schemeClr val="bg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grpSp>
      <p:sp>
        <p:nvSpPr>
          <p:cNvPr id="10" name="Rectangle 9"/>
          <p:cNvSpPr/>
          <p:nvPr/>
        </p:nvSpPr>
        <p:spPr>
          <a:xfrm>
            <a:off x="7131350" y="1913467"/>
            <a:ext cx="1283759" cy="3191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99894" y="1913467"/>
            <a:ext cx="1270019" cy="3191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70382" y="22605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70382" y="26288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0382" y="29971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0382" y="335906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0382" y="372736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70382" y="44195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0382" y="47878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0382" y="4072377"/>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8" name="Text Placeholder 2"/>
          <p:cNvSpPr>
            <a:spLocks noGrp="1"/>
          </p:cNvSpPr>
          <p:nvPr>
            <p:ph type="body" sz="quarter" idx="20" hasCustomPrompt="1"/>
          </p:nvPr>
        </p:nvSpPr>
        <p:spPr>
          <a:xfrm>
            <a:off x="457200" y="1516380"/>
            <a:ext cx="384810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Title 1</a:t>
            </a:r>
          </a:p>
        </p:txBody>
      </p:sp>
      <p:sp>
        <p:nvSpPr>
          <p:cNvPr id="69" name="Text Placeholder 2"/>
          <p:cNvSpPr>
            <a:spLocks noGrp="1"/>
          </p:cNvSpPr>
          <p:nvPr>
            <p:ph type="body" sz="quarter" idx="21" hasCustomPrompt="1"/>
          </p:nvPr>
        </p:nvSpPr>
        <p:spPr>
          <a:xfrm>
            <a:off x="4396740" y="1516380"/>
            <a:ext cx="127254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Title 2</a:t>
            </a:r>
          </a:p>
        </p:txBody>
      </p:sp>
      <p:sp>
        <p:nvSpPr>
          <p:cNvPr id="75" name="Text Placeholder 2"/>
          <p:cNvSpPr>
            <a:spLocks noGrp="1"/>
          </p:cNvSpPr>
          <p:nvPr>
            <p:ph type="body" sz="quarter" idx="22" hasCustomPrompt="1"/>
          </p:nvPr>
        </p:nvSpPr>
        <p:spPr>
          <a:xfrm>
            <a:off x="5791200" y="1516380"/>
            <a:ext cx="127254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Title 3</a:t>
            </a:r>
          </a:p>
        </p:txBody>
      </p:sp>
      <p:sp>
        <p:nvSpPr>
          <p:cNvPr id="76" name="Text Placeholder 2"/>
          <p:cNvSpPr>
            <a:spLocks noGrp="1"/>
          </p:cNvSpPr>
          <p:nvPr>
            <p:ph type="body" sz="quarter" idx="23" hasCustomPrompt="1"/>
          </p:nvPr>
        </p:nvSpPr>
        <p:spPr>
          <a:xfrm>
            <a:off x="7162800" y="1516380"/>
            <a:ext cx="125095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a:t>Title 4</a:t>
            </a:r>
          </a:p>
        </p:txBody>
      </p:sp>
      <p:sp>
        <p:nvSpPr>
          <p:cNvPr id="78" name="Text Placeholder 76"/>
          <p:cNvSpPr>
            <a:spLocks noGrp="1"/>
          </p:cNvSpPr>
          <p:nvPr>
            <p:ph type="body" sz="quarter" idx="24" hasCustomPrompt="1"/>
          </p:nvPr>
        </p:nvSpPr>
        <p:spPr>
          <a:xfrm>
            <a:off x="495300" y="1912938"/>
            <a:ext cx="3810000" cy="339725"/>
          </a:xfrm>
        </p:spPr>
        <p:txBody>
          <a:bodyPr anchor="ctr" anchorCtr="0"/>
          <a:lstStyle>
            <a:lvl1pPr marL="0" indent="0">
              <a:buFontTx/>
              <a:buNone/>
              <a:defRPr sz="1200" baseline="0"/>
            </a:lvl1pPr>
          </a:lstStyle>
          <a:p>
            <a:pPr lvl="0"/>
            <a:r>
              <a:rPr lang="en-US" dirty="0"/>
              <a:t>A</a:t>
            </a:r>
          </a:p>
        </p:txBody>
      </p:sp>
      <p:sp>
        <p:nvSpPr>
          <p:cNvPr id="79" name="Text Placeholder 76"/>
          <p:cNvSpPr>
            <a:spLocks noGrp="1"/>
          </p:cNvSpPr>
          <p:nvPr>
            <p:ph type="body" sz="quarter" idx="25" hasCustomPrompt="1"/>
          </p:nvPr>
        </p:nvSpPr>
        <p:spPr>
          <a:xfrm>
            <a:off x="495300" y="2270760"/>
            <a:ext cx="3810000" cy="339725"/>
          </a:xfrm>
        </p:spPr>
        <p:txBody>
          <a:bodyPr anchor="ctr" anchorCtr="0"/>
          <a:lstStyle>
            <a:lvl1pPr marL="0" indent="0">
              <a:buFontTx/>
              <a:buNone/>
              <a:defRPr sz="1200" baseline="0"/>
            </a:lvl1pPr>
          </a:lstStyle>
          <a:p>
            <a:pPr lvl="0"/>
            <a:r>
              <a:rPr lang="en-US" dirty="0"/>
              <a:t>B</a:t>
            </a:r>
          </a:p>
        </p:txBody>
      </p:sp>
      <p:sp>
        <p:nvSpPr>
          <p:cNvPr id="82" name="Text Placeholder 76"/>
          <p:cNvSpPr>
            <a:spLocks noGrp="1"/>
          </p:cNvSpPr>
          <p:nvPr>
            <p:ph type="body" sz="quarter" idx="27" hasCustomPrompt="1"/>
          </p:nvPr>
        </p:nvSpPr>
        <p:spPr>
          <a:xfrm>
            <a:off x="495300" y="3001962"/>
            <a:ext cx="3810000" cy="339725"/>
          </a:xfrm>
        </p:spPr>
        <p:txBody>
          <a:bodyPr anchor="ctr" anchorCtr="0"/>
          <a:lstStyle>
            <a:lvl1pPr marL="0" indent="0">
              <a:buFontTx/>
              <a:buNone/>
              <a:defRPr sz="1200" baseline="0"/>
            </a:lvl1pPr>
          </a:lstStyle>
          <a:p>
            <a:pPr lvl="0"/>
            <a:r>
              <a:rPr lang="en-US" dirty="0"/>
              <a:t>D</a:t>
            </a:r>
          </a:p>
        </p:txBody>
      </p:sp>
      <p:sp>
        <p:nvSpPr>
          <p:cNvPr id="83" name="Text Placeholder 76"/>
          <p:cNvSpPr>
            <a:spLocks noGrp="1"/>
          </p:cNvSpPr>
          <p:nvPr>
            <p:ph type="body" sz="quarter" idx="28" hasCustomPrompt="1"/>
          </p:nvPr>
        </p:nvSpPr>
        <p:spPr>
          <a:xfrm>
            <a:off x="495300" y="3360420"/>
            <a:ext cx="3810000" cy="339725"/>
          </a:xfrm>
        </p:spPr>
        <p:txBody>
          <a:bodyPr anchor="ctr" anchorCtr="0"/>
          <a:lstStyle>
            <a:lvl1pPr marL="0" indent="0">
              <a:buFontTx/>
              <a:buNone/>
              <a:defRPr sz="1200" baseline="0"/>
            </a:lvl1pPr>
          </a:lstStyle>
          <a:p>
            <a:pPr lvl="0"/>
            <a:r>
              <a:rPr lang="en-US" dirty="0"/>
              <a:t>E</a:t>
            </a:r>
          </a:p>
        </p:txBody>
      </p:sp>
      <p:sp>
        <p:nvSpPr>
          <p:cNvPr id="84" name="Text Placeholder 76"/>
          <p:cNvSpPr>
            <a:spLocks noGrp="1"/>
          </p:cNvSpPr>
          <p:nvPr>
            <p:ph type="body" sz="quarter" idx="29" hasCustomPrompt="1"/>
          </p:nvPr>
        </p:nvSpPr>
        <p:spPr>
          <a:xfrm>
            <a:off x="495300" y="3718242"/>
            <a:ext cx="3810000" cy="339725"/>
          </a:xfrm>
        </p:spPr>
        <p:txBody>
          <a:bodyPr anchor="ctr" anchorCtr="0"/>
          <a:lstStyle>
            <a:lvl1pPr marL="0" indent="0">
              <a:buFontTx/>
              <a:buNone/>
              <a:defRPr sz="1200" baseline="0"/>
            </a:lvl1pPr>
          </a:lstStyle>
          <a:p>
            <a:pPr lvl="0"/>
            <a:r>
              <a:rPr lang="en-US" dirty="0"/>
              <a:t>F</a:t>
            </a:r>
          </a:p>
        </p:txBody>
      </p:sp>
      <p:sp>
        <p:nvSpPr>
          <p:cNvPr id="85" name="Text Placeholder 76"/>
          <p:cNvSpPr>
            <a:spLocks noGrp="1"/>
          </p:cNvSpPr>
          <p:nvPr>
            <p:ph type="body" sz="quarter" idx="30" hasCustomPrompt="1"/>
          </p:nvPr>
        </p:nvSpPr>
        <p:spPr>
          <a:xfrm>
            <a:off x="495300" y="4076700"/>
            <a:ext cx="3810000" cy="339725"/>
          </a:xfrm>
        </p:spPr>
        <p:txBody>
          <a:bodyPr anchor="ctr" anchorCtr="0"/>
          <a:lstStyle>
            <a:lvl1pPr marL="0" indent="0">
              <a:buFontTx/>
              <a:buNone/>
              <a:defRPr sz="1200" baseline="0"/>
            </a:lvl1pPr>
          </a:lstStyle>
          <a:p>
            <a:pPr lvl="0"/>
            <a:r>
              <a:rPr lang="en-US" dirty="0"/>
              <a:t>G</a:t>
            </a:r>
          </a:p>
        </p:txBody>
      </p:sp>
      <p:sp>
        <p:nvSpPr>
          <p:cNvPr id="86" name="Text Placeholder 76"/>
          <p:cNvSpPr>
            <a:spLocks noGrp="1"/>
          </p:cNvSpPr>
          <p:nvPr>
            <p:ph type="body" sz="quarter" idx="31" hasCustomPrompt="1"/>
          </p:nvPr>
        </p:nvSpPr>
        <p:spPr>
          <a:xfrm>
            <a:off x="495300" y="4434522"/>
            <a:ext cx="3810000" cy="339725"/>
          </a:xfrm>
        </p:spPr>
        <p:txBody>
          <a:bodyPr anchor="ctr" anchorCtr="0"/>
          <a:lstStyle>
            <a:lvl1pPr marL="0" indent="0">
              <a:buFontTx/>
              <a:buNone/>
              <a:defRPr sz="1200" baseline="0"/>
            </a:lvl1pPr>
          </a:lstStyle>
          <a:p>
            <a:pPr lvl="0"/>
            <a:r>
              <a:rPr lang="en-US" dirty="0"/>
              <a:t>H</a:t>
            </a:r>
          </a:p>
        </p:txBody>
      </p:sp>
      <p:sp>
        <p:nvSpPr>
          <p:cNvPr id="90" name="Text Placeholder 76"/>
          <p:cNvSpPr>
            <a:spLocks noGrp="1"/>
          </p:cNvSpPr>
          <p:nvPr>
            <p:ph type="body" sz="quarter" idx="32" hasCustomPrompt="1"/>
          </p:nvPr>
        </p:nvSpPr>
        <p:spPr>
          <a:xfrm>
            <a:off x="495300" y="4785360"/>
            <a:ext cx="3810000" cy="339725"/>
          </a:xfrm>
        </p:spPr>
        <p:txBody>
          <a:bodyPr anchor="ctr" anchorCtr="0"/>
          <a:lstStyle>
            <a:lvl1pPr marL="0" indent="0">
              <a:buFontTx/>
              <a:buNone/>
              <a:defRPr sz="1200" baseline="0"/>
            </a:lvl1pPr>
          </a:lstStyle>
          <a:p>
            <a:pPr lvl="0"/>
            <a:r>
              <a:rPr lang="en-US" dirty="0"/>
              <a:t>I</a:t>
            </a:r>
          </a:p>
        </p:txBody>
      </p:sp>
      <p:sp>
        <p:nvSpPr>
          <p:cNvPr id="100" name="Text Placeholder 76"/>
          <p:cNvSpPr>
            <a:spLocks noGrp="1"/>
          </p:cNvSpPr>
          <p:nvPr>
            <p:ph type="body" sz="quarter" idx="33" hasCustomPrompt="1"/>
          </p:nvPr>
        </p:nvSpPr>
        <p:spPr>
          <a:xfrm>
            <a:off x="4411980" y="1912938"/>
            <a:ext cx="1257300" cy="339725"/>
          </a:xfrm>
        </p:spPr>
        <p:txBody>
          <a:bodyPr anchor="ctr" anchorCtr="0"/>
          <a:lstStyle>
            <a:lvl1pPr marL="0" indent="0" algn="ctr">
              <a:buFontTx/>
              <a:buNone/>
              <a:defRPr sz="1200" baseline="0"/>
            </a:lvl1pPr>
          </a:lstStyle>
          <a:p>
            <a:pPr lvl="0"/>
            <a:r>
              <a:rPr lang="en-US" dirty="0"/>
              <a:t>100%</a:t>
            </a:r>
          </a:p>
        </p:txBody>
      </p:sp>
      <p:sp>
        <p:nvSpPr>
          <p:cNvPr id="101" name="Text Placeholder 76"/>
          <p:cNvSpPr>
            <a:spLocks noGrp="1"/>
          </p:cNvSpPr>
          <p:nvPr>
            <p:ph type="body" sz="quarter" idx="34" hasCustomPrompt="1"/>
          </p:nvPr>
        </p:nvSpPr>
        <p:spPr>
          <a:xfrm>
            <a:off x="4411980" y="2270760"/>
            <a:ext cx="1257300" cy="339725"/>
          </a:xfrm>
        </p:spPr>
        <p:txBody>
          <a:bodyPr anchor="ctr" anchorCtr="0"/>
          <a:lstStyle>
            <a:lvl1pPr marL="0" indent="0" algn="ctr">
              <a:buFontTx/>
              <a:buNone/>
              <a:defRPr sz="1200" baseline="0"/>
            </a:lvl1pPr>
          </a:lstStyle>
          <a:p>
            <a:pPr lvl="0"/>
            <a:r>
              <a:rPr lang="en-US" dirty="0"/>
              <a:t>100%</a:t>
            </a:r>
          </a:p>
        </p:txBody>
      </p:sp>
      <p:sp>
        <p:nvSpPr>
          <p:cNvPr id="102" name="Text Placeholder 76"/>
          <p:cNvSpPr>
            <a:spLocks noGrp="1"/>
          </p:cNvSpPr>
          <p:nvPr>
            <p:ph type="body" sz="quarter" idx="35" hasCustomPrompt="1"/>
          </p:nvPr>
        </p:nvSpPr>
        <p:spPr>
          <a:xfrm>
            <a:off x="4411980" y="2644140"/>
            <a:ext cx="1257300" cy="339725"/>
          </a:xfrm>
        </p:spPr>
        <p:txBody>
          <a:bodyPr anchor="ctr" anchorCtr="0"/>
          <a:lstStyle>
            <a:lvl1pPr marL="0" indent="0" algn="ctr">
              <a:buFontTx/>
              <a:buNone/>
              <a:defRPr sz="1200" baseline="0"/>
            </a:lvl1pPr>
          </a:lstStyle>
          <a:p>
            <a:pPr lvl="0"/>
            <a:r>
              <a:rPr lang="en-US" dirty="0"/>
              <a:t>100%</a:t>
            </a:r>
          </a:p>
        </p:txBody>
      </p:sp>
      <p:sp>
        <p:nvSpPr>
          <p:cNvPr id="103" name="Text Placeholder 76"/>
          <p:cNvSpPr>
            <a:spLocks noGrp="1"/>
          </p:cNvSpPr>
          <p:nvPr>
            <p:ph type="body" sz="quarter" idx="36" hasCustomPrompt="1"/>
          </p:nvPr>
        </p:nvSpPr>
        <p:spPr>
          <a:xfrm>
            <a:off x="4411980" y="3001962"/>
            <a:ext cx="1257300" cy="339725"/>
          </a:xfrm>
        </p:spPr>
        <p:txBody>
          <a:bodyPr anchor="ctr" anchorCtr="0"/>
          <a:lstStyle>
            <a:lvl1pPr marL="0" indent="0" algn="ctr">
              <a:buFontTx/>
              <a:buNone/>
              <a:defRPr sz="1200" baseline="0"/>
            </a:lvl1pPr>
          </a:lstStyle>
          <a:p>
            <a:pPr lvl="0"/>
            <a:r>
              <a:rPr lang="en-US" dirty="0"/>
              <a:t>100%</a:t>
            </a:r>
          </a:p>
        </p:txBody>
      </p:sp>
      <p:sp>
        <p:nvSpPr>
          <p:cNvPr id="104" name="Text Placeholder 76"/>
          <p:cNvSpPr>
            <a:spLocks noGrp="1"/>
          </p:cNvSpPr>
          <p:nvPr>
            <p:ph type="body" sz="quarter" idx="37" hasCustomPrompt="1"/>
          </p:nvPr>
        </p:nvSpPr>
        <p:spPr>
          <a:xfrm>
            <a:off x="4411980" y="3360420"/>
            <a:ext cx="1257300" cy="339725"/>
          </a:xfrm>
        </p:spPr>
        <p:txBody>
          <a:bodyPr anchor="ctr" anchorCtr="0"/>
          <a:lstStyle>
            <a:lvl1pPr marL="0" indent="0" algn="ctr">
              <a:buFontTx/>
              <a:buNone/>
              <a:defRPr sz="1200" baseline="0"/>
            </a:lvl1pPr>
          </a:lstStyle>
          <a:p>
            <a:pPr lvl="0"/>
            <a:r>
              <a:rPr lang="en-US" dirty="0"/>
              <a:t>100%</a:t>
            </a:r>
          </a:p>
        </p:txBody>
      </p:sp>
      <p:sp>
        <p:nvSpPr>
          <p:cNvPr id="105" name="Text Placeholder 76"/>
          <p:cNvSpPr>
            <a:spLocks noGrp="1"/>
          </p:cNvSpPr>
          <p:nvPr>
            <p:ph type="body" sz="quarter" idx="38" hasCustomPrompt="1"/>
          </p:nvPr>
        </p:nvSpPr>
        <p:spPr>
          <a:xfrm>
            <a:off x="4411980" y="3718242"/>
            <a:ext cx="1257300" cy="339725"/>
          </a:xfrm>
        </p:spPr>
        <p:txBody>
          <a:bodyPr anchor="ctr" anchorCtr="0"/>
          <a:lstStyle>
            <a:lvl1pPr marL="0" indent="0" algn="ctr">
              <a:buFontTx/>
              <a:buNone/>
              <a:defRPr sz="1200" baseline="0"/>
            </a:lvl1pPr>
          </a:lstStyle>
          <a:p>
            <a:pPr lvl="0"/>
            <a:r>
              <a:rPr lang="en-US" dirty="0"/>
              <a:t>100%</a:t>
            </a:r>
          </a:p>
        </p:txBody>
      </p:sp>
      <p:sp>
        <p:nvSpPr>
          <p:cNvPr id="106" name="Text Placeholder 76"/>
          <p:cNvSpPr>
            <a:spLocks noGrp="1"/>
          </p:cNvSpPr>
          <p:nvPr>
            <p:ph type="body" sz="quarter" idx="39" hasCustomPrompt="1"/>
          </p:nvPr>
        </p:nvSpPr>
        <p:spPr>
          <a:xfrm>
            <a:off x="4411980" y="4076700"/>
            <a:ext cx="1257300" cy="339725"/>
          </a:xfrm>
        </p:spPr>
        <p:txBody>
          <a:bodyPr anchor="ctr" anchorCtr="0"/>
          <a:lstStyle>
            <a:lvl1pPr marL="0" indent="0" algn="ctr">
              <a:buFontTx/>
              <a:buNone/>
              <a:defRPr sz="1200" baseline="0"/>
            </a:lvl1pPr>
          </a:lstStyle>
          <a:p>
            <a:pPr lvl="0"/>
            <a:r>
              <a:rPr lang="en-US" dirty="0"/>
              <a:t>100%</a:t>
            </a:r>
          </a:p>
        </p:txBody>
      </p:sp>
      <p:sp>
        <p:nvSpPr>
          <p:cNvPr id="107" name="Text Placeholder 76"/>
          <p:cNvSpPr>
            <a:spLocks noGrp="1"/>
          </p:cNvSpPr>
          <p:nvPr>
            <p:ph type="body" sz="quarter" idx="40" hasCustomPrompt="1"/>
          </p:nvPr>
        </p:nvSpPr>
        <p:spPr>
          <a:xfrm>
            <a:off x="4411980" y="4434522"/>
            <a:ext cx="1257300" cy="339725"/>
          </a:xfrm>
        </p:spPr>
        <p:txBody>
          <a:bodyPr anchor="ctr" anchorCtr="0"/>
          <a:lstStyle>
            <a:lvl1pPr marL="0" indent="0" algn="ctr">
              <a:buFontTx/>
              <a:buNone/>
              <a:defRPr sz="1200" baseline="0"/>
            </a:lvl1pPr>
          </a:lstStyle>
          <a:p>
            <a:pPr lvl="0"/>
            <a:r>
              <a:rPr lang="en-US" dirty="0"/>
              <a:t>100%</a:t>
            </a:r>
          </a:p>
        </p:txBody>
      </p:sp>
      <p:sp>
        <p:nvSpPr>
          <p:cNvPr id="108" name="Text Placeholder 76"/>
          <p:cNvSpPr>
            <a:spLocks noGrp="1"/>
          </p:cNvSpPr>
          <p:nvPr>
            <p:ph type="body" sz="quarter" idx="41" hasCustomPrompt="1"/>
          </p:nvPr>
        </p:nvSpPr>
        <p:spPr>
          <a:xfrm>
            <a:off x="4411980" y="4785360"/>
            <a:ext cx="1257300" cy="339725"/>
          </a:xfrm>
        </p:spPr>
        <p:txBody>
          <a:bodyPr anchor="ctr" anchorCtr="0"/>
          <a:lstStyle>
            <a:lvl1pPr marL="0" indent="0" algn="ctr">
              <a:buFontTx/>
              <a:buNone/>
              <a:defRPr sz="1200" baseline="0"/>
            </a:lvl1pPr>
          </a:lstStyle>
          <a:p>
            <a:pPr lvl="0"/>
            <a:r>
              <a:rPr lang="en-US" dirty="0"/>
              <a:t>100%</a:t>
            </a:r>
          </a:p>
        </p:txBody>
      </p:sp>
      <p:sp>
        <p:nvSpPr>
          <p:cNvPr id="118" name="Text Placeholder 76"/>
          <p:cNvSpPr>
            <a:spLocks noGrp="1"/>
          </p:cNvSpPr>
          <p:nvPr>
            <p:ph type="body" sz="quarter" idx="42" hasCustomPrompt="1"/>
          </p:nvPr>
        </p:nvSpPr>
        <p:spPr>
          <a:xfrm>
            <a:off x="5806440" y="1912938"/>
            <a:ext cx="1257300" cy="339725"/>
          </a:xfrm>
        </p:spPr>
        <p:txBody>
          <a:bodyPr anchor="ctr" anchorCtr="0"/>
          <a:lstStyle>
            <a:lvl1pPr marL="0" indent="0" algn="ctr">
              <a:buFontTx/>
              <a:buNone/>
              <a:defRPr sz="1200" baseline="0"/>
            </a:lvl1pPr>
          </a:lstStyle>
          <a:p>
            <a:pPr lvl="0"/>
            <a:r>
              <a:rPr lang="en-US" dirty="0"/>
              <a:t>50%</a:t>
            </a:r>
          </a:p>
        </p:txBody>
      </p:sp>
      <p:sp>
        <p:nvSpPr>
          <p:cNvPr id="119" name="Text Placeholder 76"/>
          <p:cNvSpPr>
            <a:spLocks noGrp="1"/>
          </p:cNvSpPr>
          <p:nvPr>
            <p:ph type="body" sz="quarter" idx="43" hasCustomPrompt="1"/>
          </p:nvPr>
        </p:nvSpPr>
        <p:spPr>
          <a:xfrm>
            <a:off x="5806440" y="2270760"/>
            <a:ext cx="1257300" cy="339725"/>
          </a:xfrm>
        </p:spPr>
        <p:txBody>
          <a:bodyPr anchor="ctr" anchorCtr="0"/>
          <a:lstStyle>
            <a:lvl1pPr marL="0" indent="0" algn="ctr">
              <a:buFontTx/>
              <a:buNone/>
              <a:defRPr sz="1200" baseline="0"/>
            </a:lvl1pPr>
          </a:lstStyle>
          <a:p>
            <a:pPr lvl="0"/>
            <a:r>
              <a:rPr lang="en-US" dirty="0"/>
              <a:t>50%</a:t>
            </a:r>
          </a:p>
        </p:txBody>
      </p:sp>
      <p:sp>
        <p:nvSpPr>
          <p:cNvPr id="120" name="Text Placeholder 76"/>
          <p:cNvSpPr>
            <a:spLocks noGrp="1"/>
          </p:cNvSpPr>
          <p:nvPr>
            <p:ph type="body" sz="quarter" idx="44" hasCustomPrompt="1"/>
          </p:nvPr>
        </p:nvSpPr>
        <p:spPr>
          <a:xfrm>
            <a:off x="5806440" y="2644140"/>
            <a:ext cx="1257300" cy="339725"/>
          </a:xfrm>
        </p:spPr>
        <p:txBody>
          <a:bodyPr anchor="ctr" anchorCtr="0"/>
          <a:lstStyle>
            <a:lvl1pPr marL="0" indent="0" algn="ctr">
              <a:buFontTx/>
              <a:buNone/>
              <a:defRPr sz="1200" baseline="0"/>
            </a:lvl1pPr>
          </a:lstStyle>
          <a:p>
            <a:pPr lvl="0"/>
            <a:r>
              <a:rPr lang="en-US" dirty="0"/>
              <a:t>50%</a:t>
            </a:r>
          </a:p>
        </p:txBody>
      </p:sp>
      <p:sp>
        <p:nvSpPr>
          <p:cNvPr id="121" name="Text Placeholder 76"/>
          <p:cNvSpPr>
            <a:spLocks noGrp="1"/>
          </p:cNvSpPr>
          <p:nvPr>
            <p:ph type="body" sz="quarter" idx="45" hasCustomPrompt="1"/>
          </p:nvPr>
        </p:nvSpPr>
        <p:spPr>
          <a:xfrm>
            <a:off x="5806440" y="3001962"/>
            <a:ext cx="1257300" cy="339725"/>
          </a:xfrm>
        </p:spPr>
        <p:txBody>
          <a:bodyPr anchor="ctr" anchorCtr="0"/>
          <a:lstStyle>
            <a:lvl1pPr marL="0" indent="0" algn="ctr">
              <a:buFontTx/>
              <a:buNone/>
              <a:defRPr sz="1200" baseline="0"/>
            </a:lvl1pPr>
          </a:lstStyle>
          <a:p>
            <a:pPr lvl="0"/>
            <a:r>
              <a:rPr lang="en-US" dirty="0"/>
              <a:t>50%</a:t>
            </a:r>
          </a:p>
        </p:txBody>
      </p:sp>
      <p:sp>
        <p:nvSpPr>
          <p:cNvPr id="122" name="Text Placeholder 76"/>
          <p:cNvSpPr>
            <a:spLocks noGrp="1"/>
          </p:cNvSpPr>
          <p:nvPr>
            <p:ph type="body" sz="quarter" idx="46" hasCustomPrompt="1"/>
          </p:nvPr>
        </p:nvSpPr>
        <p:spPr>
          <a:xfrm>
            <a:off x="5806440" y="3360420"/>
            <a:ext cx="1257300" cy="339725"/>
          </a:xfrm>
        </p:spPr>
        <p:txBody>
          <a:bodyPr anchor="ctr" anchorCtr="0"/>
          <a:lstStyle>
            <a:lvl1pPr marL="0" indent="0" algn="ctr">
              <a:buFontTx/>
              <a:buNone/>
              <a:defRPr sz="1200" baseline="0"/>
            </a:lvl1pPr>
          </a:lstStyle>
          <a:p>
            <a:pPr lvl="0"/>
            <a:r>
              <a:rPr lang="en-US" dirty="0"/>
              <a:t>50%</a:t>
            </a:r>
          </a:p>
        </p:txBody>
      </p:sp>
      <p:sp>
        <p:nvSpPr>
          <p:cNvPr id="123" name="Text Placeholder 76"/>
          <p:cNvSpPr>
            <a:spLocks noGrp="1"/>
          </p:cNvSpPr>
          <p:nvPr>
            <p:ph type="body" sz="quarter" idx="47" hasCustomPrompt="1"/>
          </p:nvPr>
        </p:nvSpPr>
        <p:spPr>
          <a:xfrm>
            <a:off x="5806440" y="3718242"/>
            <a:ext cx="1257300" cy="339725"/>
          </a:xfrm>
        </p:spPr>
        <p:txBody>
          <a:bodyPr anchor="ctr" anchorCtr="0"/>
          <a:lstStyle>
            <a:lvl1pPr marL="0" indent="0" algn="ctr">
              <a:buFontTx/>
              <a:buNone/>
              <a:defRPr sz="1200" baseline="0"/>
            </a:lvl1pPr>
          </a:lstStyle>
          <a:p>
            <a:pPr lvl="0"/>
            <a:r>
              <a:rPr lang="en-US" dirty="0"/>
              <a:t>50%</a:t>
            </a:r>
          </a:p>
        </p:txBody>
      </p:sp>
      <p:sp>
        <p:nvSpPr>
          <p:cNvPr id="124" name="Text Placeholder 76"/>
          <p:cNvSpPr>
            <a:spLocks noGrp="1"/>
          </p:cNvSpPr>
          <p:nvPr>
            <p:ph type="body" sz="quarter" idx="48" hasCustomPrompt="1"/>
          </p:nvPr>
        </p:nvSpPr>
        <p:spPr>
          <a:xfrm>
            <a:off x="5806440" y="4076700"/>
            <a:ext cx="1257300" cy="339725"/>
          </a:xfrm>
        </p:spPr>
        <p:txBody>
          <a:bodyPr anchor="ctr" anchorCtr="0"/>
          <a:lstStyle>
            <a:lvl1pPr marL="0" indent="0" algn="ctr">
              <a:buFontTx/>
              <a:buNone/>
              <a:defRPr sz="1200" baseline="0"/>
            </a:lvl1pPr>
          </a:lstStyle>
          <a:p>
            <a:pPr lvl="0"/>
            <a:r>
              <a:rPr lang="en-US" dirty="0"/>
              <a:t>50%</a:t>
            </a:r>
          </a:p>
        </p:txBody>
      </p:sp>
      <p:sp>
        <p:nvSpPr>
          <p:cNvPr id="125" name="Text Placeholder 76"/>
          <p:cNvSpPr>
            <a:spLocks noGrp="1"/>
          </p:cNvSpPr>
          <p:nvPr>
            <p:ph type="body" sz="quarter" idx="49" hasCustomPrompt="1"/>
          </p:nvPr>
        </p:nvSpPr>
        <p:spPr>
          <a:xfrm>
            <a:off x="5806440" y="4434522"/>
            <a:ext cx="1257300" cy="339725"/>
          </a:xfrm>
        </p:spPr>
        <p:txBody>
          <a:bodyPr anchor="ctr" anchorCtr="0"/>
          <a:lstStyle>
            <a:lvl1pPr marL="0" indent="0" algn="ctr">
              <a:buFontTx/>
              <a:buNone/>
              <a:defRPr sz="1200" baseline="0"/>
            </a:lvl1pPr>
          </a:lstStyle>
          <a:p>
            <a:pPr lvl="0"/>
            <a:r>
              <a:rPr lang="en-US" dirty="0"/>
              <a:t>50%</a:t>
            </a:r>
          </a:p>
        </p:txBody>
      </p:sp>
      <p:sp>
        <p:nvSpPr>
          <p:cNvPr id="126" name="Text Placeholder 76"/>
          <p:cNvSpPr>
            <a:spLocks noGrp="1"/>
          </p:cNvSpPr>
          <p:nvPr>
            <p:ph type="body" sz="quarter" idx="50" hasCustomPrompt="1"/>
          </p:nvPr>
        </p:nvSpPr>
        <p:spPr>
          <a:xfrm>
            <a:off x="5806440" y="4785360"/>
            <a:ext cx="1257300" cy="339725"/>
          </a:xfrm>
        </p:spPr>
        <p:txBody>
          <a:bodyPr anchor="ctr" anchorCtr="0"/>
          <a:lstStyle>
            <a:lvl1pPr marL="0" indent="0" algn="ctr">
              <a:buFontTx/>
              <a:buNone/>
              <a:defRPr sz="1200" baseline="0"/>
            </a:lvl1pPr>
          </a:lstStyle>
          <a:p>
            <a:pPr lvl="0"/>
            <a:r>
              <a:rPr lang="en-US" dirty="0"/>
              <a:t>50%</a:t>
            </a:r>
          </a:p>
        </p:txBody>
      </p:sp>
      <p:sp>
        <p:nvSpPr>
          <p:cNvPr id="139" name="Text Placeholder 76"/>
          <p:cNvSpPr>
            <a:spLocks noGrp="1"/>
          </p:cNvSpPr>
          <p:nvPr>
            <p:ph type="body" sz="quarter" idx="51" hasCustomPrompt="1"/>
          </p:nvPr>
        </p:nvSpPr>
        <p:spPr>
          <a:xfrm>
            <a:off x="7162800" y="1912938"/>
            <a:ext cx="1257300" cy="339725"/>
          </a:xfrm>
        </p:spPr>
        <p:txBody>
          <a:bodyPr anchor="ctr" anchorCtr="0"/>
          <a:lstStyle>
            <a:lvl1pPr marL="0" indent="0" algn="ctr">
              <a:buFontTx/>
              <a:buNone/>
              <a:defRPr sz="1200" baseline="0"/>
            </a:lvl1pPr>
          </a:lstStyle>
          <a:p>
            <a:pPr lvl="0"/>
            <a:r>
              <a:rPr lang="en-US" dirty="0"/>
              <a:t>25%</a:t>
            </a:r>
          </a:p>
        </p:txBody>
      </p:sp>
      <p:sp>
        <p:nvSpPr>
          <p:cNvPr id="140" name="Text Placeholder 76"/>
          <p:cNvSpPr>
            <a:spLocks noGrp="1"/>
          </p:cNvSpPr>
          <p:nvPr>
            <p:ph type="body" sz="quarter" idx="52" hasCustomPrompt="1"/>
          </p:nvPr>
        </p:nvSpPr>
        <p:spPr>
          <a:xfrm>
            <a:off x="7162800" y="2270760"/>
            <a:ext cx="1257300" cy="339725"/>
          </a:xfrm>
        </p:spPr>
        <p:txBody>
          <a:bodyPr anchor="ctr" anchorCtr="0"/>
          <a:lstStyle>
            <a:lvl1pPr marL="0" indent="0" algn="ctr">
              <a:buFontTx/>
              <a:buNone/>
              <a:defRPr sz="1200" baseline="0"/>
            </a:lvl1pPr>
          </a:lstStyle>
          <a:p>
            <a:pPr lvl="0"/>
            <a:r>
              <a:rPr lang="en-US" dirty="0"/>
              <a:t>25%</a:t>
            </a:r>
          </a:p>
        </p:txBody>
      </p:sp>
      <p:sp>
        <p:nvSpPr>
          <p:cNvPr id="141" name="Text Placeholder 76"/>
          <p:cNvSpPr>
            <a:spLocks noGrp="1"/>
          </p:cNvSpPr>
          <p:nvPr>
            <p:ph type="body" sz="quarter" idx="53" hasCustomPrompt="1"/>
          </p:nvPr>
        </p:nvSpPr>
        <p:spPr>
          <a:xfrm>
            <a:off x="7162800" y="2644140"/>
            <a:ext cx="1257300" cy="339725"/>
          </a:xfrm>
        </p:spPr>
        <p:txBody>
          <a:bodyPr anchor="ctr" anchorCtr="0"/>
          <a:lstStyle>
            <a:lvl1pPr marL="0" indent="0" algn="ctr">
              <a:buFontTx/>
              <a:buNone/>
              <a:defRPr sz="1200" baseline="0"/>
            </a:lvl1pPr>
          </a:lstStyle>
          <a:p>
            <a:pPr lvl="0"/>
            <a:r>
              <a:rPr lang="en-US" dirty="0"/>
              <a:t>25%</a:t>
            </a:r>
          </a:p>
        </p:txBody>
      </p:sp>
      <p:sp>
        <p:nvSpPr>
          <p:cNvPr id="142" name="Text Placeholder 76"/>
          <p:cNvSpPr>
            <a:spLocks noGrp="1"/>
          </p:cNvSpPr>
          <p:nvPr>
            <p:ph type="body" sz="quarter" idx="54" hasCustomPrompt="1"/>
          </p:nvPr>
        </p:nvSpPr>
        <p:spPr>
          <a:xfrm>
            <a:off x="7162800" y="3001962"/>
            <a:ext cx="1257300" cy="339725"/>
          </a:xfrm>
        </p:spPr>
        <p:txBody>
          <a:bodyPr anchor="ctr" anchorCtr="0"/>
          <a:lstStyle>
            <a:lvl1pPr marL="0" indent="0" algn="ctr">
              <a:buFontTx/>
              <a:buNone/>
              <a:defRPr sz="1200" baseline="0"/>
            </a:lvl1pPr>
          </a:lstStyle>
          <a:p>
            <a:pPr lvl="0"/>
            <a:r>
              <a:rPr lang="en-US" dirty="0"/>
              <a:t>25%</a:t>
            </a:r>
          </a:p>
        </p:txBody>
      </p:sp>
      <p:sp>
        <p:nvSpPr>
          <p:cNvPr id="143" name="Text Placeholder 76"/>
          <p:cNvSpPr>
            <a:spLocks noGrp="1"/>
          </p:cNvSpPr>
          <p:nvPr>
            <p:ph type="body" sz="quarter" idx="55" hasCustomPrompt="1"/>
          </p:nvPr>
        </p:nvSpPr>
        <p:spPr>
          <a:xfrm>
            <a:off x="7162800" y="3360420"/>
            <a:ext cx="1257300" cy="339725"/>
          </a:xfrm>
        </p:spPr>
        <p:txBody>
          <a:bodyPr anchor="ctr" anchorCtr="0"/>
          <a:lstStyle>
            <a:lvl1pPr marL="0" indent="0" algn="ctr">
              <a:buFontTx/>
              <a:buNone/>
              <a:defRPr sz="1200" baseline="0"/>
            </a:lvl1pPr>
          </a:lstStyle>
          <a:p>
            <a:pPr lvl="0"/>
            <a:r>
              <a:rPr lang="en-US" dirty="0"/>
              <a:t>25%</a:t>
            </a:r>
          </a:p>
        </p:txBody>
      </p:sp>
      <p:sp>
        <p:nvSpPr>
          <p:cNvPr id="144" name="Text Placeholder 76"/>
          <p:cNvSpPr>
            <a:spLocks noGrp="1"/>
          </p:cNvSpPr>
          <p:nvPr>
            <p:ph type="body" sz="quarter" idx="56" hasCustomPrompt="1"/>
          </p:nvPr>
        </p:nvSpPr>
        <p:spPr>
          <a:xfrm>
            <a:off x="7162800" y="3718242"/>
            <a:ext cx="1257300" cy="339725"/>
          </a:xfrm>
        </p:spPr>
        <p:txBody>
          <a:bodyPr anchor="ctr" anchorCtr="0"/>
          <a:lstStyle>
            <a:lvl1pPr marL="0" indent="0" algn="ctr">
              <a:buFontTx/>
              <a:buNone/>
              <a:defRPr sz="1200" baseline="0"/>
            </a:lvl1pPr>
          </a:lstStyle>
          <a:p>
            <a:pPr lvl="0"/>
            <a:r>
              <a:rPr lang="en-US" dirty="0"/>
              <a:t>25%</a:t>
            </a:r>
          </a:p>
        </p:txBody>
      </p:sp>
      <p:sp>
        <p:nvSpPr>
          <p:cNvPr id="145" name="Text Placeholder 76"/>
          <p:cNvSpPr>
            <a:spLocks noGrp="1"/>
          </p:cNvSpPr>
          <p:nvPr>
            <p:ph type="body" sz="quarter" idx="57" hasCustomPrompt="1"/>
          </p:nvPr>
        </p:nvSpPr>
        <p:spPr>
          <a:xfrm>
            <a:off x="7162800" y="4076700"/>
            <a:ext cx="1257300" cy="339725"/>
          </a:xfrm>
        </p:spPr>
        <p:txBody>
          <a:bodyPr anchor="ctr" anchorCtr="0"/>
          <a:lstStyle>
            <a:lvl1pPr marL="0" indent="0" algn="ctr">
              <a:buFontTx/>
              <a:buNone/>
              <a:defRPr sz="1200" baseline="0"/>
            </a:lvl1pPr>
          </a:lstStyle>
          <a:p>
            <a:pPr lvl="0"/>
            <a:r>
              <a:rPr lang="en-US" dirty="0"/>
              <a:t>25%</a:t>
            </a:r>
          </a:p>
        </p:txBody>
      </p:sp>
      <p:sp>
        <p:nvSpPr>
          <p:cNvPr id="146" name="Text Placeholder 76"/>
          <p:cNvSpPr>
            <a:spLocks noGrp="1"/>
          </p:cNvSpPr>
          <p:nvPr>
            <p:ph type="body" sz="quarter" idx="58" hasCustomPrompt="1"/>
          </p:nvPr>
        </p:nvSpPr>
        <p:spPr>
          <a:xfrm>
            <a:off x="7162800" y="4434522"/>
            <a:ext cx="1257300" cy="339725"/>
          </a:xfrm>
        </p:spPr>
        <p:txBody>
          <a:bodyPr anchor="ctr" anchorCtr="0"/>
          <a:lstStyle>
            <a:lvl1pPr marL="0" indent="0" algn="ctr">
              <a:buFontTx/>
              <a:buNone/>
              <a:defRPr sz="1200" baseline="0"/>
            </a:lvl1pPr>
          </a:lstStyle>
          <a:p>
            <a:pPr lvl="0"/>
            <a:r>
              <a:rPr lang="en-US" dirty="0"/>
              <a:t>25%</a:t>
            </a:r>
          </a:p>
        </p:txBody>
      </p:sp>
      <p:sp>
        <p:nvSpPr>
          <p:cNvPr id="147" name="Text Placeholder 76"/>
          <p:cNvSpPr>
            <a:spLocks noGrp="1"/>
          </p:cNvSpPr>
          <p:nvPr>
            <p:ph type="body" sz="quarter" idx="59" hasCustomPrompt="1"/>
          </p:nvPr>
        </p:nvSpPr>
        <p:spPr>
          <a:xfrm>
            <a:off x="7162800" y="4785360"/>
            <a:ext cx="1257300" cy="339725"/>
          </a:xfrm>
        </p:spPr>
        <p:txBody>
          <a:bodyPr anchor="ctr" anchorCtr="0"/>
          <a:lstStyle>
            <a:lvl1pPr marL="0" indent="0" algn="ctr">
              <a:buFontTx/>
              <a:buNone/>
              <a:defRPr sz="1200" baseline="0"/>
            </a:lvl1pPr>
          </a:lstStyle>
          <a:p>
            <a:pPr lvl="0"/>
            <a:r>
              <a:rPr lang="en-US" dirty="0"/>
              <a:t>25%</a:t>
            </a:r>
          </a:p>
        </p:txBody>
      </p:sp>
      <p:sp>
        <p:nvSpPr>
          <p:cNvPr id="154" name="Text Placeholder 47"/>
          <p:cNvSpPr>
            <a:spLocks noGrp="1"/>
          </p:cNvSpPr>
          <p:nvPr>
            <p:ph type="body" sz="quarter" idx="19"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159" name="Text Placeholder 158"/>
          <p:cNvSpPr>
            <a:spLocks noGrp="1"/>
          </p:cNvSpPr>
          <p:nvPr>
            <p:ph type="body" sz="quarter" idx="61"/>
          </p:nvPr>
        </p:nvSpPr>
        <p:spPr>
          <a:xfrm>
            <a:off x="495300" y="2609850"/>
            <a:ext cx="3848100" cy="390525"/>
          </a:xfrm>
        </p:spPr>
        <p:txBody>
          <a:bodyPr anchor="ctr" anchorCtr="0"/>
          <a:lstStyle>
            <a:lvl1pPr marL="0" indent="0">
              <a:buFontTx/>
              <a:buNone/>
              <a:defRPr sz="1200" baseline="0"/>
            </a:lvl1pPr>
          </a:lstStyle>
          <a:p>
            <a:pPr lvl="0"/>
            <a:r>
              <a:rPr lang="en-US" dirty="0"/>
              <a:t>C</a:t>
            </a:r>
          </a:p>
        </p:txBody>
      </p:sp>
      <p:sp>
        <p:nvSpPr>
          <p:cNvPr id="162" name="Text Placeholder 160"/>
          <p:cNvSpPr>
            <a:spLocks noGrp="1"/>
          </p:cNvSpPr>
          <p:nvPr>
            <p:ph type="body" sz="quarter" idx="62"/>
          </p:nvPr>
        </p:nvSpPr>
        <p:spPr>
          <a:xfrm>
            <a:off x="9461500" y="1447800"/>
            <a:ext cx="2286000" cy="36576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5114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505E45A-03BB-464B-8278-1A9522AE72B1}" type="slidenum">
              <a:rPr lang="en-US" smtClean="0"/>
              <a:pPr/>
              <a:t>‹#›</a:t>
            </a:fld>
            <a:endParaRPr lang="en-US" dirty="0"/>
          </a:p>
        </p:txBody>
      </p:sp>
      <p:sp>
        <p:nvSpPr>
          <p:cNvPr id="31" name="Freeform 30"/>
          <p:cNvSpPr/>
          <p:nvPr userDrawn="1"/>
        </p:nvSpPr>
        <p:spPr>
          <a:xfrm>
            <a:off x="6138864" y="1959523"/>
            <a:ext cx="1829635" cy="1787429"/>
          </a:xfrm>
          <a:custGeom>
            <a:avLst/>
            <a:gdLst>
              <a:gd name="connsiteX0" fmla="*/ 0 w 2091011"/>
              <a:gd name="connsiteY0" fmla="*/ 0 h 2042776"/>
              <a:gd name="connsiteX1" fmla="*/ 180048 w 2091011"/>
              <a:gd name="connsiteY1" fmla="*/ 9092 h 2042776"/>
              <a:gd name="connsiteX2" fmla="*/ 2084484 w 2091011"/>
              <a:gd name="connsiteY2" fmla="*/ 1913528 h 2042776"/>
              <a:gd name="connsiteX3" fmla="*/ 2091011 w 2091011"/>
              <a:gd name="connsiteY3" fmla="*/ 2042776 h 2042776"/>
              <a:gd name="connsiteX4" fmla="*/ 0 w 2091011"/>
              <a:gd name="connsiteY4" fmla="*/ 2042776 h 2042776"/>
              <a:gd name="connsiteX5" fmla="*/ 0 w 2091011"/>
              <a:gd name="connsiteY5" fmla="*/ 0 h 20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011" h="2042776">
                <a:moveTo>
                  <a:pt x="0" y="0"/>
                </a:moveTo>
                <a:lnTo>
                  <a:pt x="180048" y="9092"/>
                </a:lnTo>
                <a:cubicBezTo>
                  <a:pt x="1184204" y="111069"/>
                  <a:pt x="1982507" y="909372"/>
                  <a:pt x="2084484" y="1913528"/>
                </a:cubicBezTo>
                <a:lnTo>
                  <a:pt x="2091011" y="2042776"/>
                </a:lnTo>
                <a:lnTo>
                  <a:pt x="0" y="20427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Freeform 31"/>
          <p:cNvSpPr/>
          <p:nvPr userDrawn="1"/>
        </p:nvSpPr>
        <p:spPr>
          <a:xfrm>
            <a:off x="4242553" y="1959523"/>
            <a:ext cx="1818522" cy="1786869"/>
          </a:xfrm>
          <a:custGeom>
            <a:avLst/>
            <a:gdLst>
              <a:gd name="connsiteX0" fmla="*/ 2078311 w 2078311"/>
              <a:gd name="connsiteY0" fmla="*/ 0 h 2042135"/>
              <a:gd name="connsiteX1" fmla="*/ 2078311 w 2078311"/>
              <a:gd name="connsiteY1" fmla="*/ 2042135 h 2042135"/>
              <a:gd name="connsiteX2" fmla="*/ 0 w 2078311"/>
              <a:gd name="connsiteY2" fmla="*/ 2042135 h 2042135"/>
              <a:gd name="connsiteX3" fmla="*/ 6527 w 2078311"/>
              <a:gd name="connsiteY3" fmla="*/ 1912887 h 2042135"/>
              <a:gd name="connsiteX4" fmla="*/ 1910963 w 2078311"/>
              <a:gd name="connsiteY4" fmla="*/ 8451 h 2042135"/>
              <a:gd name="connsiteX5" fmla="*/ 2078311 w 2078311"/>
              <a:gd name="connsiteY5" fmla="*/ 0 h 204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311" h="2042135">
                <a:moveTo>
                  <a:pt x="2078311" y="0"/>
                </a:moveTo>
                <a:lnTo>
                  <a:pt x="2078311" y="2042135"/>
                </a:lnTo>
                <a:lnTo>
                  <a:pt x="0" y="2042135"/>
                </a:lnTo>
                <a:lnTo>
                  <a:pt x="6527" y="1912887"/>
                </a:lnTo>
                <a:cubicBezTo>
                  <a:pt x="108504" y="908731"/>
                  <a:pt x="906807" y="110428"/>
                  <a:pt x="1910963" y="8451"/>
                </a:cubicBezTo>
                <a:lnTo>
                  <a:pt x="2078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Freeform 32"/>
          <p:cNvSpPr/>
          <p:nvPr userDrawn="1"/>
        </p:nvSpPr>
        <p:spPr>
          <a:xfrm>
            <a:off x="4238625" y="3824740"/>
            <a:ext cx="1822450" cy="1864656"/>
          </a:xfrm>
          <a:custGeom>
            <a:avLst/>
            <a:gdLst>
              <a:gd name="connsiteX0" fmla="*/ 0 w 2082800"/>
              <a:gd name="connsiteY0" fmla="*/ 0 h 2131035"/>
              <a:gd name="connsiteX1" fmla="*/ 2082800 w 2082800"/>
              <a:gd name="connsiteY1" fmla="*/ 0 h 2131035"/>
              <a:gd name="connsiteX2" fmla="*/ 2082800 w 2082800"/>
              <a:gd name="connsiteY2" fmla="*/ 2131035 h 2131035"/>
              <a:gd name="connsiteX3" fmla="*/ 1915452 w 2082800"/>
              <a:gd name="connsiteY3" fmla="*/ 2122584 h 2131035"/>
              <a:gd name="connsiteX4" fmla="*/ 0 w 2082800"/>
              <a:gd name="connsiteY4" fmla="*/ 0 h 2131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800" h="2131035">
                <a:moveTo>
                  <a:pt x="0" y="0"/>
                </a:moveTo>
                <a:lnTo>
                  <a:pt x="2082800" y="0"/>
                </a:lnTo>
                <a:lnTo>
                  <a:pt x="2082800" y="2131035"/>
                </a:lnTo>
                <a:lnTo>
                  <a:pt x="1915452" y="2122584"/>
                </a:lnTo>
                <a:cubicBezTo>
                  <a:pt x="839571" y="2013323"/>
                  <a:pt x="0" y="110470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Freeform 33"/>
          <p:cNvSpPr/>
          <p:nvPr userDrawn="1"/>
        </p:nvSpPr>
        <p:spPr>
          <a:xfrm>
            <a:off x="6138864" y="3824740"/>
            <a:ext cx="1833563" cy="1865217"/>
          </a:xfrm>
          <a:custGeom>
            <a:avLst/>
            <a:gdLst>
              <a:gd name="connsiteX0" fmla="*/ 0 w 2095500"/>
              <a:gd name="connsiteY0" fmla="*/ 0 h 2131676"/>
              <a:gd name="connsiteX1" fmla="*/ 2095500 w 2095500"/>
              <a:gd name="connsiteY1" fmla="*/ 0 h 2131676"/>
              <a:gd name="connsiteX2" fmla="*/ 180048 w 2095500"/>
              <a:gd name="connsiteY2" fmla="*/ 2122584 h 2131676"/>
              <a:gd name="connsiteX3" fmla="*/ 0 w 2095500"/>
              <a:gd name="connsiteY3" fmla="*/ 2131676 h 2131676"/>
              <a:gd name="connsiteX4" fmla="*/ 0 w 2095500"/>
              <a:gd name="connsiteY4" fmla="*/ 0 h 213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2131676">
                <a:moveTo>
                  <a:pt x="0" y="0"/>
                </a:moveTo>
                <a:lnTo>
                  <a:pt x="2095500" y="0"/>
                </a:lnTo>
                <a:cubicBezTo>
                  <a:pt x="2095500" y="1104708"/>
                  <a:pt x="1255929" y="2013323"/>
                  <a:pt x="180048" y="2122584"/>
                </a:cubicBezTo>
                <a:lnTo>
                  <a:pt x="0" y="2131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0" name="Straight Connector 9"/>
          <p:cNvCxnSpPr/>
          <p:nvPr/>
        </p:nvCxnSpPr>
        <p:spPr>
          <a:xfrm flipV="1">
            <a:off x="6152833" y="150653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53773" y="150653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6152833" y="5684044"/>
            <a:ext cx="0" cy="48933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6053773" y="5684044"/>
            <a:ext cx="0" cy="48933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flipV="1">
            <a:off x="9850710" y="1947596"/>
            <a:ext cx="0" cy="3764413"/>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5400000" flipV="1">
            <a:off x="9850710" y="1854885"/>
            <a:ext cx="0" cy="3764413"/>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rot="5400000" flipV="1">
            <a:off x="2351467" y="1935539"/>
            <a:ext cx="0" cy="378852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flipV="1">
            <a:off x="2351467" y="1842829"/>
            <a:ext cx="0" cy="378852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52" name="Group 51"/>
          <p:cNvGrpSpPr/>
          <p:nvPr userDrawn="1"/>
        </p:nvGrpSpPr>
        <p:grpSpPr>
          <a:xfrm>
            <a:off x="6152832" y="1506538"/>
            <a:ext cx="5505767" cy="4671060"/>
            <a:chOff x="6152833" y="1506538"/>
            <a:chExt cx="5455046" cy="4671060"/>
          </a:xfrm>
        </p:grpSpPr>
        <p:cxnSp>
          <p:nvCxnSpPr>
            <p:cNvPr id="23" name="Straight Connector 22"/>
            <p:cNvCxnSpPr/>
            <p:nvPr/>
          </p:nvCxnSpPr>
          <p:spPr>
            <a:xfrm>
              <a:off x="6152833" y="1506538"/>
              <a:ext cx="545504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52833" y="6177598"/>
              <a:ext cx="545504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457200" y="1506538"/>
            <a:ext cx="559533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6177598"/>
            <a:ext cx="559752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5"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36" name="Title 35"/>
          <p:cNvSpPr>
            <a:spLocks noGrp="1"/>
          </p:cNvSpPr>
          <p:nvPr>
            <p:ph type="title"/>
          </p:nvPr>
        </p:nvSpPr>
        <p:spPr/>
        <p:txBody>
          <a:bodyPr/>
          <a:lstStyle>
            <a:lvl1pPr>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7" name="TextBox 46"/>
          <p:cNvSpPr txBox="1"/>
          <p:nvPr userDrawn="1"/>
        </p:nvSpPr>
        <p:spPr>
          <a:xfrm>
            <a:off x="4783455" y="3453132"/>
            <a:ext cx="1274445" cy="276999"/>
          </a:xfrm>
          <a:prstGeom prst="rect">
            <a:avLst/>
          </a:prstGeom>
          <a:noFill/>
        </p:spPr>
        <p:txBody>
          <a:bodyPr wrap="square" rtlCol="0">
            <a:spAutoFit/>
          </a:bodyPr>
          <a:lstStyle/>
          <a:p>
            <a:pPr algn="r"/>
            <a:r>
              <a:rPr lang="en-US" sz="1200" dirty="0">
                <a:solidFill>
                  <a:schemeClr val="bg1"/>
                </a:solidFill>
              </a:rPr>
              <a:t>Strengths</a:t>
            </a:r>
          </a:p>
        </p:txBody>
      </p:sp>
      <p:sp>
        <p:nvSpPr>
          <p:cNvPr id="48" name="TextBox 47"/>
          <p:cNvSpPr txBox="1"/>
          <p:nvPr userDrawn="1"/>
        </p:nvSpPr>
        <p:spPr>
          <a:xfrm>
            <a:off x="4778693" y="3824288"/>
            <a:ext cx="1274445" cy="276999"/>
          </a:xfrm>
          <a:prstGeom prst="rect">
            <a:avLst/>
          </a:prstGeom>
          <a:noFill/>
        </p:spPr>
        <p:txBody>
          <a:bodyPr wrap="square" rtlCol="0">
            <a:spAutoFit/>
          </a:bodyPr>
          <a:lstStyle/>
          <a:p>
            <a:pPr algn="r"/>
            <a:r>
              <a:rPr lang="en-US" sz="1200" dirty="0">
                <a:solidFill>
                  <a:schemeClr val="bg1"/>
                </a:solidFill>
              </a:rPr>
              <a:t>Opportunities</a:t>
            </a:r>
          </a:p>
        </p:txBody>
      </p:sp>
      <p:sp>
        <p:nvSpPr>
          <p:cNvPr id="49" name="TextBox 48"/>
          <p:cNvSpPr txBox="1"/>
          <p:nvPr userDrawn="1"/>
        </p:nvSpPr>
        <p:spPr>
          <a:xfrm>
            <a:off x="6145529" y="3462656"/>
            <a:ext cx="1323975" cy="276999"/>
          </a:xfrm>
          <a:prstGeom prst="rect">
            <a:avLst/>
          </a:prstGeom>
          <a:noFill/>
        </p:spPr>
        <p:txBody>
          <a:bodyPr wrap="square" rtlCol="0">
            <a:spAutoFit/>
          </a:bodyPr>
          <a:lstStyle/>
          <a:p>
            <a:pPr algn="l"/>
            <a:r>
              <a:rPr lang="en-US" sz="1200" dirty="0">
                <a:solidFill>
                  <a:schemeClr val="bg1"/>
                </a:solidFill>
              </a:rPr>
              <a:t>Weaknesses</a:t>
            </a:r>
          </a:p>
        </p:txBody>
      </p:sp>
      <p:sp>
        <p:nvSpPr>
          <p:cNvPr id="50" name="TextBox 49"/>
          <p:cNvSpPr txBox="1"/>
          <p:nvPr userDrawn="1"/>
        </p:nvSpPr>
        <p:spPr>
          <a:xfrm>
            <a:off x="6150290" y="3824288"/>
            <a:ext cx="1323975" cy="276999"/>
          </a:xfrm>
          <a:prstGeom prst="rect">
            <a:avLst/>
          </a:prstGeom>
          <a:noFill/>
        </p:spPr>
        <p:txBody>
          <a:bodyPr wrap="square" rtlCol="0">
            <a:spAutoFit/>
          </a:bodyPr>
          <a:lstStyle/>
          <a:p>
            <a:pPr algn="l"/>
            <a:r>
              <a:rPr lang="en-US" sz="1200" dirty="0">
                <a:solidFill>
                  <a:schemeClr val="bg1"/>
                </a:solidFill>
              </a:rPr>
              <a:t>Threats</a:t>
            </a:r>
          </a:p>
        </p:txBody>
      </p:sp>
      <p:sp>
        <p:nvSpPr>
          <p:cNvPr id="53"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56" name="Text Placeholder 54"/>
          <p:cNvSpPr>
            <a:spLocks noGrp="1"/>
          </p:cNvSpPr>
          <p:nvPr>
            <p:ph type="body" sz="quarter" idx="19"/>
          </p:nvPr>
        </p:nvSpPr>
        <p:spPr>
          <a:xfrm>
            <a:off x="457200" y="1600200"/>
            <a:ext cx="2159000" cy="20701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 name="Text Placeholder 54"/>
          <p:cNvSpPr>
            <a:spLocks noGrp="1"/>
          </p:cNvSpPr>
          <p:nvPr>
            <p:ph type="body" sz="quarter" idx="20"/>
          </p:nvPr>
        </p:nvSpPr>
        <p:spPr>
          <a:xfrm>
            <a:off x="457200" y="4000500"/>
            <a:ext cx="2159000" cy="20701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54"/>
          <p:cNvSpPr>
            <a:spLocks noGrp="1"/>
          </p:cNvSpPr>
          <p:nvPr>
            <p:ph type="body" sz="quarter" idx="21"/>
          </p:nvPr>
        </p:nvSpPr>
        <p:spPr>
          <a:xfrm>
            <a:off x="9601200" y="1600200"/>
            <a:ext cx="2159000" cy="20701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54"/>
          <p:cNvSpPr>
            <a:spLocks noGrp="1"/>
          </p:cNvSpPr>
          <p:nvPr>
            <p:ph type="body" sz="quarter" idx="22"/>
          </p:nvPr>
        </p:nvSpPr>
        <p:spPr>
          <a:xfrm>
            <a:off x="9601200" y="4000500"/>
            <a:ext cx="2159000" cy="2070100"/>
          </a:xfrm>
        </p:spPr>
        <p:txBody>
          <a:bodyPr anchor="ctr" anchorCtr="0"/>
          <a:lstStyle>
            <a:lvl1pPr>
              <a:defRPr sz="1200"/>
            </a:lvl1pPr>
            <a:lvl2pPr>
              <a:defRPr sz="12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7952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WOT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defRPr lang="en-US" sz="24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29246"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grpSp>
        <p:nvGrpSpPr>
          <p:cNvPr id="9" name="Group 8"/>
          <p:cNvGrpSpPr/>
          <p:nvPr userDrawn="1"/>
        </p:nvGrpSpPr>
        <p:grpSpPr>
          <a:xfrm>
            <a:off x="6053773" y="4907666"/>
            <a:ext cx="99060" cy="489339"/>
            <a:chOff x="4529773" y="5720398"/>
            <a:chExt cx="99060" cy="452985"/>
          </a:xfrm>
        </p:grpSpPr>
        <p:cxnSp>
          <p:nvCxnSpPr>
            <p:cNvPr id="38" name="Straight Connector 37"/>
            <p:cNvCxnSpPr/>
            <p:nvPr userDrawn="1"/>
          </p:nvCxnSpPr>
          <p:spPr>
            <a:xfrm flipV="1">
              <a:off x="4628833" y="572039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4529773" y="572039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556763" y="1939146"/>
            <a:ext cx="3097524" cy="3113782"/>
            <a:chOff x="2438400" y="1666820"/>
            <a:chExt cx="4267200" cy="4289596"/>
          </a:xfrm>
        </p:grpSpPr>
        <p:sp>
          <p:nvSpPr>
            <p:cNvPr id="34" name="Freeform 33"/>
            <p:cNvSpPr/>
            <p:nvPr userDrawn="1"/>
          </p:nvSpPr>
          <p:spPr>
            <a:xfrm>
              <a:off x="4610099" y="1666820"/>
              <a:ext cx="2091011" cy="2042776"/>
            </a:xfrm>
            <a:custGeom>
              <a:avLst/>
              <a:gdLst>
                <a:gd name="connsiteX0" fmla="*/ 0 w 2091011"/>
                <a:gd name="connsiteY0" fmla="*/ 0 h 2042776"/>
                <a:gd name="connsiteX1" fmla="*/ 180048 w 2091011"/>
                <a:gd name="connsiteY1" fmla="*/ 9092 h 2042776"/>
                <a:gd name="connsiteX2" fmla="*/ 2084484 w 2091011"/>
                <a:gd name="connsiteY2" fmla="*/ 1913528 h 2042776"/>
                <a:gd name="connsiteX3" fmla="*/ 2091011 w 2091011"/>
                <a:gd name="connsiteY3" fmla="*/ 2042776 h 2042776"/>
                <a:gd name="connsiteX4" fmla="*/ 0 w 2091011"/>
                <a:gd name="connsiteY4" fmla="*/ 2042776 h 2042776"/>
                <a:gd name="connsiteX5" fmla="*/ 0 w 2091011"/>
                <a:gd name="connsiteY5" fmla="*/ 0 h 20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011" h="2042776">
                  <a:moveTo>
                    <a:pt x="0" y="0"/>
                  </a:moveTo>
                  <a:lnTo>
                    <a:pt x="180048" y="9092"/>
                  </a:lnTo>
                  <a:cubicBezTo>
                    <a:pt x="1184204" y="111069"/>
                    <a:pt x="1982507" y="909372"/>
                    <a:pt x="2084484" y="1913528"/>
                  </a:cubicBezTo>
                  <a:lnTo>
                    <a:pt x="2091011" y="2042776"/>
                  </a:lnTo>
                  <a:lnTo>
                    <a:pt x="0" y="20427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Freeform 34"/>
            <p:cNvSpPr/>
            <p:nvPr userDrawn="1"/>
          </p:nvSpPr>
          <p:spPr>
            <a:xfrm>
              <a:off x="2442890" y="1666820"/>
              <a:ext cx="2078311" cy="2042135"/>
            </a:xfrm>
            <a:custGeom>
              <a:avLst/>
              <a:gdLst>
                <a:gd name="connsiteX0" fmla="*/ 2078311 w 2078311"/>
                <a:gd name="connsiteY0" fmla="*/ 0 h 2042135"/>
                <a:gd name="connsiteX1" fmla="*/ 2078311 w 2078311"/>
                <a:gd name="connsiteY1" fmla="*/ 2042135 h 2042135"/>
                <a:gd name="connsiteX2" fmla="*/ 0 w 2078311"/>
                <a:gd name="connsiteY2" fmla="*/ 2042135 h 2042135"/>
                <a:gd name="connsiteX3" fmla="*/ 6527 w 2078311"/>
                <a:gd name="connsiteY3" fmla="*/ 1912887 h 2042135"/>
                <a:gd name="connsiteX4" fmla="*/ 1910963 w 2078311"/>
                <a:gd name="connsiteY4" fmla="*/ 8451 h 2042135"/>
                <a:gd name="connsiteX5" fmla="*/ 2078311 w 2078311"/>
                <a:gd name="connsiteY5" fmla="*/ 0 h 204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311" h="2042135">
                  <a:moveTo>
                    <a:pt x="2078311" y="0"/>
                  </a:moveTo>
                  <a:lnTo>
                    <a:pt x="2078311" y="2042135"/>
                  </a:lnTo>
                  <a:lnTo>
                    <a:pt x="0" y="2042135"/>
                  </a:lnTo>
                  <a:lnTo>
                    <a:pt x="6527" y="1912887"/>
                  </a:lnTo>
                  <a:cubicBezTo>
                    <a:pt x="108504" y="908731"/>
                    <a:pt x="906807" y="110428"/>
                    <a:pt x="1910963" y="8451"/>
                  </a:cubicBezTo>
                  <a:lnTo>
                    <a:pt x="2078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6" name="Freeform 35"/>
            <p:cNvSpPr/>
            <p:nvPr userDrawn="1"/>
          </p:nvSpPr>
          <p:spPr>
            <a:xfrm>
              <a:off x="2438400" y="3824741"/>
              <a:ext cx="2082800" cy="2131035"/>
            </a:xfrm>
            <a:custGeom>
              <a:avLst/>
              <a:gdLst>
                <a:gd name="connsiteX0" fmla="*/ 0 w 2082800"/>
                <a:gd name="connsiteY0" fmla="*/ 0 h 2131035"/>
                <a:gd name="connsiteX1" fmla="*/ 2082800 w 2082800"/>
                <a:gd name="connsiteY1" fmla="*/ 0 h 2131035"/>
                <a:gd name="connsiteX2" fmla="*/ 2082800 w 2082800"/>
                <a:gd name="connsiteY2" fmla="*/ 2131035 h 2131035"/>
                <a:gd name="connsiteX3" fmla="*/ 1915452 w 2082800"/>
                <a:gd name="connsiteY3" fmla="*/ 2122584 h 2131035"/>
                <a:gd name="connsiteX4" fmla="*/ 0 w 2082800"/>
                <a:gd name="connsiteY4" fmla="*/ 0 h 2131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800" h="2131035">
                  <a:moveTo>
                    <a:pt x="0" y="0"/>
                  </a:moveTo>
                  <a:lnTo>
                    <a:pt x="2082800" y="0"/>
                  </a:lnTo>
                  <a:lnTo>
                    <a:pt x="2082800" y="2131035"/>
                  </a:lnTo>
                  <a:lnTo>
                    <a:pt x="1915452" y="2122584"/>
                  </a:lnTo>
                  <a:cubicBezTo>
                    <a:pt x="839571" y="2013323"/>
                    <a:pt x="0" y="110470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Freeform 36"/>
            <p:cNvSpPr/>
            <p:nvPr userDrawn="1"/>
          </p:nvSpPr>
          <p:spPr>
            <a:xfrm>
              <a:off x="4610100" y="3824740"/>
              <a:ext cx="2095500" cy="2131676"/>
            </a:xfrm>
            <a:custGeom>
              <a:avLst/>
              <a:gdLst>
                <a:gd name="connsiteX0" fmla="*/ 0 w 2095500"/>
                <a:gd name="connsiteY0" fmla="*/ 0 h 2131676"/>
                <a:gd name="connsiteX1" fmla="*/ 2095500 w 2095500"/>
                <a:gd name="connsiteY1" fmla="*/ 0 h 2131676"/>
                <a:gd name="connsiteX2" fmla="*/ 180048 w 2095500"/>
                <a:gd name="connsiteY2" fmla="*/ 2122584 h 2131676"/>
                <a:gd name="connsiteX3" fmla="*/ 0 w 2095500"/>
                <a:gd name="connsiteY3" fmla="*/ 2131676 h 2131676"/>
                <a:gd name="connsiteX4" fmla="*/ 0 w 2095500"/>
                <a:gd name="connsiteY4" fmla="*/ 0 h 213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2131676">
                  <a:moveTo>
                    <a:pt x="0" y="0"/>
                  </a:moveTo>
                  <a:lnTo>
                    <a:pt x="2095500" y="0"/>
                  </a:lnTo>
                  <a:cubicBezTo>
                    <a:pt x="2095500" y="1104708"/>
                    <a:pt x="1255929" y="2013323"/>
                    <a:pt x="180048" y="2122584"/>
                  </a:cubicBezTo>
                  <a:lnTo>
                    <a:pt x="0" y="2131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1" name="TextBox 10"/>
          <p:cNvSpPr txBox="1"/>
          <p:nvPr/>
        </p:nvSpPr>
        <p:spPr>
          <a:xfrm>
            <a:off x="4783455" y="3154682"/>
            <a:ext cx="1274445" cy="276999"/>
          </a:xfrm>
          <a:prstGeom prst="rect">
            <a:avLst/>
          </a:prstGeom>
          <a:noFill/>
        </p:spPr>
        <p:txBody>
          <a:bodyPr wrap="square" rtlCol="0">
            <a:spAutoFit/>
          </a:bodyPr>
          <a:lstStyle/>
          <a:p>
            <a:pPr algn="r"/>
            <a:r>
              <a:rPr lang="en-US" sz="1200" dirty="0">
                <a:solidFill>
                  <a:schemeClr val="bg1"/>
                </a:solidFill>
              </a:rPr>
              <a:t>Strengths</a:t>
            </a:r>
          </a:p>
        </p:txBody>
      </p:sp>
      <p:sp>
        <p:nvSpPr>
          <p:cNvPr id="12" name="TextBox 11"/>
          <p:cNvSpPr txBox="1"/>
          <p:nvPr/>
        </p:nvSpPr>
        <p:spPr>
          <a:xfrm>
            <a:off x="4778693" y="3502554"/>
            <a:ext cx="1274445" cy="276999"/>
          </a:xfrm>
          <a:prstGeom prst="rect">
            <a:avLst/>
          </a:prstGeom>
          <a:noFill/>
        </p:spPr>
        <p:txBody>
          <a:bodyPr wrap="square" rtlCol="0">
            <a:spAutoFit/>
          </a:bodyPr>
          <a:lstStyle/>
          <a:p>
            <a:pPr algn="r"/>
            <a:r>
              <a:rPr lang="en-US" sz="1200" dirty="0">
                <a:solidFill>
                  <a:schemeClr val="bg1"/>
                </a:solidFill>
              </a:rPr>
              <a:t>Opportunities</a:t>
            </a:r>
          </a:p>
        </p:txBody>
      </p:sp>
      <p:sp>
        <p:nvSpPr>
          <p:cNvPr id="14" name="TextBox 13"/>
          <p:cNvSpPr txBox="1"/>
          <p:nvPr/>
        </p:nvSpPr>
        <p:spPr>
          <a:xfrm>
            <a:off x="6145529" y="3164206"/>
            <a:ext cx="1323975" cy="276999"/>
          </a:xfrm>
          <a:prstGeom prst="rect">
            <a:avLst/>
          </a:prstGeom>
          <a:noFill/>
        </p:spPr>
        <p:txBody>
          <a:bodyPr wrap="square" rtlCol="0">
            <a:spAutoFit/>
          </a:bodyPr>
          <a:lstStyle/>
          <a:p>
            <a:pPr algn="l"/>
            <a:r>
              <a:rPr lang="en-US" sz="1200" dirty="0">
                <a:solidFill>
                  <a:schemeClr val="bg1"/>
                </a:solidFill>
              </a:rPr>
              <a:t>Weaknesses</a:t>
            </a:r>
          </a:p>
        </p:txBody>
      </p:sp>
      <p:sp>
        <p:nvSpPr>
          <p:cNvPr id="15" name="TextBox 14"/>
          <p:cNvSpPr txBox="1"/>
          <p:nvPr/>
        </p:nvSpPr>
        <p:spPr>
          <a:xfrm>
            <a:off x="6150290" y="3502554"/>
            <a:ext cx="1323975" cy="276999"/>
          </a:xfrm>
          <a:prstGeom prst="rect">
            <a:avLst/>
          </a:prstGeom>
          <a:noFill/>
        </p:spPr>
        <p:txBody>
          <a:bodyPr wrap="square" rtlCol="0">
            <a:spAutoFit/>
          </a:bodyPr>
          <a:lstStyle/>
          <a:p>
            <a:pPr algn="l"/>
            <a:r>
              <a:rPr lang="en-US" sz="1200" dirty="0">
                <a:solidFill>
                  <a:schemeClr val="bg1"/>
                </a:solidFill>
              </a:rPr>
              <a:t>Threats</a:t>
            </a:r>
          </a:p>
        </p:txBody>
      </p:sp>
      <p:cxnSp>
        <p:nvCxnSpPr>
          <p:cNvPr id="16" name="Straight Connector 15"/>
          <p:cNvCxnSpPr/>
          <p:nvPr/>
        </p:nvCxnSpPr>
        <p:spPr>
          <a:xfrm flipV="1">
            <a:off x="6152833" y="150653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053773" y="150653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651750" y="3417914"/>
            <a:ext cx="4083050" cy="92711"/>
            <a:chOff x="6444500" y="3737092"/>
            <a:chExt cx="452985" cy="92711"/>
          </a:xfrm>
        </p:grpSpPr>
        <p:cxnSp>
          <p:nvCxnSpPr>
            <p:cNvPr id="32" name="Straight Connector 31"/>
            <p:cNvCxnSpPr/>
            <p:nvPr userDrawn="1"/>
          </p:nvCxnSpPr>
          <p:spPr>
            <a:xfrm rot="5400000" flipV="1">
              <a:off x="6670993" y="3603310"/>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rot="5400000" flipV="1">
              <a:off x="6670993" y="351059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57200" y="3417914"/>
            <a:ext cx="4102100" cy="92710"/>
            <a:chOff x="2268740" y="3737092"/>
            <a:chExt cx="452985" cy="92710"/>
          </a:xfrm>
        </p:grpSpPr>
        <p:cxnSp>
          <p:nvCxnSpPr>
            <p:cNvPr id="30" name="Straight Connector 29"/>
            <p:cNvCxnSpPr/>
            <p:nvPr userDrawn="1"/>
          </p:nvCxnSpPr>
          <p:spPr>
            <a:xfrm rot="5400000" flipV="1">
              <a:off x="2495233" y="360330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rot="5400000" flipV="1">
              <a:off x="2495233" y="351059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152833" y="1506538"/>
            <a:ext cx="5581967" cy="3894682"/>
            <a:chOff x="6152833" y="1506538"/>
            <a:chExt cx="4057967" cy="3894682"/>
          </a:xfrm>
        </p:grpSpPr>
        <p:cxnSp>
          <p:nvCxnSpPr>
            <p:cNvPr id="28" name="Straight Connector 27"/>
            <p:cNvCxnSpPr/>
            <p:nvPr userDrawn="1"/>
          </p:nvCxnSpPr>
          <p:spPr>
            <a:xfrm>
              <a:off x="6152833" y="5401220"/>
              <a:ext cx="405796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52833" y="1506538"/>
              <a:ext cx="405796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57200" y="1506538"/>
            <a:ext cx="5597526" cy="3894682"/>
            <a:chOff x="1998134" y="1506538"/>
            <a:chExt cx="4056591" cy="3894682"/>
          </a:xfrm>
        </p:grpSpPr>
        <p:cxnSp>
          <p:nvCxnSpPr>
            <p:cNvPr id="26" name="Straight Connector 25"/>
            <p:cNvCxnSpPr/>
            <p:nvPr userDrawn="1"/>
          </p:nvCxnSpPr>
          <p:spPr>
            <a:xfrm>
              <a:off x="1998134" y="5401220"/>
              <a:ext cx="405659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98134" y="1506538"/>
              <a:ext cx="405500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48" name="Text Placeholder 47"/>
          <p:cNvSpPr>
            <a:spLocks noGrp="1"/>
          </p:cNvSpPr>
          <p:nvPr>
            <p:ph type="body" sz="quarter" idx="19"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dui </a:t>
            </a:r>
            <a:r>
              <a:rPr lang="en-US" dirty="0" err="1"/>
              <a:t>felis</a:t>
            </a:r>
            <a:r>
              <a:rPr lang="en-US" dirty="0"/>
              <a:t>, </a:t>
            </a:r>
            <a:r>
              <a:rPr lang="en-US" dirty="0" err="1"/>
              <a:t>aliquet</a:t>
            </a:r>
            <a:r>
              <a:rPr lang="en-US" dirty="0"/>
              <a:t> in </a:t>
            </a:r>
            <a:r>
              <a:rPr lang="en-US" dirty="0" err="1"/>
              <a:t>sollicitudin</a:t>
            </a:r>
            <a:r>
              <a:rPr lang="en-US" dirty="0"/>
              <a:t> sit </a:t>
            </a:r>
            <a:r>
              <a:rPr lang="en-US" dirty="0" err="1"/>
              <a:t>amet</a:t>
            </a:r>
            <a:r>
              <a:rPr lang="en-US" dirty="0"/>
              <a:t>, </a:t>
            </a:r>
            <a:r>
              <a:rPr lang="en-US" dirty="0" err="1"/>
              <a:t>sollicitudin</a:t>
            </a:r>
            <a:r>
              <a:rPr lang="en-US" dirty="0"/>
              <a:t> </a:t>
            </a:r>
            <a:r>
              <a:rPr lang="en-US" dirty="0" err="1"/>
              <a:t>pellentesque</a:t>
            </a:r>
            <a:r>
              <a:rPr lang="en-US" dirty="0"/>
              <a:t> est.</a:t>
            </a:r>
          </a:p>
        </p:txBody>
      </p:sp>
      <p:sp>
        <p:nvSpPr>
          <p:cNvPr id="57" name="Text Placeholder 54"/>
          <p:cNvSpPr>
            <a:spLocks noGrp="1"/>
          </p:cNvSpPr>
          <p:nvPr>
            <p:ph type="body" sz="quarter" idx="20"/>
          </p:nvPr>
        </p:nvSpPr>
        <p:spPr>
          <a:xfrm>
            <a:off x="444500" y="1587500"/>
            <a:ext cx="2184400" cy="17526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Text Placeholder 54"/>
          <p:cNvSpPr>
            <a:spLocks noGrp="1"/>
          </p:cNvSpPr>
          <p:nvPr>
            <p:ph type="body" sz="quarter" idx="21"/>
          </p:nvPr>
        </p:nvSpPr>
        <p:spPr>
          <a:xfrm>
            <a:off x="444500" y="3657600"/>
            <a:ext cx="2184400" cy="17526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 name="Text Placeholder 54"/>
          <p:cNvSpPr>
            <a:spLocks noGrp="1"/>
          </p:cNvSpPr>
          <p:nvPr>
            <p:ph type="body" sz="quarter" idx="22"/>
          </p:nvPr>
        </p:nvSpPr>
        <p:spPr>
          <a:xfrm>
            <a:off x="9550400" y="1587500"/>
            <a:ext cx="2184400" cy="17526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Text Placeholder 54"/>
          <p:cNvSpPr>
            <a:spLocks noGrp="1"/>
          </p:cNvSpPr>
          <p:nvPr>
            <p:ph type="body" sz="quarter" idx="23"/>
          </p:nvPr>
        </p:nvSpPr>
        <p:spPr>
          <a:xfrm>
            <a:off x="9550400" y="3657600"/>
            <a:ext cx="2184400" cy="1752600"/>
          </a:xfrm>
        </p:spPr>
        <p:txBody>
          <a:bodyPr anchor="ctr" anchorCtr="0"/>
          <a:lstStyle>
            <a:lvl1pPr>
              <a:defRPr sz="1200"/>
            </a:lvl1pPr>
            <a:lvl2pPr>
              <a:defRPr sz="12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9539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E6EC2A1-5282-D14C-8E80-60659F10F2B9}"/>
              </a:ext>
            </a:extLst>
          </p:cNvPr>
          <p:cNvSpPr>
            <a:spLocks noGrp="1"/>
          </p:cNvSpPr>
          <p:nvPr>
            <p:ph type="body" sz="quarter" idx="10" hasCustomPrompt="1"/>
          </p:nvPr>
        </p:nvSpPr>
        <p:spPr>
          <a:xfrm>
            <a:off x="2608438" y="1884246"/>
            <a:ext cx="6975475" cy="3024187"/>
          </a:xfrm>
        </p:spPr>
        <p:txBody>
          <a:bodyPr anchor="ctr">
            <a:normAutofit/>
          </a:bodyPr>
          <a:lstStyle>
            <a:lvl1pPr marL="0" indent="0" algn="ctr">
              <a:lnSpc>
                <a:spcPct val="100000"/>
              </a:lnSpc>
              <a:buNone/>
              <a:defRPr sz="4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a:t>
            </a:r>
            <a:br>
              <a:rPr lang="en-US" dirty="0"/>
            </a:br>
            <a:r>
              <a:rPr lang="en-US" dirty="0"/>
              <a:t>section name</a:t>
            </a:r>
          </a:p>
        </p:txBody>
      </p:sp>
      <p:sp>
        <p:nvSpPr>
          <p:cNvPr id="2" name="Rectangle 1"/>
          <p:cNvSpPr/>
          <p:nvPr userDrawn="1"/>
        </p:nvSpPr>
        <p:spPr>
          <a:xfrm>
            <a:off x="8229600" y="6366510"/>
            <a:ext cx="3440430" cy="365760"/>
          </a:xfrm>
          <a:prstGeom prst="rect">
            <a:avLst/>
          </a:prstGeom>
          <a:solidFill>
            <a:srgbClr val="001871"/>
          </a:solidFill>
          <a:ln>
            <a:solidFill>
              <a:srgbClr val="001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8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8"/>
            <a:ext cx="11275712" cy="4672584"/>
          </a:xfrm>
        </p:spPr>
        <p:txBody>
          <a:bodyPr>
            <a:noAutofit/>
          </a:bodyPr>
          <a:lstStyle>
            <a:lvl1pPr>
              <a:lnSpc>
                <a:spcPct val="100000"/>
              </a:lnSpc>
              <a:defRPr sz="2400"/>
            </a:lvl1pPr>
            <a:lvl2pPr>
              <a:lnSpc>
                <a:spcPct val="100000"/>
              </a:lnSpc>
              <a:defRPr sz="22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lang="en-US" sz="3200" b="1" kern="1200" baseline="0" dirty="0" smtClean="0">
                <a:solidFill>
                  <a:schemeClr val="accent1"/>
                </a:solidFill>
                <a:latin typeface="+mj-lt"/>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118752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AHall\Downloads\AIG_core_r_rgb (2).png"/>
          <p:cNvPicPr>
            <a:picLocks noChangeAspect="1" noChangeArrowheads="1"/>
          </p:cNvPicPr>
          <p:nvPr userDrawn="1"/>
        </p:nvPicPr>
        <p:blipFill>
          <a:blip r:embed="rId86" cstate="print">
            <a:extLst>
              <a:ext uri="{28A0092B-C50C-407E-A947-70E740481C1C}">
                <a14:useLocalDpi xmlns:a14="http://schemas.microsoft.com/office/drawing/2010/main" val="0"/>
              </a:ext>
            </a:extLst>
          </a:blip>
          <a:srcRect/>
          <a:stretch>
            <a:fillRect/>
          </a:stretch>
        </p:blipFill>
        <p:spPr bwMode="auto">
          <a:xfrm>
            <a:off x="454819" y="6371674"/>
            <a:ext cx="722239" cy="3583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165101"/>
            <a:ext cx="11277600" cy="647699"/>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202339"/>
            <a:ext cx="11277600" cy="497462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14" name="Footer Placeholder 6"/>
          <p:cNvSpPr txBox="1">
            <a:spLocks/>
          </p:cNvSpPr>
          <p:nvPr userDrawn="1"/>
        </p:nvSpPr>
        <p:spPr>
          <a:xfrm>
            <a:off x="4587240" y="6594193"/>
            <a:ext cx="3017520"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FOR AGENT USE ONLY </a:t>
            </a:r>
            <a:r>
              <a:rPr lang="en-US" sz="800" kern="1200" baseline="0" dirty="0">
                <a:solidFill>
                  <a:schemeClr val="tx1">
                    <a:tint val="75000"/>
                  </a:schemeClr>
                </a:solidFill>
                <a:latin typeface="+mn-lt"/>
                <a:ea typeface="+mn-ea"/>
                <a:cs typeface="+mn-cs"/>
              </a:rPr>
              <a:t>– NOT FOR CONSUMER USE</a:t>
            </a:r>
            <a:endParaRPr lang="en-US" sz="800" kern="1200" dirty="0">
              <a:solidFill>
                <a:schemeClr val="tx1">
                  <a:tint val="75000"/>
                </a:schemeClr>
              </a:solidFill>
              <a:latin typeface="+mn-lt"/>
              <a:ea typeface="+mn-ea"/>
              <a:cs typeface="+mn-cs"/>
            </a:endParaRPr>
          </a:p>
        </p:txBody>
      </p:sp>
    </p:spTree>
    <p:custDataLst>
      <p:tags r:id="rId85"/>
    </p:custDataLst>
    <p:extLst>
      <p:ext uri="{BB962C8B-B14F-4D97-AF65-F5344CB8AC3E}">
        <p14:creationId xmlns:p14="http://schemas.microsoft.com/office/powerpoint/2010/main" val="799282400"/>
      </p:ext>
    </p:extLst>
  </p:cSld>
  <p:clrMap bg1="lt1" tx1="dk1" bg2="lt2" tx2="dk2" accent1="accent1" accent2="accent2" accent3="accent3" accent4="accent4" accent5="accent5" accent6="accent6" hlink="hlink" folHlink="folHlink"/>
  <p:sldLayoutIdLst>
    <p:sldLayoutId id="2147483797" r:id="rId1"/>
    <p:sldLayoutId id="2147483821" r:id="rId2"/>
    <p:sldLayoutId id="2147484015" r:id="rId3"/>
    <p:sldLayoutId id="2147484014" r:id="rId4"/>
    <p:sldLayoutId id="2147484013" r:id="rId5"/>
    <p:sldLayoutId id="2147484011" r:id="rId6"/>
    <p:sldLayoutId id="2147484010" r:id="rId7"/>
    <p:sldLayoutId id="2147483822" r:id="rId8"/>
    <p:sldLayoutId id="2147483805" r:id="rId9"/>
    <p:sldLayoutId id="2147483977" r:id="rId10"/>
    <p:sldLayoutId id="2147483824" r:id="rId11"/>
    <p:sldLayoutId id="2147483998" r:id="rId12"/>
    <p:sldLayoutId id="2147483997" r:id="rId13"/>
    <p:sldLayoutId id="2147483995" r:id="rId14"/>
    <p:sldLayoutId id="2147483993" r:id="rId15"/>
    <p:sldLayoutId id="2147483992" r:id="rId16"/>
    <p:sldLayoutId id="2147483991" r:id="rId17"/>
    <p:sldLayoutId id="2147483990" r:id="rId18"/>
    <p:sldLayoutId id="2147483989" r:id="rId19"/>
    <p:sldLayoutId id="2147483988" r:id="rId20"/>
    <p:sldLayoutId id="2147483987" r:id="rId21"/>
    <p:sldLayoutId id="2147483979" r:id="rId22"/>
    <p:sldLayoutId id="2147483986" r:id="rId23"/>
    <p:sldLayoutId id="2147483985" r:id="rId24"/>
    <p:sldLayoutId id="2147483984" r:id="rId25"/>
    <p:sldLayoutId id="2147483823" r:id="rId26"/>
    <p:sldLayoutId id="2147483976" r:id="rId27"/>
    <p:sldLayoutId id="2147483975" r:id="rId28"/>
    <p:sldLayoutId id="2147483974" r:id="rId29"/>
    <p:sldLayoutId id="2147483973" r:id="rId30"/>
    <p:sldLayoutId id="2147483972" r:id="rId31"/>
    <p:sldLayoutId id="2147483971" r:id="rId32"/>
    <p:sldLayoutId id="2147483970" r:id="rId33"/>
    <p:sldLayoutId id="2147483969" r:id="rId34"/>
    <p:sldLayoutId id="2147483968" r:id="rId35"/>
    <p:sldLayoutId id="2147483967" r:id="rId36"/>
    <p:sldLayoutId id="2147483966" r:id="rId37"/>
    <p:sldLayoutId id="2147483965" r:id="rId38"/>
    <p:sldLayoutId id="2147483964" r:id="rId39"/>
    <p:sldLayoutId id="2147483963" r:id="rId40"/>
    <p:sldLayoutId id="2147483962" r:id="rId41"/>
    <p:sldLayoutId id="2147483961" r:id="rId42"/>
    <p:sldLayoutId id="2147483960" r:id="rId43"/>
    <p:sldLayoutId id="2147483959" r:id="rId44"/>
    <p:sldLayoutId id="2147483958" r:id="rId45"/>
    <p:sldLayoutId id="2147483957" r:id="rId46"/>
    <p:sldLayoutId id="2147483956" r:id="rId47"/>
    <p:sldLayoutId id="2147483955" r:id="rId48"/>
    <p:sldLayoutId id="2147483954" r:id="rId49"/>
    <p:sldLayoutId id="2147483953" r:id="rId50"/>
    <p:sldLayoutId id="2147483952" r:id="rId51"/>
    <p:sldLayoutId id="2147483951" r:id="rId52"/>
    <p:sldLayoutId id="2147483950" r:id="rId53"/>
    <p:sldLayoutId id="2147483949" r:id="rId54"/>
    <p:sldLayoutId id="2147483948" r:id="rId55"/>
    <p:sldLayoutId id="2147483947" r:id="rId56"/>
    <p:sldLayoutId id="2147483946" r:id="rId57"/>
    <p:sldLayoutId id="2147483945" r:id="rId58"/>
    <p:sldLayoutId id="2147483944" r:id="rId59"/>
    <p:sldLayoutId id="2147483943" r:id="rId60"/>
    <p:sldLayoutId id="2147483942" r:id="rId61"/>
    <p:sldLayoutId id="2147483941" r:id="rId62"/>
    <p:sldLayoutId id="2147483940" r:id="rId63"/>
    <p:sldLayoutId id="2147483939" r:id="rId64"/>
    <p:sldLayoutId id="2147483938" r:id="rId65"/>
    <p:sldLayoutId id="2147483937" r:id="rId66"/>
    <p:sldLayoutId id="2147483936" r:id="rId67"/>
    <p:sldLayoutId id="2147483935" r:id="rId68"/>
    <p:sldLayoutId id="2147483934" r:id="rId69"/>
    <p:sldLayoutId id="2147483933" r:id="rId70"/>
    <p:sldLayoutId id="2147483932" r:id="rId71"/>
    <p:sldLayoutId id="2147483931" r:id="rId72"/>
    <p:sldLayoutId id="2147483930" r:id="rId73"/>
    <p:sldLayoutId id="2147483929" r:id="rId74"/>
    <p:sldLayoutId id="2147483928" r:id="rId75"/>
    <p:sldLayoutId id="2147483927" r:id="rId76"/>
    <p:sldLayoutId id="2147483923" r:id="rId77"/>
    <p:sldLayoutId id="2147483926" r:id="rId78"/>
    <p:sldLayoutId id="2147483922" r:id="rId79"/>
    <p:sldLayoutId id="2147483921" r:id="rId80"/>
    <p:sldLayoutId id="2147483920" r:id="rId81"/>
    <p:sldLayoutId id="2147483919" r:id="rId82"/>
    <p:sldLayoutId id="2147484016" r:id="rId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lang="en-US" sz="3200" b="1" kern="1200" baseline="0" dirty="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Wingdings" panose="05000000000000000000" pitchFamily="2" charset="2"/>
        <a:buChar char="§"/>
        <a:defRPr sz="2400" kern="1200" baseline="0">
          <a:solidFill>
            <a:schemeClr val="tx2"/>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22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20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948" userDrawn="1">
          <p15:clr>
            <a:srgbClr val="F26B43"/>
          </p15:clr>
        </p15:guide>
        <p15:guide id="4" orient="horz" pos="3894" userDrawn="1">
          <p15:clr>
            <a:srgbClr val="F26B43"/>
          </p15:clr>
        </p15:guide>
        <p15:guide id="5" pos="3840" userDrawn="1">
          <p15:clr>
            <a:srgbClr val="F26B43"/>
          </p15:clr>
        </p15:guide>
        <p15:guide id="6" pos="7392" userDrawn="1">
          <p15:clr>
            <a:srgbClr val="F26B43"/>
          </p15:clr>
        </p15:guide>
        <p15:guide id="7" pos="4032" userDrawn="1">
          <p15:clr>
            <a:srgbClr val="F26B43"/>
          </p15:clr>
        </p15:guide>
        <p15:guide id="8" pos="288" userDrawn="1">
          <p15:clr>
            <a:srgbClr val="F26B43"/>
          </p15:clr>
        </p15:guide>
        <p15:guide id="9" pos="36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8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a:xfrm>
            <a:off x="1410187" y="3174111"/>
            <a:ext cx="9371627" cy="558582"/>
          </a:xfrm>
        </p:spPr>
        <p:txBody>
          <a:bodyPr/>
          <a:lstStyle/>
          <a:p>
            <a:pPr algn="ctr"/>
            <a:r>
              <a:rPr lang="en-US" sz="2800" dirty="0"/>
              <a:t>3 Life Insurance Accumulation Concepts</a:t>
            </a:r>
          </a:p>
        </p:txBody>
      </p:sp>
      <p:pic>
        <p:nvPicPr>
          <p:cNvPr id="17" name="Picture Placeholder 9"/>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t="73" b="73"/>
          <a:stretch/>
        </p:blipFill>
        <p:spPr/>
      </p:pic>
      <p:sp>
        <p:nvSpPr>
          <p:cNvPr id="22" name="Subtitle 9">
            <a:extLst>
              <a:ext uri="{FF2B5EF4-FFF2-40B4-BE49-F238E27FC236}">
                <a16:creationId xmlns:a16="http://schemas.microsoft.com/office/drawing/2014/main" id="{18F2C815-45CB-49F8-AA1E-16C6F2C77B25}"/>
              </a:ext>
            </a:extLst>
          </p:cNvPr>
          <p:cNvSpPr txBox="1">
            <a:spLocks/>
          </p:cNvSpPr>
          <p:nvPr/>
        </p:nvSpPr>
        <p:spPr>
          <a:xfrm>
            <a:off x="5339280" y="4800600"/>
            <a:ext cx="3302046" cy="762491"/>
          </a:xfrm>
          <a:prstGeom prst="rect">
            <a:avLst/>
          </a:prstGeom>
        </p:spPr>
        <p:txBody>
          <a:bodyPr anchor="ctr">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2800" kern="1200" baseline="0">
                <a:solidFill>
                  <a:schemeClr val="tx2"/>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24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20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a:t>Joe Ross, ChFC, CLU, CRC</a:t>
            </a:r>
          </a:p>
          <a:p>
            <a:pPr marL="0" indent="0">
              <a:spcBef>
                <a:spcPts val="0"/>
              </a:spcBef>
              <a:buNone/>
            </a:pPr>
            <a:r>
              <a:rPr lang="en-US" sz="900"/>
              <a:t>Vice President – Sales Productivity &amp; Business Development</a:t>
            </a:r>
            <a:br>
              <a:rPr lang="en-US" sz="900"/>
            </a:br>
            <a:r>
              <a:rPr lang="en-US" sz="900"/>
              <a:t>Life Insurance &amp; Retirement Division</a:t>
            </a:r>
          </a:p>
          <a:p>
            <a:pPr marL="0" indent="0">
              <a:spcBef>
                <a:spcPts val="0"/>
              </a:spcBef>
              <a:buNone/>
            </a:pPr>
            <a:r>
              <a:rPr lang="en-US" sz="900"/>
              <a:t>American International Group, Inc.</a:t>
            </a:r>
            <a:endParaRPr lang="en-US" sz="900" dirty="0"/>
          </a:p>
        </p:txBody>
      </p:sp>
      <p:pic>
        <p:nvPicPr>
          <p:cNvPr id="23" name="Picture 22" descr="A person in a suit smiling&#10;&#10;Description automatically generated with low confidence">
            <a:extLst>
              <a:ext uri="{FF2B5EF4-FFF2-40B4-BE49-F238E27FC236}">
                <a16:creationId xmlns:a16="http://schemas.microsoft.com/office/drawing/2014/main" id="{79B966E5-5B92-41FB-A6C7-ACFDA1CD6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012" y="3970864"/>
            <a:ext cx="1300655" cy="1950983"/>
          </a:xfrm>
          <a:prstGeom prst="rect">
            <a:avLst/>
          </a:prstGeom>
        </p:spPr>
      </p:pic>
      <p:sp>
        <p:nvSpPr>
          <p:cNvPr id="24" name="TextBox 23">
            <a:extLst>
              <a:ext uri="{FF2B5EF4-FFF2-40B4-BE49-F238E27FC236}">
                <a16:creationId xmlns:a16="http://schemas.microsoft.com/office/drawing/2014/main" id="{D9B29D78-259E-42BA-8381-3F9181F84C4B}"/>
              </a:ext>
            </a:extLst>
          </p:cNvPr>
          <p:cNvSpPr txBox="1"/>
          <p:nvPr/>
        </p:nvSpPr>
        <p:spPr>
          <a:xfrm>
            <a:off x="1116793" y="6115441"/>
            <a:ext cx="9958415" cy="461665"/>
          </a:xfrm>
          <a:prstGeom prst="rect">
            <a:avLst/>
          </a:prstGeom>
          <a:noFill/>
        </p:spPr>
        <p:txBody>
          <a:bodyPr wrap="square" rtlCol="0">
            <a:spAutoFit/>
          </a:bodyPr>
          <a:lstStyle/>
          <a:p>
            <a:pPr algn="ctr"/>
            <a:r>
              <a:rPr lang="en-US" sz="1200" dirty="0">
                <a:solidFill>
                  <a:srgbClr val="002060"/>
                </a:solidFill>
              </a:rPr>
              <a:t>Policies issued by American General Life Insurance Company (AGL), Houston, TX and by </a:t>
            </a:r>
          </a:p>
          <a:p>
            <a:pPr algn="ctr"/>
            <a:r>
              <a:rPr lang="en-US" sz="1200" dirty="0">
                <a:solidFill>
                  <a:srgbClr val="002060"/>
                </a:solidFill>
              </a:rPr>
              <a:t>The United States Life Insurance Company in the state of New York (US Life), members of American International Group, Inc. (AIG)</a:t>
            </a:r>
          </a:p>
        </p:txBody>
      </p:sp>
    </p:spTree>
    <p:custDataLst>
      <p:tags r:id="rId1"/>
    </p:custDataLst>
    <p:extLst>
      <p:ext uri="{BB962C8B-B14F-4D97-AF65-F5344CB8AC3E}">
        <p14:creationId xmlns:p14="http://schemas.microsoft.com/office/powerpoint/2010/main" val="153705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7505E45A-03BB-464B-8278-1A9522AE72B1}" type="slidenum">
              <a:rPr lang="en-US" smtClean="0"/>
              <a:pPr/>
              <a:t>10</a:t>
            </a:fld>
            <a:endParaRPr lang="en-US" dirty="0"/>
          </a:p>
        </p:txBody>
      </p:sp>
      <p:pic>
        <p:nvPicPr>
          <p:cNvPr id="5" name="Picture 4">
            <a:extLst>
              <a:ext uri="{FF2B5EF4-FFF2-40B4-BE49-F238E27FC236}">
                <a16:creationId xmlns:a16="http://schemas.microsoft.com/office/drawing/2014/main" id="{3C09E897-4C43-4D06-B038-AA0B2DF4682A}"/>
              </a:ext>
            </a:extLst>
          </p:cNvPr>
          <p:cNvPicPr>
            <a:picLocks noChangeAspect="1"/>
          </p:cNvPicPr>
          <p:nvPr/>
        </p:nvPicPr>
        <p:blipFill>
          <a:blip r:embed="rId3"/>
          <a:stretch>
            <a:fillRect/>
          </a:stretch>
        </p:blipFill>
        <p:spPr>
          <a:xfrm>
            <a:off x="1937113" y="0"/>
            <a:ext cx="8312286" cy="6853474"/>
          </a:xfrm>
          <a:prstGeom prst="rect">
            <a:avLst/>
          </a:prstGeom>
        </p:spPr>
      </p:pic>
      <p:sp>
        <p:nvSpPr>
          <p:cNvPr id="7" name="Slide Number Placeholder 5">
            <a:extLst>
              <a:ext uri="{FF2B5EF4-FFF2-40B4-BE49-F238E27FC236}">
                <a16:creationId xmlns:a16="http://schemas.microsoft.com/office/drawing/2014/main" id="{8AF6E1AC-7220-4E5E-B879-7F2979C09FC7}"/>
              </a:ext>
            </a:extLst>
          </p:cNvPr>
          <p:cNvSpPr txBox="1">
            <a:spLocks/>
          </p:cNvSpPr>
          <p:nvPr/>
        </p:nvSpPr>
        <p:spPr>
          <a:xfrm>
            <a:off x="11670364" y="6592827"/>
            <a:ext cx="64" cy="123111"/>
          </a:xfrm>
          <a:prstGeom prst="rect">
            <a:avLst/>
          </a:prstGeom>
        </p:spPr>
        <p:txBody>
          <a:bodyPr vert="horz" wrap="none" lIns="0" tIns="0" rIns="0" bIns="0" rtlCol="0" anchor="ctr">
            <a:spAutoFit/>
          </a:bodyPr>
          <a:lstStyle>
            <a:defPPr>
              <a:defRPr lang="en-US"/>
            </a:defPPr>
            <a:lvl1pPr marL="0" algn="ctr" defTabSz="914400" rtl="0" eaLnBrk="1" latinLnBrk="0" hangingPunct="1">
              <a:defRPr lang="en-US" sz="800" kern="1200" baseline="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05E45A-03BB-464B-8278-1A9522AE72B1}" type="slidenum">
              <a:rPr lang="en-US" smtClean="0"/>
              <a:pPr/>
              <a:t>10</a:t>
            </a:fld>
            <a:endParaRPr lang="en-US" dirty="0"/>
          </a:p>
        </p:txBody>
      </p:sp>
      <p:sp>
        <p:nvSpPr>
          <p:cNvPr id="8" name="Rounded Rectangle 4">
            <a:extLst>
              <a:ext uri="{FF2B5EF4-FFF2-40B4-BE49-F238E27FC236}">
                <a16:creationId xmlns:a16="http://schemas.microsoft.com/office/drawing/2014/main" id="{AAB4FEE8-BDD9-4FB2-A67A-67ECEF3B5DCE}"/>
              </a:ext>
            </a:extLst>
          </p:cNvPr>
          <p:cNvSpPr/>
          <p:nvPr/>
        </p:nvSpPr>
        <p:spPr>
          <a:xfrm>
            <a:off x="1849249" y="1391675"/>
            <a:ext cx="2228478" cy="143802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6">
            <a:extLst>
              <a:ext uri="{FF2B5EF4-FFF2-40B4-BE49-F238E27FC236}">
                <a16:creationId xmlns:a16="http://schemas.microsoft.com/office/drawing/2014/main" id="{B627A740-197C-46B1-8A68-26A93E9BE9D9}"/>
              </a:ext>
            </a:extLst>
          </p:cNvPr>
          <p:cNvSpPr/>
          <p:nvPr/>
        </p:nvSpPr>
        <p:spPr>
          <a:xfrm>
            <a:off x="8306569" y="2209650"/>
            <a:ext cx="790833" cy="36452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32969B-3E62-4A0E-B41A-221F394E6E10}"/>
              </a:ext>
            </a:extLst>
          </p:cNvPr>
          <p:cNvSpPr txBox="1"/>
          <p:nvPr/>
        </p:nvSpPr>
        <p:spPr>
          <a:xfrm>
            <a:off x="10203049" y="4799308"/>
            <a:ext cx="1952612" cy="160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solidFill>
                  <a:srgbClr val="002060"/>
                </a:solidFill>
              </a:rPr>
              <a:t>Policy is illustrated as a non-Modified Endowment Contract (non-MEC)</a:t>
            </a:r>
          </a:p>
          <a:p>
            <a:pPr algn="ctr"/>
            <a:r>
              <a:rPr lang="en-US" sz="1400" dirty="0">
                <a:solidFill>
                  <a:srgbClr val="002060"/>
                </a:solidFill>
              </a:rPr>
              <a:t>Not an actual case. For illustrative purposes only.</a:t>
            </a:r>
          </a:p>
        </p:txBody>
      </p:sp>
      <p:sp>
        <p:nvSpPr>
          <p:cNvPr id="11" name="TextBox 10">
            <a:extLst>
              <a:ext uri="{FF2B5EF4-FFF2-40B4-BE49-F238E27FC236}">
                <a16:creationId xmlns:a16="http://schemas.microsoft.com/office/drawing/2014/main" id="{B0184C04-C1FD-494B-B69E-B29909513FDF}"/>
              </a:ext>
            </a:extLst>
          </p:cNvPr>
          <p:cNvSpPr txBox="1"/>
          <p:nvPr/>
        </p:nvSpPr>
        <p:spPr>
          <a:xfrm>
            <a:off x="0" y="5701286"/>
            <a:ext cx="1604682" cy="537882"/>
          </a:xfrm>
          <a:prstGeom prst="rect">
            <a:avLst/>
          </a:prstGeom>
        </p:spPr>
        <p:txBody>
          <a:bodyPr vert="horz" wrap="square" lIns="91440" tIns="45720" rIns="91440" bIns="45720" rtlCol="0" anchor="ctr">
            <a:normAutofit fontScale="62500" lnSpcReduction="20000"/>
          </a:bodyPr>
          <a:lstStyle/>
          <a:p>
            <a:pPr algn="ctr"/>
            <a:r>
              <a:rPr lang="en-US" dirty="0"/>
              <a:t>Max Accumulator+ II IUL Values as of 7/27/2021</a:t>
            </a:r>
            <a:endParaRPr lang="en-US" sz="1800" b="1" i="0" dirty="0">
              <a:solidFill>
                <a:srgbClr val="00A4E4"/>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630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7505E45A-03BB-464B-8278-1A9522AE72B1}" type="slidenum">
              <a:rPr lang="en-US" smtClean="0"/>
              <a:pPr/>
              <a:t>11</a:t>
            </a:fld>
            <a:endParaRPr lang="en-US" dirty="0"/>
          </a:p>
        </p:txBody>
      </p:sp>
      <p:pic>
        <p:nvPicPr>
          <p:cNvPr id="5" name="Picture 4">
            <a:extLst>
              <a:ext uri="{FF2B5EF4-FFF2-40B4-BE49-F238E27FC236}">
                <a16:creationId xmlns:a16="http://schemas.microsoft.com/office/drawing/2014/main" id="{2D204EEB-BC34-4740-AD67-67C78FF324E6}"/>
              </a:ext>
            </a:extLst>
          </p:cNvPr>
          <p:cNvPicPr>
            <a:picLocks noChangeAspect="1"/>
          </p:cNvPicPr>
          <p:nvPr/>
        </p:nvPicPr>
        <p:blipFill>
          <a:blip r:embed="rId3"/>
          <a:stretch>
            <a:fillRect/>
          </a:stretch>
        </p:blipFill>
        <p:spPr>
          <a:xfrm>
            <a:off x="1937113" y="0"/>
            <a:ext cx="8312286" cy="6853474"/>
          </a:xfrm>
          <a:prstGeom prst="rect">
            <a:avLst/>
          </a:prstGeom>
        </p:spPr>
      </p:pic>
      <p:sp>
        <p:nvSpPr>
          <p:cNvPr id="7" name="Rounded Rectangle 7">
            <a:extLst>
              <a:ext uri="{FF2B5EF4-FFF2-40B4-BE49-F238E27FC236}">
                <a16:creationId xmlns:a16="http://schemas.microsoft.com/office/drawing/2014/main" id="{CA1EF980-C104-451F-91C3-3A7EF39BD0CC}"/>
              </a:ext>
            </a:extLst>
          </p:cNvPr>
          <p:cNvSpPr/>
          <p:nvPr/>
        </p:nvSpPr>
        <p:spPr>
          <a:xfrm>
            <a:off x="4279259" y="2574174"/>
            <a:ext cx="790833" cy="415947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0B388B-B584-4547-A7E9-0BFB27D0AB53}"/>
              </a:ext>
            </a:extLst>
          </p:cNvPr>
          <p:cNvSpPr txBox="1"/>
          <p:nvPr/>
        </p:nvSpPr>
        <p:spPr>
          <a:xfrm>
            <a:off x="448601" y="3042880"/>
            <a:ext cx="2891697" cy="2246769"/>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n-US" sz="2000" b="1" u="sng" dirty="0">
              <a:solidFill>
                <a:schemeClr val="bg1"/>
              </a:solidFill>
            </a:endParaRPr>
          </a:p>
          <a:p>
            <a:pPr algn="ctr"/>
            <a:r>
              <a:rPr lang="en-US" sz="2000" b="1" u="sng" dirty="0">
                <a:solidFill>
                  <a:schemeClr val="bg1"/>
                </a:solidFill>
              </a:rPr>
              <a:t>Total Projected Loans</a:t>
            </a:r>
            <a:r>
              <a:rPr lang="en-US" sz="2000" b="1" dirty="0">
                <a:solidFill>
                  <a:schemeClr val="bg1"/>
                </a:solidFill>
              </a:rPr>
              <a:t>:</a:t>
            </a:r>
          </a:p>
          <a:p>
            <a:pPr algn="ctr"/>
            <a:endParaRPr lang="en-US" sz="2000" dirty="0">
              <a:solidFill>
                <a:schemeClr val="bg1"/>
              </a:solidFill>
            </a:endParaRPr>
          </a:p>
          <a:p>
            <a:pPr algn="ctr"/>
            <a:r>
              <a:rPr lang="en-US" sz="2000" dirty="0">
                <a:solidFill>
                  <a:schemeClr val="bg1"/>
                </a:solidFill>
              </a:rPr>
              <a:t>$58,766</a:t>
            </a:r>
          </a:p>
          <a:p>
            <a:pPr algn="ctr"/>
            <a:r>
              <a:rPr lang="en-US" sz="2000" u="sng" dirty="0">
                <a:solidFill>
                  <a:schemeClr val="bg1"/>
                </a:solidFill>
              </a:rPr>
              <a:t>x   25 years</a:t>
            </a:r>
          </a:p>
          <a:p>
            <a:pPr algn="ctr"/>
            <a:r>
              <a:rPr lang="en-US" sz="2000" dirty="0">
                <a:solidFill>
                  <a:schemeClr val="bg1"/>
                </a:solidFill>
              </a:rPr>
              <a:t>$1,469,000</a:t>
            </a:r>
          </a:p>
          <a:p>
            <a:pPr algn="ctr"/>
            <a:endParaRPr lang="en-US" sz="2000" dirty="0">
              <a:solidFill>
                <a:schemeClr val="bg1"/>
              </a:solidFill>
            </a:endParaRPr>
          </a:p>
        </p:txBody>
      </p:sp>
      <p:sp>
        <p:nvSpPr>
          <p:cNvPr id="9" name="Rounded Rectangle 4">
            <a:extLst>
              <a:ext uri="{FF2B5EF4-FFF2-40B4-BE49-F238E27FC236}">
                <a16:creationId xmlns:a16="http://schemas.microsoft.com/office/drawing/2014/main" id="{FE23A638-56D8-4FDD-9D07-55C129725AA9}"/>
              </a:ext>
            </a:extLst>
          </p:cNvPr>
          <p:cNvSpPr/>
          <p:nvPr/>
        </p:nvSpPr>
        <p:spPr>
          <a:xfrm>
            <a:off x="1849249" y="1391675"/>
            <a:ext cx="2228478" cy="143802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6">
            <a:extLst>
              <a:ext uri="{FF2B5EF4-FFF2-40B4-BE49-F238E27FC236}">
                <a16:creationId xmlns:a16="http://schemas.microsoft.com/office/drawing/2014/main" id="{4BF0740D-8254-4629-9DCF-FED4DA513828}"/>
              </a:ext>
            </a:extLst>
          </p:cNvPr>
          <p:cNvSpPr/>
          <p:nvPr/>
        </p:nvSpPr>
        <p:spPr>
          <a:xfrm>
            <a:off x="8306569" y="2209650"/>
            <a:ext cx="790833" cy="36452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F6D6F6-AD6D-4076-B3E4-3C4C1B727BF8}"/>
              </a:ext>
            </a:extLst>
          </p:cNvPr>
          <p:cNvSpPr txBox="1"/>
          <p:nvPr/>
        </p:nvSpPr>
        <p:spPr>
          <a:xfrm>
            <a:off x="10203049" y="4799308"/>
            <a:ext cx="1952612" cy="160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solidFill>
                  <a:srgbClr val="002060"/>
                </a:solidFill>
              </a:rPr>
              <a:t>Policy is illustrated as a non-Modified Endowment Contract (non-MEC)</a:t>
            </a:r>
          </a:p>
          <a:p>
            <a:pPr algn="ctr"/>
            <a:r>
              <a:rPr lang="en-US" sz="1400" dirty="0">
                <a:solidFill>
                  <a:srgbClr val="002060"/>
                </a:solidFill>
              </a:rPr>
              <a:t>Not an actual case. For illustrative purposes only.</a:t>
            </a:r>
          </a:p>
        </p:txBody>
      </p:sp>
      <p:sp>
        <p:nvSpPr>
          <p:cNvPr id="12" name="TextBox 11">
            <a:extLst>
              <a:ext uri="{FF2B5EF4-FFF2-40B4-BE49-F238E27FC236}">
                <a16:creationId xmlns:a16="http://schemas.microsoft.com/office/drawing/2014/main" id="{D1488DF3-4F4A-458F-AF1A-C08176F111E4}"/>
              </a:ext>
            </a:extLst>
          </p:cNvPr>
          <p:cNvSpPr txBox="1"/>
          <p:nvPr/>
        </p:nvSpPr>
        <p:spPr>
          <a:xfrm>
            <a:off x="0" y="5701286"/>
            <a:ext cx="1604682" cy="537882"/>
          </a:xfrm>
          <a:prstGeom prst="rect">
            <a:avLst/>
          </a:prstGeom>
        </p:spPr>
        <p:txBody>
          <a:bodyPr vert="horz" wrap="square" lIns="91440" tIns="45720" rIns="91440" bIns="45720" rtlCol="0" anchor="ctr">
            <a:normAutofit fontScale="62500" lnSpcReduction="20000"/>
          </a:bodyPr>
          <a:lstStyle/>
          <a:p>
            <a:pPr algn="ctr"/>
            <a:r>
              <a:rPr lang="en-US" dirty="0"/>
              <a:t>Max Accumulator+ II IUL Values as of 7/27/2021</a:t>
            </a:r>
            <a:endParaRPr lang="en-US" sz="1800" b="1" i="0" dirty="0">
              <a:solidFill>
                <a:srgbClr val="00A4E4"/>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8449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par>
                          <p:cTn id="13" fill="hold">
                            <p:stCondLst>
                              <p:cond delay="2000"/>
                            </p:stCondLst>
                            <p:childTnLst>
                              <p:par>
                                <p:cTn id="14" presetID="21" presetClass="entr" presetSubtype="1"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par>
                          <p:cTn id="17" fill="hold">
                            <p:stCondLst>
                              <p:cond delay="4250"/>
                            </p:stCondLst>
                            <p:childTnLst>
                              <p:par>
                                <p:cTn id="18" presetID="53" presetClass="entr" presetSubtype="16" fill="hold" grpId="0" nodeType="afterEffect">
                                  <p:stCondLst>
                                    <p:cond delay="125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Much Does</a:t>
            </a:r>
          </a:p>
          <a:p>
            <a:r>
              <a:rPr lang="en-US" dirty="0"/>
              <a:t>Life Insurance Cost?</a:t>
            </a:r>
          </a:p>
        </p:txBody>
      </p:sp>
    </p:spTree>
    <p:extLst>
      <p:ext uri="{BB962C8B-B14F-4D97-AF65-F5344CB8AC3E}">
        <p14:creationId xmlns:p14="http://schemas.microsoft.com/office/powerpoint/2010/main" val="256710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Much Does Life Insurance Cost?</a:t>
            </a:r>
          </a:p>
        </p:txBody>
      </p:sp>
      <p:sp>
        <p:nvSpPr>
          <p:cNvPr id="6" name="Slide Number Placeholder 5"/>
          <p:cNvSpPr>
            <a:spLocks noGrp="1"/>
          </p:cNvSpPr>
          <p:nvPr>
            <p:ph type="sldNum" sz="quarter" idx="4"/>
          </p:nvPr>
        </p:nvSpPr>
        <p:spPr/>
        <p:txBody>
          <a:bodyPr/>
          <a:lstStyle/>
          <a:p>
            <a:fld id="{7505E45A-03BB-464B-8278-1A9522AE72B1}" type="slidenum">
              <a:rPr lang="en-US" smtClean="0"/>
              <a:pPr/>
              <a:t>13</a:t>
            </a:fld>
            <a:endParaRPr lang="en-US" dirty="0"/>
          </a:p>
        </p:txBody>
      </p:sp>
      <p:sp>
        <p:nvSpPr>
          <p:cNvPr id="5" name="Content Placeholder 2">
            <a:extLst>
              <a:ext uri="{FF2B5EF4-FFF2-40B4-BE49-F238E27FC236}">
                <a16:creationId xmlns:a16="http://schemas.microsoft.com/office/drawing/2014/main" id="{0692CC41-E84B-4250-B75F-31E27943E289}"/>
              </a:ext>
            </a:extLst>
          </p:cNvPr>
          <p:cNvSpPr txBox="1">
            <a:spLocks/>
          </p:cNvSpPr>
          <p:nvPr/>
        </p:nvSpPr>
        <p:spPr bwMode="auto">
          <a:xfrm>
            <a:off x="1502703" y="1402083"/>
            <a:ext cx="9362521" cy="397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spcAft>
                <a:spcPts val="1200"/>
              </a:spcAft>
            </a:pPr>
            <a:r>
              <a:rPr lang="en-US" sz="2700" b="1" u="sng" dirty="0">
                <a:latin typeface="Arial" panose="020B0604020202020204" pitchFamily="34" charset="0"/>
                <a:cs typeface="Arial" panose="020B0604020202020204" pitchFamily="34" charset="0"/>
              </a:rPr>
              <a:t>Sample Assumptions</a:t>
            </a:r>
            <a:r>
              <a:rPr lang="en-US" sz="2700" b="1" dirty="0">
                <a:latin typeface="Arial" panose="020B0604020202020204" pitchFamily="34" charset="0"/>
                <a:cs typeface="Arial" panose="020B0604020202020204" pitchFamily="34" charset="0"/>
              </a:rPr>
              <a:t>:</a:t>
            </a:r>
            <a:endParaRPr lang="en-US" sz="2700" b="1" u="sng" dirty="0">
              <a:latin typeface="Arial" panose="020B0604020202020204" pitchFamily="34" charset="0"/>
              <a:cs typeface="Arial" panose="020B0604020202020204" pitchFamily="34" charset="0"/>
            </a:endParaRPr>
          </a:p>
          <a:p>
            <a:pPr marL="346075" indent="-346075">
              <a:spcBef>
                <a:spcPts val="600"/>
              </a:spcBef>
              <a:buClr>
                <a:srgbClr val="3131CF"/>
              </a:buClr>
              <a:buFont typeface="Arial" panose="020B0604020202020204" pitchFamily="34" charset="0"/>
              <a:buChar char="•"/>
            </a:pPr>
            <a:r>
              <a:rPr lang="en-US" sz="2700" b="1" dirty="0">
                <a:latin typeface="Arial" panose="020B0604020202020204" pitchFamily="34" charset="0"/>
                <a:cs typeface="Arial" panose="020B0604020202020204" pitchFamily="34" charset="0"/>
              </a:rPr>
              <a:t>Male 40 PNT</a:t>
            </a:r>
          </a:p>
          <a:p>
            <a:pPr marL="346075" indent="-346075">
              <a:spcBef>
                <a:spcPts val="600"/>
              </a:spcBef>
              <a:buClr>
                <a:srgbClr val="3131CF"/>
              </a:buClr>
              <a:buFont typeface="Arial" panose="020B0604020202020204" pitchFamily="34" charset="0"/>
              <a:buChar char="•"/>
            </a:pPr>
            <a:r>
              <a:rPr lang="en-US" sz="2700" b="1" dirty="0">
                <a:latin typeface="Arial" panose="020B0604020202020204" pitchFamily="34" charset="0"/>
                <a:cs typeface="Arial" panose="020B0604020202020204" pitchFamily="34" charset="0"/>
              </a:rPr>
              <a:t>Product:  AIG </a:t>
            </a:r>
            <a:r>
              <a:rPr lang="en-US" sz="2700" b="1" i="1" dirty="0">
                <a:latin typeface="Arial" panose="020B0604020202020204" pitchFamily="34" charset="0"/>
                <a:cs typeface="Arial" panose="020B0604020202020204" pitchFamily="34" charset="0"/>
              </a:rPr>
              <a:t>Max Accumulator+ II IUL</a:t>
            </a:r>
          </a:p>
          <a:p>
            <a:pPr marL="346075" indent="-346075">
              <a:spcBef>
                <a:spcPts val="600"/>
              </a:spcBef>
              <a:buClr>
                <a:srgbClr val="3131CF"/>
              </a:buClr>
              <a:buFont typeface="Arial" panose="020B0604020202020204" pitchFamily="34" charset="0"/>
              <a:buChar char="•"/>
            </a:pPr>
            <a:r>
              <a:rPr lang="en-US" sz="2700" b="1" dirty="0">
                <a:latin typeface="Arial" panose="020B0604020202020204" pitchFamily="34" charset="0"/>
                <a:cs typeface="Arial" panose="020B0604020202020204" pitchFamily="34" charset="0"/>
              </a:rPr>
              <a:t>Projected interest rate:  5.00%  </a:t>
            </a:r>
            <a:r>
              <a:rPr lang="en-US" sz="2700" b="1" i="1" dirty="0">
                <a:latin typeface="Arial" panose="020B0604020202020204" pitchFamily="34" charset="0"/>
                <a:cs typeface="Arial" panose="020B0604020202020204" pitchFamily="34" charset="0"/>
              </a:rPr>
              <a:t>(.65% bonus yrs. 6+)</a:t>
            </a:r>
            <a:endParaRPr lang="en-US" sz="2700" b="1" dirty="0">
              <a:latin typeface="Arial" panose="020B0604020202020204" pitchFamily="34" charset="0"/>
              <a:cs typeface="Arial" panose="020B0604020202020204" pitchFamily="34" charset="0"/>
            </a:endParaRPr>
          </a:p>
          <a:p>
            <a:pPr marL="346075" indent="-346075">
              <a:spcBef>
                <a:spcPts val="600"/>
              </a:spcBef>
              <a:buClr>
                <a:srgbClr val="3131CF"/>
              </a:buClr>
              <a:buFont typeface="Arial" panose="020B0604020202020204" pitchFamily="34" charset="0"/>
              <a:buChar char="•"/>
            </a:pPr>
            <a:r>
              <a:rPr lang="en-US" sz="2700" b="1" dirty="0">
                <a:latin typeface="Arial" panose="020B0604020202020204" pitchFamily="34" charset="0"/>
                <a:cs typeface="Arial" panose="020B0604020202020204" pitchFamily="34" charset="0"/>
              </a:rPr>
              <a:t>Premiums:  $1,000 per month to age 70</a:t>
            </a:r>
          </a:p>
          <a:p>
            <a:pPr marL="346075" indent="-346075">
              <a:spcBef>
                <a:spcPts val="600"/>
              </a:spcBef>
              <a:buClr>
                <a:srgbClr val="3131CF"/>
              </a:buClr>
              <a:buFont typeface="Arial" panose="020B0604020202020204" pitchFamily="34" charset="0"/>
              <a:buChar char="•"/>
            </a:pPr>
            <a:r>
              <a:rPr lang="en-US" sz="2700" b="1" dirty="0">
                <a:latin typeface="Arial" panose="020B0604020202020204" pitchFamily="34" charset="0"/>
                <a:cs typeface="Arial" panose="020B0604020202020204" pitchFamily="34" charset="0"/>
              </a:rPr>
              <a:t>Initial DB:  $220,000  </a:t>
            </a:r>
            <a:r>
              <a:rPr lang="en-US" sz="2700" b="1" i="1" dirty="0">
                <a:latin typeface="Arial" panose="020B0604020202020204" pitchFamily="34" charset="0"/>
                <a:cs typeface="Arial" panose="020B0604020202020204" pitchFamily="34" charset="0"/>
              </a:rPr>
              <a:t>(non-medical!)</a:t>
            </a:r>
          </a:p>
          <a:p>
            <a:pPr marL="346075" indent="-346075">
              <a:spcBef>
                <a:spcPts val="600"/>
              </a:spcBef>
              <a:buClr>
                <a:srgbClr val="3131CF"/>
              </a:buClr>
              <a:buFont typeface="Arial" panose="020B0604020202020204" pitchFamily="34" charset="0"/>
              <a:buChar char="•"/>
            </a:pPr>
            <a:r>
              <a:rPr lang="en-US" sz="2700" b="1" dirty="0">
                <a:latin typeface="Arial" panose="020B0604020202020204" pitchFamily="34" charset="0"/>
                <a:cs typeface="Arial" panose="020B0604020202020204" pitchFamily="34" charset="0"/>
              </a:rPr>
              <a:t>Participating loans for 25 years* </a:t>
            </a:r>
            <a:r>
              <a:rPr lang="en-US" sz="2700" b="1" i="1" dirty="0">
                <a:latin typeface="Arial" panose="020B0604020202020204" pitchFamily="34" charset="0"/>
                <a:cs typeface="Arial" panose="020B0604020202020204" pitchFamily="34" charset="0"/>
              </a:rPr>
              <a:t>(age 71 – 95)</a:t>
            </a:r>
            <a:r>
              <a:rPr lang="en-US" sz="2700" b="1" dirty="0">
                <a:latin typeface="Arial" panose="020B0604020202020204" pitchFamily="34" charset="0"/>
                <a:cs typeface="Arial" panose="020B0604020202020204" pitchFamily="34" charset="0"/>
              </a:rPr>
              <a:t>:  $58,766</a:t>
            </a:r>
          </a:p>
        </p:txBody>
      </p:sp>
      <p:sp>
        <p:nvSpPr>
          <p:cNvPr id="8" name="TextBox 7">
            <a:extLst>
              <a:ext uri="{FF2B5EF4-FFF2-40B4-BE49-F238E27FC236}">
                <a16:creationId xmlns:a16="http://schemas.microsoft.com/office/drawing/2014/main" id="{76E9AF27-012F-493C-BBA7-18027EAD80A5}"/>
              </a:ext>
            </a:extLst>
          </p:cNvPr>
          <p:cNvSpPr txBox="1"/>
          <p:nvPr/>
        </p:nvSpPr>
        <p:spPr>
          <a:xfrm>
            <a:off x="1381285" y="5917373"/>
            <a:ext cx="9429430" cy="599052"/>
          </a:xfrm>
          <a:prstGeom prst="rect">
            <a:avLst/>
          </a:prstGeom>
        </p:spPr>
        <p:txBody>
          <a:bodyPr vert="horz" wrap="square" lIns="91440" tIns="45720" rIns="91440" bIns="45720" rtlCol="0" anchor="ctr">
            <a:noAutofit/>
          </a:bodyPr>
          <a:lstStyle/>
          <a:p>
            <a:pPr marL="115888"/>
            <a:r>
              <a:rPr lang="en-US" sz="1000" dirty="0">
                <a:latin typeface="Arial" panose="020B0604020202020204" pitchFamily="34" charset="0"/>
                <a:cs typeface="Arial" panose="020B0604020202020204" pitchFamily="34" charset="0"/>
              </a:rPr>
              <a:t>This is a hypothetical example is for illustrative purposes only. Values as of 8/27/21. AG49-A Compliant.</a:t>
            </a:r>
          </a:p>
          <a:p>
            <a:pPr marL="112713" indent="-112713"/>
            <a:r>
              <a:rPr lang="en-US" sz="1000" dirty="0">
                <a:latin typeface="Arial" panose="020B0604020202020204" pitchFamily="34" charset="0"/>
                <a:cs typeface="Arial" panose="020B0604020202020204" pitchFamily="34" charset="0"/>
              </a:rPr>
              <a:t>*  Based on current federal income tax law.  Assumes the use of withdrawals to basis and/or policy loans. If the policy is classified as a modified endowment contract (see IRC section 7702A), withdrawals or loans are subject to regular income tax and an additional 10% tax penalty may apply if taken prior to age 59 ½. </a:t>
            </a:r>
          </a:p>
          <a:p>
            <a:pPr marL="112713"/>
            <a:r>
              <a:rPr lang="en-US" sz="1000" dirty="0">
                <a:latin typeface="Arial" panose="020B0604020202020204" pitchFamily="34" charset="0"/>
                <a:cs typeface="Arial" panose="020B0604020202020204" pitchFamily="34" charset="0"/>
              </a:rPr>
              <a:t>Death Benefits are generally excludable from the beneficiary’s federal taxable income under most circumstances and under current federal income tax law.</a:t>
            </a:r>
          </a:p>
        </p:txBody>
      </p:sp>
    </p:spTree>
    <p:extLst>
      <p:ext uri="{BB962C8B-B14F-4D97-AF65-F5344CB8AC3E}">
        <p14:creationId xmlns:p14="http://schemas.microsoft.com/office/powerpoint/2010/main" val="146041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750"/>
                                        <p:tgtEl>
                                          <p:spTgt spid="5">
                                            <p:txEl>
                                              <p:pRg st="2" end="2"/>
                                            </p:txEl>
                                          </p:spTgt>
                                        </p:tgtEl>
                                      </p:cBhvr>
                                    </p:animEffect>
                                  </p:childTnLst>
                                </p:cTn>
                              </p:par>
                            </p:childTnLst>
                          </p:cTn>
                        </p:par>
                        <p:par>
                          <p:cTn id="16" fill="hold">
                            <p:stCondLst>
                              <p:cond delay="3250"/>
                            </p:stCondLst>
                            <p:childTnLst>
                              <p:par>
                                <p:cTn id="17" presetID="22" presetClass="entr" presetSubtype="8" fill="hold"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75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75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left)">
                                      <p:cBhvr>
                                        <p:cTn id="29" dur="75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wipe(left)">
                                      <p:cBhvr>
                                        <p:cTn id="34"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044C8E-2FC4-4E9F-A999-271F1B31DC72}"/>
              </a:ext>
            </a:extLst>
          </p:cNvPr>
          <p:cNvSpPr/>
          <p:nvPr/>
        </p:nvSpPr>
        <p:spPr>
          <a:xfrm>
            <a:off x="4315522" y="6569012"/>
            <a:ext cx="1644995" cy="291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7505E45A-03BB-464B-8278-1A9522AE72B1}" type="slidenum">
              <a:rPr lang="en-US" smtClean="0"/>
              <a:pPr/>
              <a:t>14</a:t>
            </a:fld>
            <a:endParaRPr lang="en-US" dirty="0"/>
          </a:p>
        </p:txBody>
      </p:sp>
      <p:pic>
        <p:nvPicPr>
          <p:cNvPr id="5" name="Picture 4">
            <a:extLst>
              <a:ext uri="{FF2B5EF4-FFF2-40B4-BE49-F238E27FC236}">
                <a16:creationId xmlns:a16="http://schemas.microsoft.com/office/drawing/2014/main" id="{0DA8D3D2-A795-4CF6-88F2-6CF4AB709E8A}"/>
              </a:ext>
            </a:extLst>
          </p:cNvPr>
          <p:cNvPicPr>
            <a:picLocks noChangeAspect="1"/>
          </p:cNvPicPr>
          <p:nvPr/>
        </p:nvPicPr>
        <p:blipFill>
          <a:blip r:embed="rId3"/>
          <a:stretch>
            <a:fillRect/>
          </a:stretch>
        </p:blipFill>
        <p:spPr>
          <a:xfrm>
            <a:off x="5379992" y="4713"/>
            <a:ext cx="6796127" cy="6834416"/>
          </a:xfrm>
          <a:prstGeom prst="rect">
            <a:avLst/>
          </a:prstGeom>
        </p:spPr>
      </p:pic>
      <p:sp>
        <p:nvSpPr>
          <p:cNvPr id="8" name="Rounded Rectangle 4">
            <a:extLst>
              <a:ext uri="{FF2B5EF4-FFF2-40B4-BE49-F238E27FC236}">
                <a16:creationId xmlns:a16="http://schemas.microsoft.com/office/drawing/2014/main" id="{F87B54C3-4E47-43E5-9E10-D6CBC3ED76E5}"/>
              </a:ext>
            </a:extLst>
          </p:cNvPr>
          <p:cNvSpPr/>
          <p:nvPr/>
        </p:nvSpPr>
        <p:spPr>
          <a:xfrm>
            <a:off x="10567208" y="1173892"/>
            <a:ext cx="838736" cy="560382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6">
            <a:extLst>
              <a:ext uri="{FF2B5EF4-FFF2-40B4-BE49-F238E27FC236}">
                <a16:creationId xmlns:a16="http://schemas.microsoft.com/office/drawing/2014/main" id="{F5155C23-DEA6-46BF-9D39-F40BF29EC231}"/>
              </a:ext>
            </a:extLst>
          </p:cNvPr>
          <p:cNvSpPr/>
          <p:nvPr/>
        </p:nvSpPr>
        <p:spPr>
          <a:xfrm>
            <a:off x="7266298" y="560627"/>
            <a:ext cx="2370237" cy="3847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D04407E-4FE1-4C42-B525-47996E32C988}"/>
              </a:ext>
            </a:extLst>
          </p:cNvPr>
          <p:cNvCxnSpPr>
            <a:cxnSpLocks/>
          </p:cNvCxnSpPr>
          <p:nvPr/>
        </p:nvCxnSpPr>
        <p:spPr>
          <a:xfrm flipH="1">
            <a:off x="11038545" y="1003025"/>
            <a:ext cx="547797" cy="449573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7">
            <a:extLst>
              <a:ext uri="{FF2B5EF4-FFF2-40B4-BE49-F238E27FC236}">
                <a16:creationId xmlns:a16="http://schemas.microsoft.com/office/drawing/2014/main" id="{FE46102B-AB9B-42A8-B73D-0D34FF4CDB87}"/>
              </a:ext>
            </a:extLst>
          </p:cNvPr>
          <p:cNvSpPr/>
          <p:nvPr/>
        </p:nvSpPr>
        <p:spPr>
          <a:xfrm>
            <a:off x="9724521" y="566419"/>
            <a:ext cx="2370238" cy="37894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7C78B9D-3FC4-44CE-8F04-B7050C5E341F}"/>
              </a:ext>
            </a:extLst>
          </p:cNvPr>
          <p:cNvCxnSpPr>
            <a:cxnSpLocks/>
          </p:cNvCxnSpPr>
          <p:nvPr/>
        </p:nvCxnSpPr>
        <p:spPr>
          <a:xfrm>
            <a:off x="9322959" y="1003027"/>
            <a:ext cx="1452133" cy="449573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7940241E-7720-461B-BA45-7FFABB6A64C7}"/>
              </a:ext>
            </a:extLst>
          </p:cNvPr>
          <p:cNvSpPr/>
          <p:nvPr/>
        </p:nvSpPr>
        <p:spPr>
          <a:xfrm>
            <a:off x="116436" y="6129523"/>
            <a:ext cx="5036589" cy="68895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This slide is intended to help with the understanding of the product illustration and, </a:t>
            </a:r>
          </a:p>
          <a:p>
            <a:pPr algn="ctr"/>
            <a:r>
              <a:rPr lang="en-US" sz="1000" dirty="0"/>
              <a:t>in particular, the meaning of the Cash Surrender Value IRR. </a:t>
            </a:r>
          </a:p>
          <a:p>
            <a:pPr algn="ctr"/>
            <a:r>
              <a:rPr lang="en-US" sz="1000" dirty="0"/>
              <a:t>Although portions of the discussion equate these financial terms as they </a:t>
            </a:r>
          </a:p>
          <a:p>
            <a:pPr algn="ctr"/>
            <a:r>
              <a:rPr lang="en-US" sz="1000" dirty="0"/>
              <a:t>apply to investments, life insurance is not intended to be an investment.</a:t>
            </a:r>
          </a:p>
        </p:txBody>
      </p:sp>
      <p:sp>
        <p:nvSpPr>
          <p:cNvPr id="14" name="TextBox 13">
            <a:extLst>
              <a:ext uri="{FF2B5EF4-FFF2-40B4-BE49-F238E27FC236}">
                <a16:creationId xmlns:a16="http://schemas.microsoft.com/office/drawing/2014/main" id="{951B3F70-4471-4BCE-9600-EE9E16ABCA57}"/>
              </a:ext>
            </a:extLst>
          </p:cNvPr>
          <p:cNvSpPr txBox="1"/>
          <p:nvPr/>
        </p:nvSpPr>
        <p:spPr>
          <a:xfrm>
            <a:off x="623067" y="560725"/>
            <a:ext cx="3653658" cy="7078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000" dirty="0">
                <a:solidFill>
                  <a:schemeClr val="bg1"/>
                </a:solidFill>
              </a:rPr>
              <a:t>Not an actual case.</a:t>
            </a:r>
          </a:p>
          <a:p>
            <a:pPr algn="ctr"/>
            <a:r>
              <a:rPr lang="en-US" sz="1000" dirty="0">
                <a:solidFill>
                  <a:schemeClr val="bg1"/>
                </a:solidFill>
              </a:rPr>
              <a:t>This is a hypothetical example for illustrative purposes only.</a:t>
            </a:r>
          </a:p>
          <a:p>
            <a:pPr algn="ctr"/>
            <a:r>
              <a:rPr lang="en-US" sz="1000" dirty="0">
                <a:solidFill>
                  <a:schemeClr val="bg1"/>
                </a:solidFill>
              </a:rPr>
              <a:t>Values as of 7/28/2021. AG49-A &amp; 7702 Compliant.</a:t>
            </a:r>
          </a:p>
          <a:p>
            <a:pPr algn="ctr"/>
            <a:r>
              <a:rPr lang="en-US" sz="1000" dirty="0">
                <a:solidFill>
                  <a:schemeClr val="bg1"/>
                </a:solidFill>
              </a:rPr>
              <a:t>Past performance is not indicative of future results.</a:t>
            </a:r>
          </a:p>
        </p:txBody>
      </p:sp>
    </p:spTree>
    <p:extLst>
      <p:ext uri="{BB962C8B-B14F-4D97-AF65-F5344CB8AC3E}">
        <p14:creationId xmlns:p14="http://schemas.microsoft.com/office/powerpoint/2010/main" val="176211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par>
                          <p:cTn id="13" fill="hold">
                            <p:stCondLst>
                              <p:cond delay="2000"/>
                            </p:stCondLst>
                            <p:childTnLst>
                              <p:par>
                                <p:cTn id="14" presetID="21" presetClass="entr" presetSubtype="1" fill="hold" grpId="0" nodeType="after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Horizontal)">
                                      <p:cBhvr>
                                        <p:cTn id="21" dur="1000"/>
                                        <p:tgtEl>
                                          <p:spTgt spid="10"/>
                                        </p:tgtEl>
                                      </p:cBhvr>
                                    </p:animEffect>
                                  </p:childTnLst>
                                </p:cTn>
                              </p:par>
                              <p:par>
                                <p:cTn id="22" presetID="16" presetClass="entr" presetSubtype="4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Horizontal)">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7505E45A-03BB-464B-8278-1A9522AE72B1}" type="slidenum">
              <a:rPr lang="en-US" smtClean="0"/>
              <a:pPr/>
              <a:t>15</a:t>
            </a:fld>
            <a:endParaRPr lang="en-US" dirty="0"/>
          </a:p>
        </p:txBody>
      </p:sp>
      <p:sp>
        <p:nvSpPr>
          <p:cNvPr id="5" name="Rectangle 4">
            <a:extLst>
              <a:ext uri="{FF2B5EF4-FFF2-40B4-BE49-F238E27FC236}">
                <a16:creationId xmlns:a16="http://schemas.microsoft.com/office/drawing/2014/main" id="{FA16ED82-E3B8-41B9-87DD-DBF21FB32A1E}"/>
              </a:ext>
            </a:extLst>
          </p:cNvPr>
          <p:cNvSpPr/>
          <p:nvPr/>
        </p:nvSpPr>
        <p:spPr>
          <a:xfrm>
            <a:off x="4764972" y="6556665"/>
            <a:ext cx="801017" cy="291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6BDEDDF-2E7C-47D1-B02E-BCE3AE3854B1}"/>
              </a:ext>
            </a:extLst>
          </p:cNvPr>
          <p:cNvPicPr>
            <a:picLocks noChangeAspect="1"/>
          </p:cNvPicPr>
          <p:nvPr/>
        </p:nvPicPr>
        <p:blipFill>
          <a:blip r:embed="rId3"/>
          <a:stretch>
            <a:fillRect/>
          </a:stretch>
        </p:blipFill>
        <p:spPr>
          <a:xfrm>
            <a:off x="5379992" y="0"/>
            <a:ext cx="6796127" cy="6834416"/>
          </a:xfrm>
          <a:prstGeom prst="rect">
            <a:avLst/>
          </a:prstGeom>
        </p:spPr>
      </p:pic>
      <p:sp>
        <p:nvSpPr>
          <p:cNvPr id="8" name="Rounded Rectangle 4">
            <a:extLst>
              <a:ext uri="{FF2B5EF4-FFF2-40B4-BE49-F238E27FC236}">
                <a16:creationId xmlns:a16="http://schemas.microsoft.com/office/drawing/2014/main" id="{F47D6793-09EE-416A-8597-F6482F1410F5}"/>
              </a:ext>
            </a:extLst>
          </p:cNvPr>
          <p:cNvSpPr/>
          <p:nvPr/>
        </p:nvSpPr>
        <p:spPr>
          <a:xfrm>
            <a:off x="10567208" y="1173892"/>
            <a:ext cx="838736" cy="560382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6">
            <a:extLst>
              <a:ext uri="{FF2B5EF4-FFF2-40B4-BE49-F238E27FC236}">
                <a16:creationId xmlns:a16="http://schemas.microsoft.com/office/drawing/2014/main" id="{BD6DC64F-7AF9-4832-9CCA-4CFB873BA6B9}"/>
              </a:ext>
            </a:extLst>
          </p:cNvPr>
          <p:cNvSpPr/>
          <p:nvPr/>
        </p:nvSpPr>
        <p:spPr>
          <a:xfrm>
            <a:off x="7266298" y="560627"/>
            <a:ext cx="2370237" cy="3847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4DEF05F-5EA7-4B3A-9311-2F1795B90B6F}"/>
              </a:ext>
            </a:extLst>
          </p:cNvPr>
          <p:cNvCxnSpPr>
            <a:cxnSpLocks/>
          </p:cNvCxnSpPr>
          <p:nvPr/>
        </p:nvCxnSpPr>
        <p:spPr>
          <a:xfrm flipH="1">
            <a:off x="11038545" y="1003025"/>
            <a:ext cx="547797" cy="449573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7">
            <a:extLst>
              <a:ext uri="{FF2B5EF4-FFF2-40B4-BE49-F238E27FC236}">
                <a16:creationId xmlns:a16="http://schemas.microsoft.com/office/drawing/2014/main" id="{D0F0D49D-4EA1-486D-B2DE-6A2FDC551FE6}"/>
              </a:ext>
            </a:extLst>
          </p:cNvPr>
          <p:cNvSpPr/>
          <p:nvPr/>
        </p:nvSpPr>
        <p:spPr>
          <a:xfrm>
            <a:off x="9724521" y="566419"/>
            <a:ext cx="2370238" cy="37894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464740C-186C-4D72-BF56-7A326205441C}"/>
              </a:ext>
            </a:extLst>
          </p:cNvPr>
          <p:cNvCxnSpPr>
            <a:cxnSpLocks/>
          </p:cNvCxnSpPr>
          <p:nvPr/>
        </p:nvCxnSpPr>
        <p:spPr>
          <a:xfrm>
            <a:off x="9322959" y="1003027"/>
            <a:ext cx="1452133" cy="449573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8">
            <a:extLst>
              <a:ext uri="{FF2B5EF4-FFF2-40B4-BE49-F238E27FC236}">
                <a16:creationId xmlns:a16="http://schemas.microsoft.com/office/drawing/2014/main" id="{53A1AE1D-8EF4-4D6A-9D46-5D13CAC1B2A8}"/>
              </a:ext>
            </a:extLst>
          </p:cNvPr>
          <p:cNvSpPr/>
          <p:nvPr/>
        </p:nvSpPr>
        <p:spPr>
          <a:xfrm>
            <a:off x="116436" y="1400175"/>
            <a:ext cx="6646313" cy="4641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Where else can you get</a:t>
            </a:r>
            <a:r>
              <a:rPr lang="en-US" sz="2400" b="1" dirty="0"/>
              <a:t>:</a:t>
            </a:r>
          </a:p>
          <a:p>
            <a:pPr marL="457200" indent="-346075">
              <a:spcBef>
                <a:spcPts val="1800"/>
              </a:spcBef>
              <a:buFont typeface="Wingdings" panose="05000000000000000000" pitchFamily="2" charset="2"/>
              <a:buChar char="ü"/>
            </a:pPr>
            <a:r>
              <a:rPr lang="en-US" b="1" dirty="0"/>
              <a:t>tax-deferred-growth</a:t>
            </a:r>
            <a:r>
              <a:rPr lang="en-US" b="1" baseline="30000" dirty="0"/>
              <a:t>1</a:t>
            </a:r>
            <a:r>
              <a:rPr lang="en-US" b="1" dirty="0"/>
              <a:t>,</a:t>
            </a:r>
          </a:p>
          <a:p>
            <a:pPr marL="457200" indent="-346075">
              <a:spcBef>
                <a:spcPts val="1200"/>
              </a:spcBef>
              <a:buFont typeface="Wingdings" panose="05000000000000000000" pitchFamily="2" charset="2"/>
              <a:buChar char="ü"/>
            </a:pPr>
            <a:r>
              <a:rPr lang="en-US" b="1" dirty="0"/>
              <a:t>income-tax-free retirement distributions</a:t>
            </a:r>
            <a:r>
              <a:rPr lang="en-US" b="1" baseline="30000" dirty="0"/>
              <a:t>2</a:t>
            </a:r>
            <a:r>
              <a:rPr lang="en-US" b="1" dirty="0"/>
              <a:t>, </a:t>
            </a:r>
          </a:p>
          <a:p>
            <a:pPr marL="457200" indent="-346075">
              <a:spcBef>
                <a:spcPts val="1200"/>
              </a:spcBef>
              <a:buFont typeface="Wingdings" panose="05000000000000000000" pitchFamily="2" charset="2"/>
              <a:buChar char="ü"/>
            </a:pPr>
            <a:r>
              <a:rPr lang="en-US" b="1" dirty="0"/>
              <a:t>income-tax-free to beneficiaries</a:t>
            </a:r>
            <a:r>
              <a:rPr lang="en-US" b="1" baseline="30000" dirty="0"/>
              <a:t>3</a:t>
            </a:r>
            <a:r>
              <a:rPr lang="en-US" b="1" dirty="0"/>
              <a:t>, and</a:t>
            </a:r>
          </a:p>
          <a:p>
            <a:pPr marL="457200" indent="-346075">
              <a:spcBef>
                <a:spcPts val="1200"/>
              </a:spcBef>
              <a:buFont typeface="Wingdings" panose="05000000000000000000" pitchFamily="2" charset="2"/>
              <a:buChar char="ü"/>
            </a:pPr>
            <a:r>
              <a:rPr lang="en-US" b="1" dirty="0"/>
              <a:t>upside market performance opportunity</a:t>
            </a:r>
          </a:p>
          <a:p>
            <a:pPr marL="457200" indent="-346075">
              <a:spcBef>
                <a:spcPts val="1200"/>
              </a:spcBef>
              <a:buFont typeface="Wingdings" panose="05000000000000000000" pitchFamily="2" charset="2"/>
              <a:buChar char="ü"/>
            </a:pPr>
            <a:r>
              <a:rPr lang="en-US" b="1" dirty="0"/>
              <a:t>while eliminating market corrections &amp; recoveries</a:t>
            </a:r>
          </a:p>
          <a:p>
            <a:pPr marL="457200" indent="-346075">
              <a:spcBef>
                <a:spcPts val="1200"/>
              </a:spcBef>
              <a:buFont typeface="Wingdings" panose="05000000000000000000" pitchFamily="2" charset="2"/>
              <a:buChar char="ü"/>
            </a:pPr>
            <a:r>
              <a:rPr lang="en-US" b="1" dirty="0"/>
              <a:t>for about 61 bps?</a:t>
            </a:r>
          </a:p>
          <a:p>
            <a:pPr marL="169863" indent="-169863">
              <a:spcBef>
                <a:spcPts val="2400"/>
              </a:spcBef>
              <a:buFont typeface="+mj-lt"/>
              <a:buAutoNum type="arabicPeriod"/>
            </a:pPr>
            <a:r>
              <a:rPr lang="en-US" sz="1000" dirty="0">
                <a:cs typeface="Arial" panose="020B0604020202020204" pitchFamily="34" charset="0"/>
              </a:rPr>
              <a:t>Based on current federal income tax laws. </a:t>
            </a:r>
          </a:p>
          <a:p>
            <a:pPr marL="169863" indent="-169863">
              <a:buAutoNum type="arabicPeriod"/>
            </a:pPr>
            <a:r>
              <a:rPr lang="en-US" sz="1000" dirty="0">
                <a:cs typeface="Arial" panose="020B0604020202020204" pitchFamily="34" charset="0"/>
              </a:rPr>
              <a:t>Assumes the use of withdrawals to basis and/or policy loans. If the policy is classified as a modified endowment contract (see IRC section 7702A), withdrawals or loans are subject to regular income tax and an additional 10% tax penalty may apply if taken prior to age 59 ½. </a:t>
            </a:r>
          </a:p>
          <a:p>
            <a:pPr marL="169863" indent="-169863">
              <a:buAutoNum type="arabicPeriod"/>
            </a:pPr>
            <a:r>
              <a:rPr lang="en-US" sz="1000" dirty="0">
                <a:cs typeface="Arial" panose="020B0604020202020204" pitchFamily="34" charset="0"/>
              </a:rPr>
              <a:t>Death Benefits are generally excludable from the beneficiary’s federal taxable income under most circumstances and under current federal income tax law.</a:t>
            </a:r>
            <a:endParaRPr lang="en-US" sz="1000" b="1" dirty="0">
              <a:cs typeface="Arial" panose="020B0604020202020204" pitchFamily="34" charset="0"/>
            </a:endParaRPr>
          </a:p>
        </p:txBody>
      </p:sp>
      <p:sp>
        <p:nvSpPr>
          <p:cNvPr id="14" name="TextBox 13">
            <a:extLst>
              <a:ext uri="{FF2B5EF4-FFF2-40B4-BE49-F238E27FC236}">
                <a16:creationId xmlns:a16="http://schemas.microsoft.com/office/drawing/2014/main" id="{97E40ACA-16DE-4A50-A7F0-379999709108}"/>
              </a:ext>
            </a:extLst>
          </p:cNvPr>
          <p:cNvSpPr txBox="1"/>
          <p:nvPr/>
        </p:nvSpPr>
        <p:spPr>
          <a:xfrm>
            <a:off x="623067" y="560725"/>
            <a:ext cx="3653658" cy="7078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000" dirty="0">
                <a:solidFill>
                  <a:schemeClr val="bg1"/>
                </a:solidFill>
              </a:rPr>
              <a:t>Not an actual case.</a:t>
            </a:r>
          </a:p>
          <a:p>
            <a:pPr algn="ctr"/>
            <a:r>
              <a:rPr lang="en-US" sz="1000" dirty="0">
                <a:solidFill>
                  <a:schemeClr val="bg1"/>
                </a:solidFill>
              </a:rPr>
              <a:t>This is a hypothetical example for illustrative purposes only.</a:t>
            </a:r>
          </a:p>
          <a:p>
            <a:pPr algn="ctr"/>
            <a:r>
              <a:rPr lang="en-US" sz="1000" dirty="0">
                <a:solidFill>
                  <a:schemeClr val="bg1"/>
                </a:solidFill>
              </a:rPr>
              <a:t>Values as of 7/28/2021. AG49-A &amp; 7702 Compliant.</a:t>
            </a:r>
          </a:p>
          <a:p>
            <a:pPr algn="ctr"/>
            <a:r>
              <a:rPr lang="en-US" sz="1000" dirty="0">
                <a:solidFill>
                  <a:schemeClr val="bg1"/>
                </a:solidFill>
              </a:rPr>
              <a:t>Past performance is not indicative of future results.</a:t>
            </a:r>
          </a:p>
        </p:txBody>
      </p:sp>
      <p:sp>
        <p:nvSpPr>
          <p:cNvPr id="15" name="Rectangle: Rounded Corners 14">
            <a:extLst>
              <a:ext uri="{FF2B5EF4-FFF2-40B4-BE49-F238E27FC236}">
                <a16:creationId xmlns:a16="http://schemas.microsoft.com/office/drawing/2014/main" id="{0A5F5E23-AF9D-4476-8822-5257BE4A75B3}"/>
              </a:ext>
            </a:extLst>
          </p:cNvPr>
          <p:cNvSpPr/>
          <p:nvPr/>
        </p:nvSpPr>
        <p:spPr>
          <a:xfrm>
            <a:off x="116436" y="6129523"/>
            <a:ext cx="5036589" cy="68895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This slide is intended to help with the understanding of the product illustration and, </a:t>
            </a:r>
          </a:p>
          <a:p>
            <a:pPr algn="ctr"/>
            <a:r>
              <a:rPr lang="en-US" sz="1000" dirty="0"/>
              <a:t>in particular, the meaning of the Cash Surrender Value IRR. </a:t>
            </a:r>
          </a:p>
          <a:p>
            <a:pPr algn="ctr"/>
            <a:r>
              <a:rPr lang="en-US" sz="1000" dirty="0"/>
              <a:t>Although portions of the discussion equate these financial terms as they </a:t>
            </a:r>
          </a:p>
          <a:p>
            <a:pPr algn="ctr"/>
            <a:r>
              <a:rPr lang="en-US" sz="1000" dirty="0"/>
              <a:t>apply to investments, life insurance is not intended to be an investment.</a:t>
            </a:r>
          </a:p>
        </p:txBody>
      </p:sp>
    </p:spTree>
    <p:extLst>
      <p:ext uri="{BB962C8B-B14F-4D97-AF65-F5344CB8AC3E}">
        <p14:creationId xmlns:p14="http://schemas.microsoft.com/office/powerpoint/2010/main" val="139693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3D7B8047-F549-4C31-A598-61E9A21C594E}"/>
              </a:ext>
            </a:extLst>
          </p:cNvPr>
          <p:cNvSpPr txBox="1">
            <a:spLocks/>
          </p:cNvSpPr>
          <p:nvPr/>
        </p:nvSpPr>
        <p:spPr>
          <a:xfrm>
            <a:off x="1173171" y="1539241"/>
            <a:ext cx="9845658" cy="3230880"/>
          </a:xfrm>
          <a:prstGeom prst="rect">
            <a:avLst/>
          </a:prstGeom>
        </p:spPr>
        <p:txBody>
          <a:bodyPr/>
          <a:lstStyle>
            <a:lvl1pPr marL="228600" indent="-228600" algn="l" defTabSz="914400" rtl="0" eaLnBrk="1" latinLnBrk="0" hangingPunct="1">
              <a:lnSpc>
                <a:spcPct val="90000"/>
              </a:lnSpc>
              <a:spcBef>
                <a:spcPts val="1000"/>
              </a:spcBef>
              <a:buClr>
                <a:srgbClr val="00A4E4"/>
              </a:buClr>
              <a:buFont typeface="Arial"/>
              <a:buChar char="•"/>
              <a:defRPr sz="28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00A4E4"/>
              </a:buClr>
              <a:buFont typeface="Arial"/>
              <a:buChar char="•"/>
              <a:defRPr sz="24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00A4E4"/>
              </a:buClr>
              <a:buFont typeface="Arial"/>
              <a:buChar char="•"/>
              <a:defRPr sz="20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0A4E4"/>
              </a:buClr>
              <a:buFont typeface="Arial"/>
              <a:buChar char="•"/>
              <a:defRPr sz="18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00A4E4"/>
              </a:buClr>
              <a:buFont typeface="Arial"/>
              <a:buChar char="•"/>
              <a:defRPr sz="18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4800"/>
              </a:spcBef>
              <a:buFont typeface="Arial"/>
              <a:buNone/>
            </a:pPr>
            <a:r>
              <a:rPr lang="en-US" sz="4000" b="1" dirty="0">
                <a:solidFill>
                  <a:schemeClr val="bg1"/>
                </a:solidFill>
              </a:rPr>
              <a:t>The Rule Of 25</a:t>
            </a:r>
          </a:p>
          <a:p>
            <a:pPr marL="0" indent="0" algn="ctr">
              <a:lnSpc>
                <a:spcPct val="100000"/>
              </a:lnSpc>
              <a:spcBef>
                <a:spcPts val="4800"/>
              </a:spcBef>
              <a:buFont typeface="Arial"/>
              <a:buNone/>
            </a:pPr>
            <a:r>
              <a:rPr lang="en-US" sz="4000" b="1" dirty="0">
                <a:solidFill>
                  <a:schemeClr val="bg1"/>
                </a:solidFill>
              </a:rPr>
              <a:t>The $5 - $10 - $20 Story</a:t>
            </a:r>
          </a:p>
          <a:p>
            <a:pPr marL="0" indent="0" algn="ctr">
              <a:lnSpc>
                <a:spcPct val="100000"/>
              </a:lnSpc>
              <a:spcBef>
                <a:spcPts val="4800"/>
              </a:spcBef>
              <a:buFont typeface="Arial"/>
              <a:buNone/>
            </a:pPr>
            <a:r>
              <a:rPr lang="en-US" sz="4000" b="1" dirty="0">
                <a:solidFill>
                  <a:schemeClr val="bg1"/>
                </a:solidFill>
              </a:rPr>
              <a:t>How Much Does </a:t>
            </a:r>
          </a:p>
          <a:p>
            <a:pPr marL="0" indent="0" algn="ctr">
              <a:lnSpc>
                <a:spcPct val="100000"/>
              </a:lnSpc>
              <a:spcBef>
                <a:spcPts val="0"/>
              </a:spcBef>
              <a:buFont typeface="Arial"/>
              <a:buNone/>
            </a:pPr>
            <a:r>
              <a:rPr lang="en-US" sz="4000" b="1" dirty="0">
                <a:solidFill>
                  <a:schemeClr val="bg1"/>
                </a:solidFill>
              </a:rPr>
              <a:t>Life Insurance Cost?</a:t>
            </a:r>
          </a:p>
        </p:txBody>
      </p:sp>
    </p:spTree>
    <p:extLst>
      <p:ext uri="{BB962C8B-B14F-4D97-AF65-F5344CB8AC3E}">
        <p14:creationId xmlns:p14="http://schemas.microsoft.com/office/powerpoint/2010/main" val="275007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750"/>
                                        <p:tgtEl>
                                          <p:spTgt spid="3">
                                            <p:txEl>
                                              <p:pRg st="1" end="1"/>
                                            </p:txEl>
                                          </p:spTgt>
                                        </p:tgtEl>
                                      </p:cBhvr>
                                    </p:animEffect>
                                  </p:childTnLst>
                                </p:cTn>
                              </p:par>
                            </p:childTnLst>
                          </p:cTn>
                        </p:par>
                        <p:par>
                          <p:cTn id="12" fill="hold">
                            <p:stCondLst>
                              <p:cond delay="1750"/>
                            </p:stCondLst>
                            <p:childTnLst>
                              <p:par>
                                <p:cTn id="13" presetID="22" presetClass="entr" presetSubtype="8"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7505E45A-03BB-464B-8278-1A9522AE72B1}" type="slidenum">
              <a:rPr lang="en-US" smtClean="0"/>
              <a:pPr/>
              <a:t>17</a:t>
            </a:fld>
            <a:endParaRPr lang="en-US" dirty="0"/>
          </a:p>
        </p:txBody>
      </p:sp>
      <p:sp>
        <p:nvSpPr>
          <p:cNvPr id="5" name="TextBox 4">
            <a:extLst>
              <a:ext uri="{FF2B5EF4-FFF2-40B4-BE49-F238E27FC236}">
                <a16:creationId xmlns:a16="http://schemas.microsoft.com/office/drawing/2014/main" id="{E9C156E9-1ABF-4FA1-908D-83FB40E10D79}"/>
              </a:ext>
            </a:extLst>
          </p:cNvPr>
          <p:cNvSpPr txBox="1"/>
          <p:nvPr/>
        </p:nvSpPr>
        <p:spPr>
          <a:xfrm>
            <a:off x="767241" y="3861613"/>
            <a:ext cx="10671897" cy="338554"/>
          </a:xfrm>
          <a:prstGeom prst="rect">
            <a:avLst/>
          </a:prstGeom>
          <a:noFill/>
        </p:spPr>
        <p:txBody>
          <a:bodyPr wrap="square" rtlCol="0">
            <a:spAutoFit/>
          </a:bodyPr>
          <a:lstStyle/>
          <a:p>
            <a:pPr algn="ctr"/>
            <a:r>
              <a:rPr lang="en-US" sz="1600" dirty="0">
                <a:solidFill>
                  <a:srgbClr val="002060"/>
                </a:solidFill>
                <a:latin typeface="Arial" panose="020B0604020202020204" pitchFamily="34" charset="0"/>
                <a:cs typeface="Arial" panose="020B0604020202020204" pitchFamily="34" charset="0"/>
              </a:rPr>
              <a:t>AIG Financial Distributors is the sales and distribution arm for AIG’s US life insurance and retirement businesses.</a:t>
            </a:r>
          </a:p>
        </p:txBody>
      </p:sp>
      <p:sp>
        <p:nvSpPr>
          <p:cNvPr id="7" name="TextBox 6">
            <a:extLst>
              <a:ext uri="{FF2B5EF4-FFF2-40B4-BE49-F238E27FC236}">
                <a16:creationId xmlns:a16="http://schemas.microsoft.com/office/drawing/2014/main" id="{0050A417-1C82-4BDB-8352-4D3A06D462F5}"/>
              </a:ext>
            </a:extLst>
          </p:cNvPr>
          <p:cNvSpPr txBox="1"/>
          <p:nvPr/>
        </p:nvSpPr>
        <p:spPr>
          <a:xfrm>
            <a:off x="928267" y="4200167"/>
            <a:ext cx="10335467" cy="1938992"/>
          </a:xfrm>
          <a:prstGeom prst="rect">
            <a:avLst/>
          </a:prstGeom>
          <a:noFill/>
        </p:spPr>
        <p:txBody>
          <a:bodyPr wrap="square" rtlCol="0">
            <a:spAutoFit/>
          </a:bodyPr>
          <a:lstStyle/>
          <a:p>
            <a:r>
              <a:rPr lang="en-US" sz="1000" dirty="0">
                <a:solidFill>
                  <a:srgbClr val="002060"/>
                </a:solidFill>
              </a:rPr>
              <a:t>Policies issued by American General Life Insurance Company (AGL), Houston, TX except in New York, where issued by The United States Life Insurance Company in the City of New York (US Life). Policy number </a:t>
            </a:r>
            <a:r>
              <a:rPr lang="en-US" sz="1000" dirty="0">
                <a:solidFill>
                  <a:srgbClr val="002060"/>
                </a:solidFill>
                <a:effectLst/>
                <a:ea typeface="Calibri" panose="020F0502020204030204" pitchFamily="34" charset="0"/>
              </a:rPr>
              <a:t>ICC19-19646, 19646, 19646N Rev0120</a:t>
            </a:r>
            <a:r>
              <a:rPr lang="en-US" sz="1000" dirty="0">
                <a:solidFill>
                  <a:srgbClr val="002060"/>
                </a:solidFill>
              </a:rPr>
              <a:t>. Issuing companies AGL and US Life are responsible for financial obligations of insurance products and are members of American International Group, Inc. (AIG). AGL does not solicit, issue or deliver policies in the state of New York. Guarantees are backed by the claims-paying ability of the issuing insurance company.  Products may not be available in all states and product features may vary by state. Please refer to your policy. ©2020 AIG. All rights reserved. </a:t>
            </a:r>
          </a:p>
          <a:p>
            <a:endParaRPr lang="en-US" sz="1000" dirty="0">
              <a:solidFill>
                <a:srgbClr val="002060"/>
              </a:solidFill>
            </a:endParaRPr>
          </a:p>
          <a:p>
            <a:r>
              <a:rPr lang="en-US" sz="1000" dirty="0">
                <a:solidFill>
                  <a:srgbClr val="002060"/>
                </a:solidFill>
              </a:rPr>
              <a:t>This material is general in nature, was developed for educational use only, and is not intended to provide financial, legal, fiduciary, accounting or tax advice, nor is it intended to make any recommendations. Applicable laws and regulations are complex and subject to change. Please consult with your financial professional regarding your situation. For legal, accounting or tax advice consult the appropriate professional.</a:t>
            </a:r>
          </a:p>
          <a:p>
            <a:endParaRPr lang="en-US" sz="1000" dirty="0">
              <a:solidFill>
                <a:srgbClr val="002060"/>
              </a:solidFill>
            </a:endParaRPr>
          </a:p>
          <a:p>
            <a:r>
              <a:rPr lang="en-US" sz="1000" dirty="0">
                <a:solidFill>
                  <a:srgbClr val="002060"/>
                </a:solidFill>
              </a:rPr>
              <a:t>FOR FINANCIAL PROFESSIONAL USE ONLY-NOT FOR PUBLIC DISTRIBUTION. </a:t>
            </a:r>
          </a:p>
          <a:p>
            <a:endParaRPr lang="en-US" sz="1000" dirty="0">
              <a:solidFill>
                <a:srgbClr val="002060"/>
              </a:solidFill>
            </a:endParaRPr>
          </a:p>
          <a:p>
            <a:r>
              <a:rPr lang="en-US" sz="1000" dirty="0">
                <a:solidFill>
                  <a:srgbClr val="002060"/>
                </a:solidFill>
              </a:rPr>
              <a:t>AGLC200423REV0921      Red Oak: 1823862</a:t>
            </a:r>
          </a:p>
        </p:txBody>
      </p:sp>
      <p:sp>
        <p:nvSpPr>
          <p:cNvPr id="8" name="Title 1">
            <a:extLst>
              <a:ext uri="{FF2B5EF4-FFF2-40B4-BE49-F238E27FC236}">
                <a16:creationId xmlns:a16="http://schemas.microsoft.com/office/drawing/2014/main" id="{AF1A5ABA-5752-4A76-82D5-7219EA673380}"/>
              </a:ext>
            </a:extLst>
          </p:cNvPr>
          <p:cNvSpPr>
            <a:spLocks noGrp="1"/>
          </p:cNvSpPr>
          <p:nvPr>
            <p:ph type="title"/>
          </p:nvPr>
        </p:nvSpPr>
        <p:spPr>
          <a:xfrm>
            <a:off x="838200" y="1783585"/>
            <a:ext cx="10515600" cy="1004887"/>
          </a:xfrm>
        </p:spPr>
        <p:txBody>
          <a:bodyPr/>
          <a:lstStyle/>
          <a:p>
            <a:pPr algn="ctr"/>
            <a:r>
              <a:rPr lang="en-US" sz="4400" dirty="0">
                <a:solidFill>
                  <a:srgbClr val="002060"/>
                </a:solidFill>
              </a:rPr>
              <a:t>Any Questions?</a:t>
            </a:r>
          </a:p>
        </p:txBody>
      </p:sp>
    </p:spTree>
    <p:extLst>
      <p:ext uri="{BB962C8B-B14F-4D97-AF65-F5344CB8AC3E}">
        <p14:creationId xmlns:p14="http://schemas.microsoft.com/office/powerpoint/2010/main" val="33691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a:xfrm>
            <a:off x="1410187" y="4465636"/>
            <a:ext cx="9371627" cy="558582"/>
          </a:xfrm>
        </p:spPr>
        <p:txBody>
          <a:bodyPr/>
          <a:lstStyle/>
          <a:p>
            <a:pPr algn="ctr"/>
            <a:r>
              <a:rPr lang="en-US" sz="3600" dirty="0"/>
              <a:t>3 Life Insurance Accumulation Concepts</a:t>
            </a:r>
          </a:p>
        </p:txBody>
      </p:sp>
      <p:pic>
        <p:nvPicPr>
          <p:cNvPr id="17" name="Picture Placeholder 9"/>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t="73" b="73"/>
          <a:stretch/>
        </p:blipFill>
        <p:spPr/>
      </p:pic>
      <p:sp>
        <p:nvSpPr>
          <p:cNvPr id="24" name="TextBox 23">
            <a:extLst>
              <a:ext uri="{FF2B5EF4-FFF2-40B4-BE49-F238E27FC236}">
                <a16:creationId xmlns:a16="http://schemas.microsoft.com/office/drawing/2014/main" id="{D9B29D78-259E-42BA-8381-3F9181F84C4B}"/>
              </a:ext>
            </a:extLst>
          </p:cNvPr>
          <p:cNvSpPr txBox="1"/>
          <p:nvPr/>
        </p:nvSpPr>
        <p:spPr>
          <a:xfrm>
            <a:off x="1116793" y="6115441"/>
            <a:ext cx="9958415" cy="461665"/>
          </a:xfrm>
          <a:prstGeom prst="rect">
            <a:avLst/>
          </a:prstGeom>
          <a:noFill/>
        </p:spPr>
        <p:txBody>
          <a:bodyPr wrap="square" rtlCol="0">
            <a:spAutoFit/>
          </a:bodyPr>
          <a:lstStyle/>
          <a:p>
            <a:pPr algn="ctr"/>
            <a:r>
              <a:rPr lang="en-US" sz="1200" dirty="0">
                <a:solidFill>
                  <a:srgbClr val="002060"/>
                </a:solidFill>
              </a:rPr>
              <a:t>Policies issued by American General Life Insurance Company (AGL), Houston, TX and by </a:t>
            </a:r>
          </a:p>
          <a:p>
            <a:pPr algn="ctr"/>
            <a:r>
              <a:rPr lang="en-US" sz="1200" dirty="0">
                <a:solidFill>
                  <a:srgbClr val="002060"/>
                </a:solidFill>
              </a:rPr>
              <a:t>The United States Life Insurance Company in the state of New York (US Life), members of American International Group, Inc. (AIG)</a:t>
            </a:r>
          </a:p>
        </p:txBody>
      </p:sp>
    </p:spTree>
    <p:custDataLst>
      <p:tags r:id="rId1"/>
    </p:custDataLst>
    <p:extLst>
      <p:ext uri="{BB962C8B-B14F-4D97-AF65-F5344CB8AC3E}">
        <p14:creationId xmlns:p14="http://schemas.microsoft.com/office/powerpoint/2010/main" val="277060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5702"/>
            <a:ext cx="11275712" cy="5083419"/>
          </a:xfrm>
        </p:spPr>
        <p:txBody>
          <a:bodyPr/>
          <a:lstStyle/>
          <a:p>
            <a:pPr marL="0" indent="0" algn="just">
              <a:buNone/>
            </a:pPr>
            <a:r>
              <a:rPr lang="en-US" sz="2000" dirty="0">
                <a:solidFill>
                  <a:srgbClr val="002060"/>
                </a:solidFill>
              </a:rPr>
              <a:t>This information is general in nature, was developed for educational use only, and is not intended to provide financial, legal, fiduciary, accounting or tax advice, nor is it intended to make any recommendations. Applicable laws and regulations are complex and subject to change. Please consult with your financial professional regarding your situation. For legal, accounting or tax advice consult the appropriate professional.</a:t>
            </a:r>
          </a:p>
          <a:p>
            <a:pPr marL="0" indent="0" algn="just">
              <a:buNone/>
            </a:pPr>
            <a:r>
              <a:rPr lang="en-US" sz="2000" dirty="0">
                <a:solidFill>
                  <a:srgbClr val="002060"/>
                </a:solidFill>
              </a:rPr>
              <a:t>Policies issued by American General Life Insurance Company (AGL), Houston, TX except in New York, where issued by The United States Life Insurance Company in the City of New York (US Life). Policy form number </a:t>
            </a:r>
            <a:r>
              <a:rPr lang="en-US" sz="2000" dirty="0">
                <a:solidFill>
                  <a:srgbClr val="002060"/>
                </a:solidFill>
                <a:effectLst/>
                <a:ea typeface="Calibri" panose="020F0502020204030204" pitchFamily="34" charset="0"/>
              </a:rPr>
              <a:t>ICC19-19646, 19646, 19646N Rev0120</a:t>
            </a:r>
            <a:r>
              <a:rPr lang="en-US" sz="2000" dirty="0">
                <a:solidFill>
                  <a:srgbClr val="002060"/>
                </a:solidFill>
              </a:rPr>
              <a:t>. Issuing companies AGL and US Life are responsible for financial obligations of insurance products and are members of American International Group, Inc. (AIG). AGL does not solicit, issue or deliver policies in the state of New York. Guarantees are backed by the claims-paying ability of the issuing insurance company.  Products may not be available in all states and product features may vary by state.</a:t>
            </a:r>
            <a:endParaRPr lang="en-US" sz="2000" dirty="0"/>
          </a:p>
        </p:txBody>
      </p:sp>
      <p:sp>
        <p:nvSpPr>
          <p:cNvPr id="3" name="Title 2"/>
          <p:cNvSpPr>
            <a:spLocks noGrp="1"/>
          </p:cNvSpPr>
          <p:nvPr>
            <p:ph type="title"/>
          </p:nvPr>
        </p:nvSpPr>
        <p:spPr/>
        <p:txBody>
          <a:bodyPr/>
          <a:lstStyle/>
          <a:p>
            <a:r>
              <a:rPr lang="en-US" dirty="0"/>
              <a:t>Important Disclosures</a:t>
            </a:r>
          </a:p>
        </p:txBody>
      </p:sp>
      <p:sp>
        <p:nvSpPr>
          <p:cNvPr id="6" name="Slide Number Placeholder 5"/>
          <p:cNvSpPr>
            <a:spLocks noGrp="1"/>
          </p:cNvSpPr>
          <p:nvPr>
            <p:ph type="sldNum" sz="quarter" idx="4"/>
          </p:nvPr>
        </p:nvSpPr>
        <p:spPr/>
        <p:txBody>
          <a:bodyPr/>
          <a:lstStyle/>
          <a:p>
            <a:fld id="{7505E45A-03BB-464B-8278-1A9522AE72B1}" type="slidenum">
              <a:rPr lang="en-US" smtClean="0"/>
              <a:pPr/>
              <a:t>2</a:t>
            </a:fld>
            <a:endParaRPr lang="en-US" dirty="0"/>
          </a:p>
        </p:txBody>
      </p:sp>
      <p:sp>
        <p:nvSpPr>
          <p:cNvPr id="7" name="Content Placeholder 1">
            <a:extLst>
              <a:ext uri="{FF2B5EF4-FFF2-40B4-BE49-F238E27FC236}">
                <a16:creationId xmlns:a16="http://schemas.microsoft.com/office/drawing/2014/main" id="{2804DB15-3F02-4F87-85E4-575139850B21}"/>
              </a:ext>
            </a:extLst>
          </p:cNvPr>
          <p:cNvSpPr txBox="1">
            <a:spLocks/>
          </p:cNvSpPr>
          <p:nvPr/>
        </p:nvSpPr>
        <p:spPr>
          <a:xfrm>
            <a:off x="4483062" y="6369750"/>
            <a:ext cx="3225876" cy="2465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A4E4"/>
              </a:buClr>
              <a:buFont typeface="Arial"/>
              <a:buChar char="•"/>
              <a:defRPr sz="28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00A4E4"/>
              </a:buClr>
              <a:buFont typeface="Arial"/>
              <a:buChar char="•"/>
              <a:defRPr sz="24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00A4E4"/>
              </a:buClr>
              <a:buFont typeface="Arial"/>
              <a:buChar char="•"/>
              <a:defRPr sz="20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0A4E4"/>
              </a:buClr>
              <a:buFont typeface="Arial"/>
              <a:buChar char="•"/>
              <a:defRPr sz="18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00A4E4"/>
              </a:buClr>
              <a:buFont typeface="Arial"/>
              <a:buChar char="•"/>
              <a:defRPr sz="18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r>
              <a:rPr lang="en-US" sz="1050" dirty="0">
                <a:solidFill>
                  <a:srgbClr val="002060"/>
                </a:solidFill>
              </a:rPr>
              <a:t>AGLC200423REV0921	Red Oak: 1823862</a:t>
            </a:r>
          </a:p>
        </p:txBody>
      </p:sp>
    </p:spTree>
    <p:extLst>
      <p:ext uri="{BB962C8B-B14F-4D97-AF65-F5344CB8AC3E}">
        <p14:creationId xmlns:p14="http://schemas.microsoft.com/office/powerpoint/2010/main" val="349897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3D7B8047-F549-4C31-A598-61E9A21C594E}"/>
              </a:ext>
            </a:extLst>
          </p:cNvPr>
          <p:cNvSpPr txBox="1">
            <a:spLocks/>
          </p:cNvSpPr>
          <p:nvPr/>
        </p:nvSpPr>
        <p:spPr>
          <a:xfrm>
            <a:off x="1173171" y="1539241"/>
            <a:ext cx="9845658" cy="3230880"/>
          </a:xfrm>
          <a:prstGeom prst="rect">
            <a:avLst/>
          </a:prstGeom>
        </p:spPr>
        <p:txBody>
          <a:bodyPr/>
          <a:lstStyle>
            <a:lvl1pPr marL="228600" indent="-228600" algn="l" defTabSz="914400" rtl="0" eaLnBrk="1" latinLnBrk="0" hangingPunct="1">
              <a:lnSpc>
                <a:spcPct val="90000"/>
              </a:lnSpc>
              <a:spcBef>
                <a:spcPts val="1000"/>
              </a:spcBef>
              <a:buClr>
                <a:srgbClr val="00A4E4"/>
              </a:buClr>
              <a:buFont typeface="Arial"/>
              <a:buChar char="•"/>
              <a:defRPr sz="28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00A4E4"/>
              </a:buClr>
              <a:buFont typeface="Arial"/>
              <a:buChar char="•"/>
              <a:defRPr sz="24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00A4E4"/>
              </a:buClr>
              <a:buFont typeface="Arial"/>
              <a:buChar char="•"/>
              <a:defRPr sz="20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0A4E4"/>
              </a:buClr>
              <a:buFont typeface="Arial"/>
              <a:buChar char="•"/>
              <a:defRPr sz="18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00A4E4"/>
              </a:buClr>
              <a:buFont typeface="Arial"/>
              <a:buChar char="•"/>
              <a:defRPr sz="1800" b="0" i="0" kern="120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4800"/>
              </a:spcBef>
              <a:buFont typeface="Arial"/>
              <a:buNone/>
            </a:pPr>
            <a:r>
              <a:rPr lang="en-US" sz="4000" b="1" dirty="0">
                <a:solidFill>
                  <a:schemeClr val="bg1"/>
                </a:solidFill>
              </a:rPr>
              <a:t>The Rule Of 25</a:t>
            </a:r>
          </a:p>
          <a:p>
            <a:pPr marL="0" indent="0" algn="ctr">
              <a:lnSpc>
                <a:spcPct val="100000"/>
              </a:lnSpc>
              <a:spcBef>
                <a:spcPts val="4800"/>
              </a:spcBef>
              <a:buFont typeface="Arial"/>
              <a:buNone/>
            </a:pPr>
            <a:r>
              <a:rPr lang="en-US" sz="4000" b="1" dirty="0">
                <a:solidFill>
                  <a:schemeClr val="bg1"/>
                </a:solidFill>
              </a:rPr>
              <a:t>The $5 - $10 - $20 Story</a:t>
            </a:r>
          </a:p>
          <a:p>
            <a:pPr marL="0" indent="0" algn="ctr">
              <a:lnSpc>
                <a:spcPct val="100000"/>
              </a:lnSpc>
              <a:spcBef>
                <a:spcPts val="4800"/>
              </a:spcBef>
              <a:buFont typeface="Arial"/>
              <a:buNone/>
            </a:pPr>
            <a:r>
              <a:rPr lang="en-US" sz="4000" b="1" dirty="0">
                <a:solidFill>
                  <a:schemeClr val="bg1"/>
                </a:solidFill>
              </a:rPr>
              <a:t>How Much Does </a:t>
            </a:r>
          </a:p>
          <a:p>
            <a:pPr marL="0" indent="0" algn="ctr">
              <a:lnSpc>
                <a:spcPct val="100000"/>
              </a:lnSpc>
              <a:spcBef>
                <a:spcPts val="0"/>
              </a:spcBef>
              <a:buFont typeface="Arial"/>
              <a:buNone/>
            </a:pPr>
            <a:r>
              <a:rPr lang="en-US" sz="4000" b="1" dirty="0">
                <a:solidFill>
                  <a:schemeClr val="bg1"/>
                </a:solidFill>
              </a:rPr>
              <a:t>Life Insurance Cost?</a:t>
            </a:r>
          </a:p>
        </p:txBody>
      </p:sp>
    </p:spTree>
    <p:extLst>
      <p:ext uri="{BB962C8B-B14F-4D97-AF65-F5344CB8AC3E}">
        <p14:creationId xmlns:p14="http://schemas.microsoft.com/office/powerpoint/2010/main" val="337974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8.33333E-7 -4.44444E-6 L -0.00443 0.18658 " pathEditMode="relative" rAng="0" ptsTypes="AA">
                                      <p:cBhvr>
                                        <p:cTn id="25" dur="2000" fill="hold"/>
                                        <p:tgtEl>
                                          <p:spTgt spid="3">
                                            <p:txEl>
                                              <p:pRg st="0" end="0"/>
                                            </p:txEl>
                                          </p:spTgt>
                                        </p:tgtEl>
                                        <p:attrNameLst>
                                          <p:attrName>ppt_x</p:attrName>
                                          <p:attrName>ppt_y</p:attrName>
                                        </p:attrNameLst>
                                      </p:cBhvr>
                                      <p:rCtr x="-221" y="9329"/>
                                    </p:animMotion>
                                  </p:childTnLst>
                                </p:cTn>
                              </p:par>
                              <p:par>
                                <p:cTn id="26" presetID="6" presetClass="emph" presetSubtype="0" fill="hold" grpId="2" nodeType="withEffect">
                                  <p:stCondLst>
                                    <p:cond delay="0"/>
                                  </p:stCondLst>
                                  <p:childTnLst>
                                    <p:animScale>
                                      <p:cBhvr>
                                        <p:cTn id="27" dur="2000" fill="hold"/>
                                        <p:tgtEl>
                                          <p:spTgt spid="3">
                                            <p:txEl>
                                              <p:pRg st="0" end="0"/>
                                            </p:txEl>
                                          </p:spTgt>
                                        </p:tgtEl>
                                      </p:cBhvr>
                                      <p:by x="150000" y="150000"/>
                                    </p:animScale>
                                  </p:childTnLst>
                                </p:cTn>
                              </p:par>
                              <p:par>
                                <p:cTn id="28" presetID="6" presetClass="emph" presetSubtype="0" fill="hold" grpId="2" nodeType="withEffect">
                                  <p:stCondLst>
                                    <p:cond delay="0"/>
                                  </p:stCondLst>
                                  <p:childTnLst>
                                    <p:animScale>
                                      <p:cBhvr>
                                        <p:cTn id="29" dur="2000" fill="hold"/>
                                        <p:tgtEl>
                                          <p:spTgt spid="3">
                                            <p:txEl>
                                              <p:pRg st="1" end="1"/>
                                            </p:txEl>
                                          </p:spTgt>
                                        </p:tgtEl>
                                      </p:cBhvr>
                                      <p:by x="150000" y="150000"/>
                                    </p:animScale>
                                  </p:childTnLst>
                                </p:cTn>
                              </p:par>
                              <p:par>
                                <p:cTn id="30" presetID="6" presetClass="emph" presetSubtype="0" fill="hold" grpId="2" nodeType="withEffect">
                                  <p:stCondLst>
                                    <p:cond delay="0"/>
                                  </p:stCondLst>
                                  <p:childTnLst>
                                    <p:animScale>
                                      <p:cBhvr>
                                        <p:cTn id="31" dur="2000" fill="hold"/>
                                        <p:tgtEl>
                                          <p:spTgt spid="3">
                                            <p:txEl>
                                              <p:pRg st="2" end="2"/>
                                            </p:txEl>
                                          </p:spTgt>
                                        </p:tgtEl>
                                      </p:cBhvr>
                                      <p:by x="150000" y="150000"/>
                                    </p:animScale>
                                  </p:childTnLst>
                                </p:cTn>
                              </p:par>
                              <p:par>
                                <p:cTn id="32" presetID="6" presetClass="emph" presetSubtype="0" fill="hold" grpId="2" nodeType="withEffect">
                                  <p:stCondLst>
                                    <p:cond delay="0"/>
                                  </p:stCondLst>
                                  <p:childTnLst>
                                    <p:animScale>
                                      <p:cBhvr>
                                        <p:cTn id="33" dur="2000" fill="hold"/>
                                        <p:tgtEl>
                                          <p:spTgt spid="3">
                                            <p:txEl>
                                              <p:pRg st="3" end="3"/>
                                            </p:txEl>
                                          </p:spTgt>
                                        </p:tgtEl>
                                      </p:cBhvr>
                                      <p:by x="150000" y="150000"/>
                                    </p:animScale>
                                  </p:childTnLst>
                                </p:cTn>
                              </p:par>
                              <p:par>
                                <p:cTn id="34" presetID="10" presetClass="exit" presetSubtype="0" fill="hold" grpId="1" nodeType="withEffect">
                                  <p:stCondLst>
                                    <p:cond delay="0"/>
                                  </p:stCondLst>
                                  <p:childTnLst>
                                    <p:animEffect transition="out" filter="fade">
                                      <p:cBhvr>
                                        <p:cTn id="35" dur="500"/>
                                        <p:tgtEl>
                                          <p:spTgt spid="3">
                                            <p:txEl>
                                              <p:pRg st="1" end="1"/>
                                            </p:txEl>
                                          </p:spTgt>
                                        </p:tgtEl>
                                      </p:cBhvr>
                                    </p:animEffect>
                                    <p:set>
                                      <p:cBhvr>
                                        <p:cTn id="36" dur="1" fill="hold">
                                          <p:stCondLst>
                                            <p:cond delay="499"/>
                                          </p:stCondLst>
                                        </p:cTn>
                                        <p:tgtEl>
                                          <p:spTgt spid="3">
                                            <p:txEl>
                                              <p:pRg st="1" end="1"/>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
                                            <p:txEl>
                                              <p:pRg st="2" end="2"/>
                                            </p:txEl>
                                          </p:spTgt>
                                        </p:tgtEl>
                                      </p:cBhvr>
                                    </p:animEffect>
                                    <p:set>
                                      <p:cBhvr>
                                        <p:cTn id="39" dur="1" fill="hold">
                                          <p:stCondLst>
                                            <p:cond delay="499"/>
                                          </p:stCondLst>
                                        </p:cTn>
                                        <p:tgtEl>
                                          <p:spTgt spid="3">
                                            <p:txEl>
                                              <p:pRg st="2" end="2"/>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
                                            <p:txEl>
                                              <p:pRg st="3" end="3"/>
                                            </p:txEl>
                                          </p:spTgt>
                                        </p:tgtEl>
                                      </p:cBhvr>
                                    </p:animEffect>
                                    <p:set>
                                      <p:cBhvr>
                                        <p:cTn id="4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3" grpId="1" uiExpand="1" build="allAtOnce"/>
      <p:bldP spid="3" grpId="2"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With </a:t>
            </a:r>
            <a:r>
              <a:rPr lang="en-US" i="1" dirty="0"/>
              <a:t>"The 4% Rule"</a:t>
            </a:r>
            <a:endParaRPr lang="en-US" dirty="0"/>
          </a:p>
        </p:txBody>
      </p:sp>
      <p:sp>
        <p:nvSpPr>
          <p:cNvPr id="6" name="Slide Number Placeholder 5"/>
          <p:cNvSpPr>
            <a:spLocks noGrp="1"/>
          </p:cNvSpPr>
          <p:nvPr>
            <p:ph type="sldNum" sz="quarter" idx="4"/>
          </p:nvPr>
        </p:nvSpPr>
        <p:spPr/>
        <p:txBody>
          <a:bodyPr/>
          <a:lstStyle/>
          <a:p>
            <a:fld id="{7505E45A-03BB-464B-8278-1A9522AE72B1}" type="slidenum">
              <a:rPr lang="en-US" smtClean="0"/>
              <a:pPr/>
              <a:t>4</a:t>
            </a:fld>
            <a:endParaRPr lang="en-US" dirty="0"/>
          </a:p>
        </p:txBody>
      </p:sp>
      <p:sp>
        <p:nvSpPr>
          <p:cNvPr id="5" name="Content Placeholder 2">
            <a:extLst>
              <a:ext uri="{FF2B5EF4-FFF2-40B4-BE49-F238E27FC236}">
                <a16:creationId xmlns:a16="http://schemas.microsoft.com/office/drawing/2014/main" id="{06A2631F-C966-4820-AF94-5AF531609B57}"/>
              </a:ext>
            </a:extLst>
          </p:cNvPr>
          <p:cNvSpPr txBox="1">
            <a:spLocks/>
          </p:cNvSpPr>
          <p:nvPr/>
        </p:nvSpPr>
        <p:spPr bwMode="auto">
          <a:xfrm>
            <a:off x="957156" y="1492924"/>
            <a:ext cx="10277688" cy="447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6075" indent="-346075">
              <a:spcBef>
                <a:spcPts val="1200"/>
              </a:spcBef>
              <a:buClr>
                <a:srgbClr val="2F4AD1"/>
              </a:buClr>
              <a:buFont typeface="Arial" panose="020B0604020202020204" pitchFamily="34" charset="0"/>
              <a:buChar char="•"/>
            </a:pPr>
            <a:r>
              <a:rPr lang="en-US" sz="2000" dirty="0">
                <a:latin typeface="Arial" panose="020B0604020202020204" pitchFamily="34" charset="0"/>
                <a:cs typeface="Arial" panose="020B0604020202020204" pitchFamily="34" charset="0"/>
              </a:rPr>
              <a:t>In 1994 William </a:t>
            </a:r>
            <a:r>
              <a:rPr lang="en-US" sz="2000" dirty="0" err="1">
                <a:latin typeface="Arial" panose="020B0604020202020204" pitchFamily="34" charset="0"/>
                <a:cs typeface="Arial" panose="020B0604020202020204" pitchFamily="34" charset="0"/>
              </a:rPr>
              <a:t>Bengen</a:t>
            </a:r>
            <a:r>
              <a:rPr lang="en-US" sz="2000" dirty="0">
                <a:latin typeface="Arial" panose="020B0604020202020204" pitchFamily="34" charset="0"/>
                <a:cs typeface="Arial" panose="020B0604020202020204" pitchFamily="34" charset="0"/>
              </a:rPr>
              <a:t> penned the research work that established “</a:t>
            </a:r>
            <a:r>
              <a:rPr lang="en-US" sz="2000" b="1" i="1" dirty="0">
                <a:latin typeface="Arial" panose="020B0604020202020204" pitchFamily="34" charset="0"/>
                <a:cs typeface="Arial" panose="020B0604020202020204" pitchFamily="34" charset="0"/>
              </a:rPr>
              <a:t>The 4% Rule</a:t>
            </a:r>
            <a:r>
              <a:rPr lang="en-US" sz="2000" dirty="0">
                <a:latin typeface="Arial" panose="020B0604020202020204" pitchFamily="34" charset="0"/>
                <a:cs typeface="Arial" panose="020B0604020202020204" pitchFamily="34" charset="0"/>
              </a:rPr>
              <a:t>”</a:t>
            </a:r>
          </a:p>
          <a:p>
            <a:pPr marL="284163" lvl="1">
              <a:spcAft>
                <a:spcPts val="1200"/>
              </a:spcAft>
              <a:buClr>
                <a:srgbClr val="2F4AD1"/>
              </a:buClr>
            </a:pPr>
            <a:r>
              <a:rPr lang="en-US" sz="1400" i="1" dirty="0">
                <a:latin typeface="Arial" panose="020B0604020202020204" pitchFamily="34" charset="0"/>
                <a:cs typeface="Arial" panose="020B0604020202020204" pitchFamily="34" charset="0"/>
              </a:rPr>
              <a:t>“Determining Withdrawal Rates Using Historical Data”, October 1994, Journal For Financial Planning (p.171)</a:t>
            </a:r>
          </a:p>
          <a:p>
            <a:pPr marL="346075" indent="-346075">
              <a:spcBef>
                <a:spcPts val="1200"/>
              </a:spcBef>
              <a:spcAft>
                <a:spcPts val="1200"/>
              </a:spcAft>
              <a:buClr>
                <a:srgbClr val="2F4AD1"/>
              </a:buClr>
              <a:buFont typeface="Arial" panose="020B0604020202020204" pitchFamily="34" charset="0"/>
              <a:buChar char="•"/>
            </a:pPr>
            <a:r>
              <a:rPr lang="en-US" sz="2000" dirty="0">
                <a:latin typeface="Arial" panose="020B0604020202020204" pitchFamily="34" charset="0"/>
                <a:cs typeface="Arial" panose="020B0604020202020204" pitchFamily="34" charset="0"/>
              </a:rPr>
              <a:t>It’s a great rule for </a:t>
            </a:r>
            <a:r>
              <a:rPr lang="en-US" sz="2000" b="1" u="sng" dirty="0">
                <a:solidFill>
                  <a:srgbClr val="EC1944"/>
                </a:solidFill>
                <a:latin typeface="Arial" panose="020B0604020202020204" pitchFamily="34" charset="0"/>
                <a:cs typeface="Arial" panose="020B0604020202020204" pitchFamily="34" charset="0"/>
              </a:rPr>
              <a:t>retirees</a:t>
            </a:r>
            <a:r>
              <a:rPr lang="en-US" sz="2000" dirty="0">
                <a:latin typeface="Arial" panose="020B0604020202020204" pitchFamily="34" charset="0"/>
                <a:cs typeface="Arial" panose="020B0604020202020204" pitchFamily="34" charset="0"/>
              </a:rPr>
              <a:t> that want to know how much they can withdraw</a:t>
            </a:r>
          </a:p>
          <a:p>
            <a:pPr marL="346075" indent="-346075">
              <a:spcBef>
                <a:spcPts val="1200"/>
              </a:spcBef>
              <a:buClr>
                <a:srgbClr val="2F4AD1"/>
              </a:buClr>
              <a:buFont typeface="Arial" panose="020B0604020202020204" pitchFamily="34" charset="0"/>
              <a:buChar char="•"/>
            </a:pPr>
            <a:r>
              <a:rPr lang="en-US" sz="2000" dirty="0">
                <a:latin typeface="Arial" panose="020B0604020202020204" pitchFamily="34" charset="0"/>
                <a:cs typeface="Arial" panose="020B0604020202020204" pitchFamily="34" charset="0"/>
              </a:rPr>
              <a:t>In your first year of retirement, multiply your portfolio by 4%</a:t>
            </a:r>
          </a:p>
          <a:p>
            <a:pPr marL="803275" lvl="1" indent="-346075">
              <a:spcBef>
                <a:spcPts val="600"/>
              </a:spcBef>
              <a:spcAft>
                <a:spcPts val="1200"/>
              </a:spcAft>
              <a:buClr>
                <a:srgbClr val="2F4AD1"/>
              </a:buClr>
              <a:buFont typeface="Arial" panose="020B0604020202020204" pitchFamily="34" charset="0"/>
              <a:buChar char="•"/>
            </a:pPr>
            <a:r>
              <a:rPr lang="en-US" sz="2000" dirty="0">
                <a:latin typeface="Arial" panose="020B0604020202020204" pitchFamily="34" charset="0"/>
                <a:cs typeface="Arial" panose="020B0604020202020204" pitchFamily="34" charset="0"/>
              </a:rPr>
              <a:t>$1,000,000  x  4%  =  $40,000 in the first year</a:t>
            </a:r>
          </a:p>
          <a:p>
            <a:pPr marL="346075" indent="-346075">
              <a:spcBef>
                <a:spcPts val="1200"/>
              </a:spcBef>
              <a:spcAft>
                <a:spcPts val="1200"/>
              </a:spcAft>
              <a:buClr>
                <a:srgbClr val="2F4AD1"/>
              </a:buClr>
              <a:buFont typeface="Arial" panose="020B0604020202020204" pitchFamily="34" charset="0"/>
              <a:buChar char="•"/>
            </a:pPr>
            <a:r>
              <a:rPr lang="en-US" sz="2000" dirty="0">
                <a:latin typeface="Arial" panose="020B0604020202020204" pitchFamily="34" charset="0"/>
                <a:cs typeface="Arial" panose="020B0604020202020204" pitchFamily="34" charset="0"/>
              </a:rPr>
              <a:t>Annually increase withdrawals for cost-of-living, </a:t>
            </a:r>
            <a:r>
              <a:rPr lang="en-US" sz="2000" b="1" i="1" u="sng" dirty="0">
                <a:latin typeface="Arial" panose="020B0604020202020204" pitchFamily="34" charset="0"/>
                <a:cs typeface="Arial" panose="020B0604020202020204" pitchFamily="34" charset="0"/>
              </a:rPr>
              <a:t>regardless of portfolio performance</a:t>
            </a:r>
          </a:p>
          <a:p>
            <a:pPr marL="346075" indent="-346075">
              <a:spcBef>
                <a:spcPts val="1200"/>
              </a:spcBef>
              <a:spcAft>
                <a:spcPts val="1200"/>
              </a:spcAft>
              <a:buClr>
                <a:srgbClr val="2F4AD1"/>
              </a:buClr>
              <a:buFont typeface="Arial" panose="020B0604020202020204" pitchFamily="34" charset="0"/>
              <a:buChar char="•"/>
            </a:pPr>
            <a:r>
              <a:rPr lang="en-US" sz="2000" dirty="0" err="1">
                <a:latin typeface="Arial" panose="020B0604020202020204" pitchFamily="34" charset="0"/>
                <a:cs typeface="Arial" panose="020B0604020202020204" pitchFamily="34" charset="0"/>
              </a:rPr>
              <a:t>Bengen’s</a:t>
            </a:r>
            <a:r>
              <a:rPr lang="en-US" sz="2000" dirty="0">
                <a:latin typeface="Arial" panose="020B0604020202020204" pitchFamily="34" charset="0"/>
                <a:cs typeface="Arial" panose="020B0604020202020204" pitchFamily="34" charset="0"/>
              </a:rPr>
              <a:t> research suggests a 90% chance of 30-year success</a:t>
            </a:r>
          </a:p>
        </p:txBody>
      </p:sp>
    </p:spTree>
    <p:extLst>
      <p:ext uri="{BB962C8B-B14F-4D97-AF65-F5344CB8AC3E}">
        <p14:creationId xmlns:p14="http://schemas.microsoft.com/office/powerpoint/2010/main" val="211707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1000"/>
                                        <p:tgtEl>
                                          <p:spTgt spid="5">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75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10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left)">
                                      <p:cBhvr>
                                        <p:cTn id="29" dur="1000"/>
                                        <p:tgtEl>
                                          <p:spTgt spid="5">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75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left)">
                                      <p:cBhvr>
                                        <p:cTn id="3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t>"The Rule Of 25"</a:t>
            </a:r>
          </a:p>
        </p:txBody>
      </p:sp>
      <p:sp>
        <p:nvSpPr>
          <p:cNvPr id="6" name="Slide Number Placeholder 5"/>
          <p:cNvSpPr>
            <a:spLocks noGrp="1"/>
          </p:cNvSpPr>
          <p:nvPr>
            <p:ph type="sldNum" sz="quarter" idx="4"/>
          </p:nvPr>
        </p:nvSpPr>
        <p:spPr/>
        <p:txBody>
          <a:bodyPr/>
          <a:lstStyle/>
          <a:p>
            <a:fld id="{7505E45A-03BB-464B-8278-1A9522AE72B1}" type="slidenum">
              <a:rPr lang="en-US" smtClean="0"/>
              <a:pPr/>
              <a:t>5</a:t>
            </a:fld>
            <a:endParaRPr lang="en-US" dirty="0"/>
          </a:p>
        </p:txBody>
      </p:sp>
      <p:sp>
        <p:nvSpPr>
          <p:cNvPr id="5" name="Content Placeholder 2">
            <a:extLst>
              <a:ext uri="{FF2B5EF4-FFF2-40B4-BE49-F238E27FC236}">
                <a16:creationId xmlns:a16="http://schemas.microsoft.com/office/drawing/2014/main" id="{3EEE9FAD-F1E1-4E51-89C7-CF806F531A4D}"/>
              </a:ext>
            </a:extLst>
          </p:cNvPr>
          <p:cNvSpPr txBox="1">
            <a:spLocks/>
          </p:cNvSpPr>
          <p:nvPr/>
        </p:nvSpPr>
        <p:spPr bwMode="auto">
          <a:xfrm>
            <a:off x="1386471" y="1470471"/>
            <a:ext cx="9419058" cy="43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indent="-231775">
              <a:spcBef>
                <a:spcPts val="0"/>
              </a:spcBef>
              <a:spcAft>
                <a:spcPts val="600"/>
              </a:spcAft>
              <a:buClr>
                <a:srgbClr val="2F4AD1"/>
              </a:buClr>
              <a:buFont typeface="Arial" panose="020B0604020202020204" pitchFamily="34" charset="0"/>
              <a:buChar char="•"/>
            </a:pPr>
            <a:r>
              <a:rPr lang="en-US" sz="2000" dirty="0">
                <a:latin typeface="Arial" panose="020B0604020202020204" pitchFamily="34" charset="0"/>
                <a:cs typeface="Arial" panose="020B0604020202020204" pitchFamily="34" charset="0"/>
              </a:rPr>
              <a:t>The</a:t>
            </a:r>
            <a:r>
              <a:rPr lang="en-US" sz="2000" dirty="0">
                <a:solidFill>
                  <a:schemeClr val="tx2"/>
                </a:solidFill>
                <a:latin typeface="Arial" panose="020B0604020202020204" pitchFamily="34" charset="0"/>
                <a:cs typeface="Arial" panose="020B0604020202020204" pitchFamily="34" charset="0"/>
              </a:rPr>
              <a:t> </a:t>
            </a:r>
            <a:r>
              <a:rPr lang="en-US" sz="2000" b="1" i="1" dirty="0">
                <a:solidFill>
                  <a:srgbClr val="2F4AD1"/>
                </a:solidFill>
                <a:latin typeface="Arial" panose="020B0604020202020204" pitchFamily="34" charset="0"/>
                <a:cs typeface="Arial" panose="020B0604020202020204" pitchFamily="34" charset="0"/>
              </a:rPr>
              <a:t>Rule Of 25</a:t>
            </a:r>
            <a:r>
              <a:rPr lang="en-US" sz="2000" dirty="0">
                <a:solidFill>
                  <a:srgbClr val="2F4AD1"/>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a:t>
            </a:r>
            <a:r>
              <a:rPr lang="en-US" sz="2000" dirty="0">
                <a:solidFill>
                  <a:schemeClr val="tx2"/>
                </a:solidFill>
                <a:latin typeface="Arial" panose="020B0604020202020204" pitchFamily="34" charset="0"/>
                <a:cs typeface="Arial" panose="020B0604020202020204" pitchFamily="34" charset="0"/>
              </a:rPr>
              <a:t> </a:t>
            </a:r>
            <a:r>
              <a:rPr lang="en-US" sz="2000" b="1" i="1" dirty="0">
                <a:solidFill>
                  <a:srgbClr val="2F4AD1"/>
                </a:solidFill>
                <a:latin typeface="Arial" panose="020B0604020202020204" pitchFamily="34" charset="0"/>
                <a:cs typeface="Arial" panose="020B0604020202020204" pitchFamily="34" charset="0"/>
              </a:rPr>
              <a:t>The 4% Rule</a:t>
            </a:r>
            <a:r>
              <a:rPr lang="en-US" sz="2000" dirty="0">
                <a:solidFill>
                  <a:srgbClr val="2F4AD1"/>
                </a:solidFill>
                <a:latin typeface="Arial" panose="020B0604020202020204" pitchFamily="34" charset="0"/>
                <a:cs typeface="Arial" panose="020B0604020202020204" pitchFamily="34" charset="0"/>
              </a:rPr>
              <a:t> </a:t>
            </a:r>
            <a:r>
              <a:rPr lang="en-US" sz="2000" b="1" i="1" u="sng" dirty="0">
                <a:latin typeface="Arial" panose="020B0604020202020204" pitchFamily="34" charset="0"/>
                <a:cs typeface="Arial" panose="020B0604020202020204" pitchFamily="34" charset="0"/>
              </a:rPr>
              <a:t>in reverse</a:t>
            </a:r>
            <a:r>
              <a:rPr lang="en-US" sz="2000" b="1" i="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231775" indent="-231775">
              <a:spcBef>
                <a:spcPts val="0"/>
              </a:spcBef>
              <a:spcAft>
                <a:spcPts val="600"/>
              </a:spcAft>
              <a:buClr>
                <a:srgbClr val="2F4AD1"/>
              </a:buClr>
              <a:buFont typeface="Arial" panose="020B0604020202020204" pitchFamily="34" charset="0"/>
              <a:buChar char="•"/>
            </a:pPr>
            <a:r>
              <a:rPr lang="en-US" sz="2000" dirty="0">
                <a:latin typeface="Arial" panose="020B0604020202020204" pitchFamily="34" charset="0"/>
                <a:cs typeface="Arial" panose="020B0604020202020204" pitchFamily="34" charset="0"/>
              </a:rPr>
              <a:t>It’s a great rule-of-thumb for </a:t>
            </a:r>
            <a:r>
              <a:rPr lang="en-US" sz="2000" b="1" u="sng" dirty="0">
                <a:solidFill>
                  <a:srgbClr val="EC1944"/>
                </a:solidFill>
                <a:latin typeface="Arial" panose="020B0604020202020204" pitchFamily="34" charset="0"/>
                <a:cs typeface="Arial" panose="020B0604020202020204" pitchFamily="34" charset="0"/>
              </a:rPr>
              <a:t>PRE-retirees</a:t>
            </a:r>
            <a:endParaRPr lang="en-US" sz="2000" b="1" i="1" dirty="0">
              <a:solidFill>
                <a:srgbClr val="EC1944"/>
              </a:solidFill>
              <a:latin typeface="Arial" panose="020B0604020202020204" pitchFamily="34" charset="0"/>
              <a:cs typeface="Arial" panose="020B0604020202020204" pitchFamily="34" charset="0"/>
            </a:endParaRPr>
          </a:p>
          <a:p>
            <a:pPr marL="231775" indent="-231775">
              <a:spcBef>
                <a:spcPts val="0"/>
              </a:spcBef>
              <a:spcAft>
                <a:spcPts val="1200"/>
              </a:spcAft>
              <a:buClr>
                <a:srgbClr val="2F4AD1"/>
              </a:buClr>
              <a:buFont typeface="Arial" panose="020B0604020202020204" pitchFamily="34" charset="0"/>
              <a:buChar char="•"/>
            </a:pPr>
            <a:r>
              <a:rPr lang="en-US" sz="2000" dirty="0">
                <a:latin typeface="Arial" panose="020B0604020202020204" pitchFamily="34" charset="0"/>
                <a:cs typeface="Arial" panose="020B0604020202020204" pitchFamily="34" charset="0"/>
              </a:rPr>
              <a:t>How many times does 4% go into 100%?</a:t>
            </a:r>
            <a:endParaRPr lang="en-US" sz="2000" b="1" u="sng" dirty="0">
              <a:latin typeface="Arial" panose="020B0604020202020204" pitchFamily="34" charset="0"/>
              <a:cs typeface="Arial" panose="020B0604020202020204" pitchFamily="34" charset="0"/>
            </a:endParaRPr>
          </a:p>
          <a:p>
            <a:pPr marL="231775" indent="-231775">
              <a:spcBef>
                <a:spcPts val="0"/>
              </a:spcBef>
              <a:spcAft>
                <a:spcPts val="600"/>
              </a:spcAft>
              <a:buClr>
                <a:srgbClr val="2F4AD1"/>
              </a:buClr>
              <a:buFont typeface="Arial" panose="020B0604020202020204" pitchFamily="34" charset="0"/>
              <a:buChar char="•"/>
            </a:pPr>
            <a:r>
              <a:rPr lang="en-US" sz="2000" dirty="0">
                <a:latin typeface="Arial" panose="020B0604020202020204" pitchFamily="34" charset="0"/>
                <a:cs typeface="Arial" panose="020B0604020202020204" pitchFamily="34" charset="0"/>
              </a:rPr>
              <a:t>3 simple steps:</a:t>
            </a:r>
          </a:p>
          <a:p>
            <a:pPr marL="803275" lvl="1" indent="-346075">
              <a:spcAft>
                <a:spcPts val="600"/>
              </a:spcAft>
              <a:buFont typeface="+mj-lt"/>
              <a:buAutoNum type="arabicPeriod"/>
            </a:pPr>
            <a:r>
              <a:rPr lang="en-US" sz="2000" dirty="0">
                <a:latin typeface="Arial" panose="020B0604020202020204" pitchFamily="34" charset="0"/>
                <a:cs typeface="Arial" panose="020B0604020202020204" pitchFamily="34" charset="0"/>
              </a:rPr>
              <a:t>Estimate your expenses in your first year of retirement </a:t>
            </a:r>
            <a:r>
              <a:rPr lang="en-US" sz="2000" i="1" dirty="0">
                <a:latin typeface="Arial" panose="020B0604020202020204" pitchFamily="34" charset="0"/>
                <a:cs typeface="Arial" panose="020B0604020202020204" pitchFamily="34" charset="0"/>
              </a:rPr>
              <a:t>(assume it’s $60,000)</a:t>
            </a:r>
          </a:p>
          <a:p>
            <a:pPr marL="803275" lvl="1" indent="-346075">
              <a:spcAft>
                <a:spcPts val="600"/>
              </a:spcAft>
              <a:buFont typeface="+mj-lt"/>
              <a:buAutoNum type="arabicPeriod"/>
            </a:pPr>
            <a:r>
              <a:rPr lang="en-US" sz="2000" dirty="0">
                <a:latin typeface="Arial" panose="020B0604020202020204" pitchFamily="34" charset="0"/>
                <a:cs typeface="Arial" panose="020B0604020202020204" pitchFamily="34" charset="0"/>
              </a:rPr>
              <a:t>Subtract known sources of retirement income </a:t>
            </a:r>
            <a:r>
              <a:rPr lang="en-US" sz="2000" i="1" dirty="0">
                <a:latin typeface="Arial" panose="020B0604020202020204" pitchFamily="34" charset="0"/>
                <a:cs typeface="Arial" panose="020B0604020202020204" pitchFamily="34" charset="0"/>
              </a:rPr>
              <a:t>(assume S.S. = $20,000)</a:t>
            </a:r>
          </a:p>
          <a:p>
            <a:pPr marL="803275" lvl="1" indent="-346075">
              <a:spcAft>
                <a:spcPts val="1200"/>
              </a:spcAft>
              <a:buFont typeface="+mj-lt"/>
              <a:buAutoNum type="arabicPeriod"/>
            </a:pPr>
            <a:r>
              <a:rPr lang="en-US" sz="2000" dirty="0">
                <a:latin typeface="Arial" panose="020B0604020202020204" pitchFamily="34" charset="0"/>
                <a:cs typeface="Arial" panose="020B0604020202020204" pitchFamily="34" charset="0"/>
              </a:rPr>
              <a:t>Multiply your “net” expenses by 25  </a:t>
            </a:r>
            <a:r>
              <a:rPr lang="en-US" sz="2000" i="1" dirty="0">
                <a:latin typeface="Arial" panose="020B0604020202020204" pitchFamily="34" charset="0"/>
                <a:cs typeface="Arial" panose="020B0604020202020204" pitchFamily="34" charset="0"/>
              </a:rPr>
              <a:t>($40,000  x  25  =  $1,000,000)</a:t>
            </a:r>
          </a:p>
          <a:p>
            <a:pPr algn="ctr">
              <a:spcBef>
                <a:spcPts val="0"/>
              </a:spcBef>
              <a:spcAft>
                <a:spcPts val="1200"/>
              </a:spcAft>
            </a:pPr>
            <a:r>
              <a:rPr lang="en-US" sz="2000" dirty="0">
                <a:solidFill>
                  <a:srgbClr val="EC1944"/>
                </a:solidFill>
                <a:latin typeface="Arial" panose="020B0604020202020204" pitchFamily="34" charset="0"/>
                <a:cs typeface="Arial" panose="020B0604020202020204" pitchFamily="34" charset="0"/>
              </a:rPr>
              <a:t>$1,000,000  </a:t>
            </a:r>
            <a:r>
              <a:rPr lang="en-US" sz="2000" dirty="0">
                <a:latin typeface="Arial" panose="020B0604020202020204" pitchFamily="34" charset="0"/>
                <a:cs typeface="Arial" panose="020B0604020202020204" pitchFamily="34" charset="0"/>
              </a:rPr>
              <a:t>x  4%  =  </a:t>
            </a:r>
            <a:r>
              <a:rPr lang="en-US" sz="2000" dirty="0">
                <a:solidFill>
                  <a:srgbClr val="2F4AD1"/>
                </a:solidFill>
                <a:latin typeface="Arial" panose="020B0604020202020204" pitchFamily="34" charset="0"/>
                <a:cs typeface="Arial" panose="020B0604020202020204" pitchFamily="34" charset="0"/>
              </a:rPr>
              <a:t>$40,000</a:t>
            </a:r>
          </a:p>
          <a:p>
            <a:pPr algn="ctr">
              <a:spcBef>
                <a:spcPts val="0"/>
              </a:spcBef>
              <a:spcAft>
                <a:spcPts val="1200"/>
              </a:spcAft>
            </a:pPr>
            <a:r>
              <a:rPr lang="en-US" sz="2000" dirty="0">
                <a:solidFill>
                  <a:srgbClr val="2F4AD1"/>
                </a:solidFill>
                <a:latin typeface="Arial" panose="020B0604020202020204" pitchFamily="34" charset="0"/>
                <a:cs typeface="Arial" panose="020B0604020202020204" pitchFamily="34" charset="0"/>
              </a:rPr>
              <a:t>$40,000  </a:t>
            </a:r>
            <a:r>
              <a:rPr lang="en-US" sz="2000" dirty="0">
                <a:latin typeface="Arial" panose="020B0604020202020204" pitchFamily="34" charset="0"/>
                <a:cs typeface="Arial" panose="020B0604020202020204" pitchFamily="34" charset="0"/>
              </a:rPr>
              <a:t>x  25  =  </a:t>
            </a:r>
            <a:r>
              <a:rPr lang="en-US" sz="2000" dirty="0">
                <a:solidFill>
                  <a:srgbClr val="EC1944"/>
                </a:solidFill>
                <a:latin typeface="Arial" panose="020B0604020202020204" pitchFamily="34" charset="0"/>
                <a:cs typeface="Arial" panose="020B0604020202020204" pitchFamily="34" charset="0"/>
              </a:rPr>
              <a:t>$1,000,000</a:t>
            </a:r>
          </a:p>
          <a:p>
            <a:pPr marL="231775" indent="-231775">
              <a:spcBef>
                <a:spcPts val="0"/>
              </a:spcBef>
              <a:spcAft>
                <a:spcPts val="600"/>
              </a:spcAft>
              <a:buClr>
                <a:srgbClr val="3131CF"/>
              </a:buClr>
              <a:buFont typeface="Arial" panose="020B0604020202020204" pitchFamily="34" charset="0"/>
              <a:buChar char="•"/>
            </a:pPr>
            <a:r>
              <a:rPr lang="en-US" sz="2000" dirty="0">
                <a:latin typeface="Arial" panose="020B0604020202020204" pitchFamily="34" charset="0"/>
                <a:cs typeface="Arial" panose="020B0604020202020204" pitchFamily="34" charset="0"/>
              </a:rPr>
              <a:t>Now </a:t>
            </a:r>
            <a:r>
              <a:rPr lang="en-US" sz="2000" b="1" u="sng" dirty="0">
                <a:latin typeface="Arial" panose="020B0604020202020204" pitchFamily="34" charset="0"/>
                <a:cs typeface="Arial" panose="020B0604020202020204" pitchFamily="34" charset="0"/>
              </a:rPr>
              <a:t>PRE-retirees</a:t>
            </a:r>
            <a:r>
              <a:rPr lang="en-US" sz="2000" dirty="0">
                <a:latin typeface="Arial" panose="020B0604020202020204" pitchFamily="34" charset="0"/>
                <a:cs typeface="Arial" panose="020B0604020202020204" pitchFamily="34" charset="0"/>
              </a:rPr>
              <a:t> know what they should be targeting as retirement savings </a:t>
            </a:r>
          </a:p>
        </p:txBody>
      </p:sp>
    </p:spTree>
    <p:extLst>
      <p:ext uri="{BB962C8B-B14F-4D97-AF65-F5344CB8AC3E}">
        <p14:creationId xmlns:p14="http://schemas.microsoft.com/office/powerpoint/2010/main" val="9288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750"/>
                                        <p:tgtEl>
                                          <p:spTgt spid="5">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1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750"/>
                                        <p:tgtEl>
                                          <p:spTgt spid="5">
                                            <p:txEl>
                                              <p:pRg st="1" end="1"/>
                                            </p:txEl>
                                          </p:spTgt>
                                        </p:tgtEl>
                                      </p:cBhvr>
                                    </p:animEffect>
                                  </p:childTnLst>
                                </p:cTn>
                              </p:par>
                            </p:childTnLst>
                          </p:cTn>
                        </p:par>
                        <p:par>
                          <p:cTn id="12" fill="hold">
                            <p:stCondLst>
                              <p:cond delay="4000"/>
                            </p:stCondLst>
                            <p:childTnLst>
                              <p:par>
                                <p:cTn id="13" presetID="22" presetClass="entr" presetSubtype="8" fill="hold" nodeType="afterEffect">
                                  <p:stCondLst>
                                    <p:cond delay="2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75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10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10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10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wipe(left)">
                                      <p:cBhvr>
                                        <p:cTn id="40" dur="10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wipe(left)">
                                      <p:cBhvr>
                                        <p:cTn id="45" dur="1000"/>
                                        <p:tgtEl>
                                          <p:spTgt spid="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wipe(left)">
                                      <p:cBhvr>
                                        <p:cTn id="50"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$5 - $10 - $20 Story</a:t>
            </a:r>
          </a:p>
        </p:txBody>
      </p:sp>
    </p:spTree>
    <p:extLst>
      <p:ext uri="{BB962C8B-B14F-4D97-AF65-F5344CB8AC3E}">
        <p14:creationId xmlns:p14="http://schemas.microsoft.com/office/powerpoint/2010/main" val="332560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$5 - $10 - $20 Story</a:t>
            </a:r>
          </a:p>
        </p:txBody>
      </p:sp>
      <p:sp>
        <p:nvSpPr>
          <p:cNvPr id="6" name="Slide Number Placeholder 5"/>
          <p:cNvSpPr>
            <a:spLocks noGrp="1"/>
          </p:cNvSpPr>
          <p:nvPr>
            <p:ph type="sldNum" sz="quarter" idx="4"/>
          </p:nvPr>
        </p:nvSpPr>
        <p:spPr/>
        <p:txBody>
          <a:bodyPr/>
          <a:lstStyle/>
          <a:p>
            <a:fld id="{7505E45A-03BB-464B-8278-1A9522AE72B1}" type="slidenum">
              <a:rPr lang="en-US" smtClean="0"/>
              <a:pPr/>
              <a:t>7</a:t>
            </a:fld>
            <a:endParaRPr lang="en-US" dirty="0"/>
          </a:p>
        </p:txBody>
      </p:sp>
      <p:sp>
        <p:nvSpPr>
          <p:cNvPr id="7" name="TextBox 6">
            <a:extLst>
              <a:ext uri="{FF2B5EF4-FFF2-40B4-BE49-F238E27FC236}">
                <a16:creationId xmlns:a16="http://schemas.microsoft.com/office/drawing/2014/main" id="{1EAB5C93-DC58-465E-BCDD-5EAAE95E6C8E}"/>
              </a:ext>
            </a:extLst>
          </p:cNvPr>
          <p:cNvSpPr txBox="1"/>
          <p:nvPr/>
        </p:nvSpPr>
        <p:spPr>
          <a:xfrm>
            <a:off x="4196318" y="6143461"/>
            <a:ext cx="3799365" cy="599518"/>
          </a:xfrm>
          <a:prstGeom prst="rect">
            <a:avLst/>
          </a:prstGeom>
        </p:spPr>
        <p:txBody>
          <a:bodyPr vert="horz" wrap="square" lIns="91440" tIns="45720" rIns="91440" bIns="45720" rtlCol="0" anchor="ctr">
            <a:normAutofit/>
          </a:bodyPr>
          <a:lstStyle/>
          <a:p>
            <a:pPr algn="ctr"/>
            <a:r>
              <a:rPr lang="en-US" sz="1000" dirty="0">
                <a:latin typeface="Arial" panose="020B0604020202020204" pitchFamily="34" charset="0"/>
                <a:cs typeface="Arial" panose="020B0604020202020204" pitchFamily="34" charset="0"/>
              </a:rPr>
              <a:t>This hypothetical example is for illustrative purposes only.</a:t>
            </a:r>
            <a:endParaRPr lang="en-US" sz="1000" b="1" i="0" dirty="0">
              <a:solidFill>
                <a:srgbClr val="00A4E4"/>
              </a:solidFill>
              <a:latin typeface="Arial" panose="020B0604020202020204" pitchFamily="34" charset="0"/>
              <a:ea typeface="Source Sans Pro" panose="020B0503030403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7CABC4CF-D516-4A71-9ECE-52D155B60398}"/>
              </a:ext>
            </a:extLst>
          </p:cNvPr>
          <p:cNvSpPr txBox="1">
            <a:spLocks/>
          </p:cNvSpPr>
          <p:nvPr/>
        </p:nvSpPr>
        <p:spPr bwMode="auto">
          <a:xfrm>
            <a:off x="1070637" y="1495167"/>
            <a:ext cx="10050726" cy="451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spcAft>
                <a:spcPts val="1200"/>
              </a:spcAft>
            </a:pPr>
            <a:r>
              <a:rPr lang="en-US" sz="2800" b="1" dirty="0">
                <a:latin typeface="Arial" panose="020B0604020202020204" pitchFamily="34" charset="0"/>
                <a:cs typeface="Arial" panose="020B0604020202020204" pitchFamily="34" charset="0"/>
              </a:rPr>
              <a:t>If you had an investment that had this potential: </a:t>
            </a:r>
          </a:p>
          <a:p>
            <a:pPr marL="284163" indent="-284163">
              <a:spcBef>
                <a:spcPts val="0"/>
              </a:spcBef>
              <a:spcAft>
                <a:spcPts val="1200"/>
              </a:spcAft>
              <a:buClr>
                <a:srgbClr val="2F4AD1"/>
              </a:buClr>
              <a:buFont typeface="Arial" panose="020B0604020202020204" pitchFamily="34" charset="0"/>
              <a:buChar char="•"/>
            </a:pPr>
            <a:r>
              <a:rPr lang="en-US" sz="2800" b="1" dirty="0">
                <a:latin typeface="Arial" panose="020B0604020202020204" pitchFamily="34" charset="0"/>
                <a:cs typeface="Arial" panose="020B0604020202020204" pitchFamily="34" charset="0"/>
              </a:rPr>
              <a:t>you contribute a total of $5…</a:t>
            </a:r>
          </a:p>
          <a:p>
            <a:pPr marL="284163" indent="-284163">
              <a:spcBef>
                <a:spcPts val="0"/>
              </a:spcBef>
              <a:spcAft>
                <a:spcPts val="1200"/>
              </a:spcAft>
              <a:buClr>
                <a:srgbClr val="2F4AD1"/>
              </a:buClr>
              <a:buFont typeface="Arial" panose="020B0604020202020204" pitchFamily="34" charset="0"/>
              <a:buChar char="•"/>
            </a:pPr>
            <a:r>
              <a:rPr lang="en-US" sz="2800" b="1" dirty="0">
                <a:latin typeface="Arial" panose="020B0604020202020204" pitchFamily="34" charset="0"/>
                <a:cs typeface="Arial" panose="020B0604020202020204" pitchFamily="34" charset="0"/>
              </a:rPr>
              <a:t>over time the investment could grow to $10, and…</a:t>
            </a:r>
          </a:p>
          <a:p>
            <a:pPr marL="284163" indent="-284163">
              <a:spcBef>
                <a:spcPts val="0"/>
              </a:spcBef>
              <a:spcAft>
                <a:spcPts val="1200"/>
              </a:spcAft>
              <a:buClr>
                <a:srgbClr val="2F4AD1"/>
              </a:buClr>
              <a:buFont typeface="Arial" panose="020B0604020202020204" pitchFamily="34" charset="0"/>
              <a:buChar char="•"/>
            </a:pPr>
            <a:r>
              <a:rPr lang="en-US" sz="2800" b="1" dirty="0">
                <a:latin typeface="Arial" panose="020B0604020202020204" pitchFamily="34" charset="0"/>
                <a:cs typeface="Arial" panose="020B0604020202020204" pitchFamily="34" charset="0"/>
              </a:rPr>
              <a:t>during your retirement you could take out a total of $20…</a:t>
            </a:r>
          </a:p>
          <a:p>
            <a:pPr algn="ctr">
              <a:spcBef>
                <a:spcPts val="0"/>
              </a:spcBef>
              <a:spcAft>
                <a:spcPts val="1200"/>
              </a:spcAft>
            </a:pPr>
            <a:r>
              <a:rPr lang="en-US" sz="2800" b="1" i="1" dirty="0">
                <a:latin typeface="Arial" panose="020B0604020202020204" pitchFamily="34" charset="0"/>
                <a:cs typeface="Arial" panose="020B0604020202020204" pitchFamily="34" charset="0"/>
              </a:rPr>
              <a:t>Would you do it?</a:t>
            </a:r>
            <a:endParaRPr lang="en-US" sz="2800" b="1" dirty="0">
              <a:latin typeface="Arial" panose="020B0604020202020204" pitchFamily="34" charset="0"/>
              <a:cs typeface="Arial" panose="020B0604020202020204" pitchFamily="34" charset="0"/>
            </a:endParaRPr>
          </a:p>
          <a:p>
            <a:pPr algn="ctr">
              <a:spcBef>
                <a:spcPts val="1800"/>
              </a:spcBef>
              <a:spcAft>
                <a:spcPts val="1200"/>
              </a:spcAft>
            </a:pPr>
            <a:r>
              <a:rPr lang="en-US" sz="2800" b="1" i="1" dirty="0">
                <a:latin typeface="Arial" panose="020B0604020202020204" pitchFamily="34" charset="0"/>
                <a:cs typeface="Arial" panose="020B0604020202020204" pitchFamily="34" charset="0"/>
              </a:rPr>
              <a:t>Notice that the $5 doubled to $10…</a:t>
            </a:r>
          </a:p>
          <a:p>
            <a:pPr algn="ctr">
              <a:spcBef>
                <a:spcPts val="0"/>
              </a:spcBef>
              <a:spcAft>
                <a:spcPts val="1200"/>
              </a:spcAft>
            </a:pPr>
            <a:r>
              <a:rPr lang="en-US" sz="2800" b="1" i="1" dirty="0">
                <a:latin typeface="Arial" panose="020B0604020202020204" pitchFamily="34" charset="0"/>
                <a:cs typeface="Arial" panose="020B0604020202020204" pitchFamily="34" charset="0"/>
              </a:rPr>
              <a:t>And the $10 doubled to $20</a:t>
            </a:r>
          </a:p>
        </p:txBody>
      </p:sp>
      <p:sp>
        <p:nvSpPr>
          <p:cNvPr id="9" name="Arrow: Curved Down 8">
            <a:extLst>
              <a:ext uri="{FF2B5EF4-FFF2-40B4-BE49-F238E27FC236}">
                <a16:creationId xmlns:a16="http://schemas.microsoft.com/office/drawing/2014/main" id="{CAFCAC49-ADB8-4874-97C2-6F830D998297}"/>
              </a:ext>
            </a:extLst>
          </p:cNvPr>
          <p:cNvSpPr/>
          <p:nvPr/>
        </p:nvSpPr>
        <p:spPr>
          <a:xfrm rot="969936">
            <a:off x="5967384" y="4186740"/>
            <a:ext cx="2655138" cy="813557"/>
          </a:xfrm>
          <a:prstGeom prst="curvedDownArrow">
            <a:avLst>
              <a:gd name="adj1" fmla="val 25000"/>
              <a:gd name="adj2" fmla="val 50000"/>
              <a:gd name="adj3" fmla="val 31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622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125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750"/>
                                        <p:tgtEl>
                                          <p:spTgt spid="8">
                                            <p:txEl>
                                              <p:pRg st="1" end="1"/>
                                            </p:txEl>
                                          </p:spTgt>
                                        </p:tgtEl>
                                      </p:cBhvr>
                                    </p:animEffect>
                                  </p:childTnLst>
                                </p:cTn>
                              </p:par>
                            </p:childTnLst>
                          </p:cTn>
                        </p:par>
                        <p:par>
                          <p:cTn id="12" fill="hold">
                            <p:stCondLst>
                              <p:cond delay="3250"/>
                            </p:stCondLst>
                            <p:childTnLst>
                              <p:par>
                                <p:cTn id="13" presetID="22" presetClass="entr" presetSubtype="8" fill="hold" nodeType="afterEffect">
                                  <p:stCondLst>
                                    <p:cond delay="15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750"/>
                                        <p:tgtEl>
                                          <p:spTgt spid="8">
                                            <p:txEl>
                                              <p:pRg st="2" end="2"/>
                                            </p:txEl>
                                          </p:spTgt>
                                        </p:tgtEl>
                                      </p:cBhvr>
                                    </p:animEffect>
                                  </p:childTnLst>
                                </p:cTn>
                              </p:par>
                            </p:childTnLst>
                          </p:cTn>
                        </p:par>
                        <p:par>
                          <p:cTn id="16" fill="hold">
                            <p:stCondLst>
                              <p:cond delay="5500"/>
                            </p:stCondLst>
                            <p:childTnLst>
                              <p:par>
                                <p:cTn id="17" presetID="22" presetClass="entr" presetSubtype="8" fill="hold" nodeType="afterEffect">
                                  <p:stCondLst>
                                    <p:cond delay="15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750"/>
                                        <p:tgtEl>
                                          <p:spTgt spid="8">
                                            <p:txEl>
                                              <p:pRg st="3" end="3"/>
                                            </p:txEl>
                                          </p:spTgt>
                                        </p:tgtEl>
                                      </p:cBhvr>
                                    </p:animEffect>
                                  </p:childTnLst>
                                </p:cTn>
                              </p:par>
                            </p:childTnLst>
                          </p:cTn>
                        </p:par>
                        <p:par>
                          <p:cTn id="20" fill="hold">
                            <p:stCondLst>
                              <p:cond delay="7750"/>
                            </p:stCondLst>
                            <p:childTnLst>
                              <p:par>
                                <p:cTn id="21" presetID="22" presetClass="entr" presetSubtype="8" fill="hold" nodeType="afterEffect">
                                  <p:stCondLst>
                                    <p:cond delay="10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75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wipe(left)">
                                      <p:cBhvr>
                                        <p:cTn id="28" dur="750"/>
                                        <p:tgtEl>
                                          <p:spTgt spid="8">
                                            <p:txEl>
                                              <p:pRg st="5" end="5"/>
                                            </p:txEl>
                                          </p:spTgt>
                                        </p:tgtEl>
                                      </p:cBhvr>
                                    </p:animEffect>
                                  </p:childTnLst>
                                </p:cTn>
                              </p:par>
                            </p:childTnLst>
                          </p:cTn>
                        </p:par>
                        <p:par>
                          <p:cTn id="29" fill="hold">
                            <p:stCondLst>
                              <p:cond delay="750"/>
                            </p:stCondLst>
                            <p:childTnLst>
                              <p:par>
                                <p:cTn id="30" presetID="22" presetClass="entr" presetSubtype="8" fill="hold" nodeType="afterEffect">
                                  <p:stCondLst>
                                    <p:cond delay="75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75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$5 - $10 - $20 Story</a:t>
            </a:r>
          </a:p>
        </p:txBody>
      </p:sp>
      <p:sp>
        <p:nvSpPr>
          <p:cNvPr id="6" name="Slide Number Placeholder 5"/>
          <p:cNvSpPr>
            <a:spLocks noGrp="1"/>
          </p:cNvSpPr>
          <p:nvPr>
            <p:ph type="sldNum" sz="quarter" idx="4"/>
          </p:nvPr>
        </p:nvSpPr>
        <p:spPr/>
        <p:txBody>
          <a:bodyPr/>
          <a:lstStyle/>
          <a:p>
            <a:fld id="{7505E45A-03BB-464B-8278-1A9522AE72B1}" type="slidenum">
              <a:rPr lang="en-US" smtClean="0"/>
              <a:pPr/>
              <a:t>8</a:t>
            </a:fld>
            <a:endParaRPr lang="en-US" dirty="0"/>
          </a:p>
        </p:txBody>
      </p:sp>
      <p:sp>
        <p:nvSpPr>
          <p:cNvPr id="5" name="TextBox 4">
            <a:extLst>
              <a:ext uri="{FF2B5EF4-FFF2-40B4-BE49-F238E27FC236}">
                <a16:creationId xmlns:a16="http://schemas.microsoft.com/office/drawing/2014/main" id="{18CAB17C-ACAE-4CE3-BF8B-F03614D99346}"/>
              </a:ext>
            </a:extLst>
          </p:cNvPr>
          <p:cNvSpPr txBox="1"/>
          <p:nvPr/>
        </p:nvSpPr>
        <p:spPr>
          <a:xfrm>
            <a:off x="4196318" y="6143461"/>
            <a:ext cx="3799365" cy="599518"/>
          </a:xfrm>
          <a:prstGeom prst="rect">
            <a:avLst/>
          </a:prstGeom>
        </p:spPr>
        <p:txBody>
          <a:bodyPr vert="horz" wrap="square" lIns="91440" tIns="45720" rIns="91440" bIns="45720" rtlCol="0" anchor="ctr">
            <a:normAutofit/>
          </a:bodyPr>
          <a:lstStyle/>
          <a:p>
            <a:pPr algn="ctr"/>
            <a:r>
              <a:rPr lang="en-US" sz="1000" dirty="0">
                <a:latin typeface="Arial" panose="020B0604020202020204" pitchFamily="34" charset="0"/>
                <a:cs typeface="Arial" panose="020B0604020202020204" pitchFamily="34" charset="0"/>
              </a:rPr>
              <a:t>This hypothetical example is for illustrative purposes only.</a:t>
            </a:r>
            <a:endParaRPr lang="en-US" sz="1000" b="1" i="0" dirty="0">
              <a:solidFill>
                <a:srgbClr val="00A4E4"/>
              </a:solidFill>
              <a:latin typeface="Arial" panose="020B0604020202020204" pitchFamily="34" charset="0"/>
              <a:ea typeface="Source Sans Pro" panose="020B0503030403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6E17C931-1661-4D7D-B57F-E4706D9FA5B4}"/>
              </a:ext>
            </a:extLst>
          </p:cNvPr>
          <p:cNvSpPr txBox="1">
            <a:spLocks/>
          </p:cNvSpPr>
          <p:nvPr/>
        </p:nvSpPr>
        <p:spPr bwMode="auto">
          <a:xfrm>
            <a:off x="3451966" y="1495167"/>
            <a:ext cx="5288068" cy="451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US" sz="3200" b="1" dirty="0">
                <a:latin typeface="Arial" panose="020B0604020202020204" pitchFamily="34" charset="0"/>
                <a:cs typeface="Arial" panose="020B0604020202020204" pitchFamily="34" charset="0"/>
              </a:rPr>
              <a:t>If you had to pay tax on </a:t>
            </a:r>
          </a:p>
          <a:p>
            <a:pPr algn="ctr">
              <a:spcBef>
                <a:spcPts val="0"/>
              </a:spcBef>
              <a:spcAft>
                <a:spcPts val="1200"/>
              </a:spcAft>
            </a:pPr>
            <a:r>
              <a:rPr lang="en-US" sz="3200" b="1" dirty="0">
                <a:latin typeface="Arial" panose="020B0604020202020204" pitchFamily="34" charset="0"/>
                <a:cs typeface="Arial" panose="020B0604020202020204" pitchFamily="34" charset="0"/>
              </a:rPr>
              <a:t>one of those numbers: </a:t>
            </a:r>
          </a:p>
          <a:p>
            <a:pPr marL="633413" indent="-284163">
              <a:spcBef>
                <a:spcPts val="0"/>
              </a:spcBef>
              <a:spcAft>
                <a:spcPts val="1200"/>
              </a:spcAft>
              <a:buClr>
                <a:srgbClr val="3131CF"/>
              </a:buClr>
              <a:buFont typeface="Arial" panose="020B0604020202020204" pitchFamily="34" charset="0"/>
              <a:buChar char="•"/>
            </a:pPr>
            <a:r>
              <a:rPr lang="en-US" sz="3200" b="1" dirty="0">
                <a:latin typeface="Arial" panose="020B0604020202020204" pitchFamily="34" charset="0"/>
                <a:cs typeface="Arial" panose="020B0604020202020204" pitchFamily="34" charset="0"/>
              </a:rPr>
              <a:t>The $5 you put in…</a:t>
            </a:r>
          </a:p>
          <a:p>
            <a:pPr marL="633413" indent="-284163">
              <a:spcBef>
                <a:spcPts val="0"/>
              </a:spcBef>
              <a:spcAft>
                <a:spcPts val="1200"/>
              </a:spcAft>
              <a:buClr>
                <a:srgbClr val="3131CF"/>
              </a:buClr>
              <a:buFont typeface="Arial" panose="020B0604020202020204" pitchFamily="34" charset="0"/>
              <a:buChar char="•"/>
            </a:pPr>
            <a:r>
              <a:rPr lang="en-US" sz="3200" b="1" dirty="0">
                <a:latin typeface="Arial" panose="020B0604020202020204" pitchFamily="34" charset="0"/>
                <a:cs typeface="Arial" panose="020B0604020202020204" pitchFamily="34" charset="0"/>
              </a:rPr>
              <a:t>The $10 it grew to…  </a:t>
            </a:r>
          </a:p>
          <a:p>
            <a:pPr marL="349250" algn="ctr">
              <a:spcBef>
                <a:spcPts val="0"/>
              </a:spcBef>
              <a:spcAft>
                <a:spcPts val="1200"/>
              </a:spcAft>
            </a:pPr>
            <a:r>
              <a:rPr lang="en-US" sz="3200" b="1" dirty="0">
                <a:latin typeface="Arial" panose="020B0604020202020204" pitchFamily="34" charset="0"/>
                <a:cs typeface="Arial" panose="020B0604020202020204" pitchFamily="34" charset="0"/>
              </a:rPr>
              <a:t>OR</a:t>
            </a:r>
          </a:p>
          <a:p>
            <a:pPr marL="633413" indent="-284163">
              <a:spcBef>
                <a:spcPts val="0"/>
              </a:spcBef>
              <a:spcAft>
                <a:spcPts val="1200"/>
              </a:spcAft>
              <a:buClr>
                <a:srgbClr val="3131CF"/>
              </a:buClr>
              <a:buFont typeface="Arial" panose="020B0604020202020204" pitchFamily="34" charset="0"/>
              <a:buChar char="•"/>
            </a:pPr>
            <a:r>
              <a:rPr lang="en-US" sz="3200" b="1" dirty="0">
                <a:latin typeface="Arial" panose="020B0604020202020204" pitchFamily="34" charset="0"/>
                <a:cs typeface="Arial" panose="020B0604020202020204" pitchFamily="34" charset="0"/>
              </a:rPr>
              <a:t>The $20 you took out…</a:t>
            </a:r>
          </a:p>
          <a:p>
            <a:pPr algn="ctr">
              <a:spcBef>
                <a:spcPts val="0"/>
              </a:spcBef>
              <a:spcAft>
                <a:spcPts val="1200"/>
              </a:spcAft>
            </a:pPr>
            <a:r>
              <a:rPr lang="en-US" sz="3200" b="1" i="1" dirty="0">
                <a:latin typeface="Arial" panose="020B0604020202020204" pitchFamily="34" charset="0"/>
                <a:cs typeface="Arial" panose="020B0604020202020204" pitchFamily="34" charset="0"/>
              </a:rPr>
              <a:t>Which would you choose?</a:t>
            </a:r>
            <a:endParaRPr lang="en-US" sz="3200" b="1"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8E883595-9FBF-43A8-B7FB-8252927B1D67}"/>
              </a:ext>
            </a:extLst>
          </p:cNvPr>
          <p:cNvSpPr/>
          <p:nvPr/>
        </p:nvSpPr>
        <p:spPr>
          <a:xfrm>
            <a:off x="4709160" y="2377440"/>
            <a:ext cx="914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750"/>
                                        <p:tgtEl>
                                          <p:spTgt spid="7">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750"/>
                                        <p:tgtEl>
                                          <p:spTgt spid="7">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7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750"/>
                                        <p:tgtEl>
                                          <p:spTgt spid="7">
                                            <p:txEl>
                                              <p:pRg st="2" end="2"/>
                                            </p:txEl>
                                          </p:spTgt>
                                        </p:tgtEl>
                                      </p:cBhvr>
                                    </p:animEffect>
                                  </p:childTnLst>
                                </p:cTn>
                              </p:par>
                            </p:childTnLst>
                          </p:cTn>
                        </p:par>
                        <p:par>
                          <p:cTn id="16" fill="hold">
                            <p:stCondLst>
                              <p:cond delay="3500"/>
                            </p:stCondLst>
                            <p:childTnLst>
                              <p:par>
                                <p:cTn id="17" presetID="22" presetClass="entr" presetSubtype="8" fill="hold" nodeType="afterEffect">
                                  <p:stCondLst>
                                    <p:cond delay="75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750"/>
                                        <p:tgtEl>
                                          <p:spTgt spid="7">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5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750"/>
                                        <p:tgtEl>
                                          <p:spTgt spid="7">
                                            <p:txEl>
                                              <p:pRg st="4" end="4"/>
                                            </p:txEl>
                                          </p:spTgt>
                                        </p:tgtEl>
                                      </p:cBhvr>
                                    </p:animEffect>
                                  </p:childTnLst>
                                </p:cTn>
                              </p:par>
                            </p:childTnLst>
                          </p:cTn>
                        </p:par>
                        <p:par>
                          <p:cTn id="24" fill="hold">
                            <p:stCondLst>
                              <p:cond delay="6250"/>
                            </p:stCondLst>
                            <p:childTnLst>
                              <p:par>
                                <p:cTn id="25" presetID="22" presetClass="entr" presetSubtype="8" fill="hold" nodeType="afterEffect">
                                  <p:stCondLst>
                                    <p:cond delay="50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750"/>
                                        <p:tgtEl>
                                          <p:spTgt spid="7">
                                            <p:txEl>
                                              <p:pRg st="5" end="5"/>
                                            </p:txEl>
                                          </p:spTgt>
                                        </p:tgtEl>
                                      </p:cBhvr>
                                    </p:animEffect>
                                  </p:childTnLst>
                                </p:cTn>
                              </p:par>
                            </p:childTnLst>
                          </p:cTn>
                        </p:par>
                        <p:par>
                          <p:cTn id="28" fill="hold">
                            <p:stCondLst>
                              <p:cond delay="7500"/>
                            </p:stCondLst>
                            <p:childTnLst>
                              <p:par>
                                <p:cTn id="29" presetID="22" presetClass="entr" presetSubtype="8" fill="hold" nodeType="afterEffect">
                                  <p:stCondLst>
                                    <p:cond delay="125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left)">
                                      <p:cBhvr>
                                        <p:cTn id="31" dur="75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$5 - $10 - $20 Story</a:t>
            </a:r>
          </a:p>
        </p:txBody>
      </p:sp>
      <p:sp>
        <p:nvSpPr>
          <p:cNvPr id="6" name="Slide Number Placeholder 5"/>
          <p:cNvSpPr>
            <a:spLocks noGrp="1"/>
          </p:cNvSpPr>
          <p:nvPr>
            <p:ph type="sldNum" sz="quarter" idx="4"/>
          </p:nvPr>
        </p:nvSpPr>
        <p:spPr/>
        <p:txBody>
          <a:bodyPr/>
          <a:lstStyle/>
          <a:p>
            <a:fld id="{7505E45A-03BB-464B-8278-1A9522AE72B1}" type="slidenum">
              <a:rPr lang="en-US" smtClean="0"/>
              <a:pPr/>
              <a:t>9</a:t>
            </a:fld>
            <a:endParaRPr lang="en-US" dirty="0"/>
          </a:p>
        </p:txBody>
      </p:sp>
      <p:sp>
        <p:nvSpPr>
          <p:cNvPr id="5" name="Content Placeholder 2">
            <a:extLst>
              <a:ext uri="{FF2B5EF4-FFF2-40B4-BE49-F238E27FC236}">
                <a16:creationId xmlns:a16="http://schemas.microsoft.com/office/drawing/2014/main" id="{7E9EB047-2E27-4A82-8CD5-797494D5EF0A}"/>
              </a:ext>
            </a:extLst>
          </p:cNvPr>
          <p:cNvSpPr txBox="1">
            <a:spLocks/>
          </p:cNvSpPr>
          <p:nvPr/>
        </p:nvSpPr>
        <p:spPr bwMode="auto">
          <a:xfrm>
            <a:off x="1055682" y="1363945"/>
            <a:ext cx="10141596" cy="382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spcAft>
                <a:spcPts val="1200"/>
              </a:spcAft>
            </a:pPr>
            <a:r>
              <a:rPr lang="en-US" sz="3000" b="1" dirty="0">
                <a:latin typeface="Arial" panose="020B0604020202020204" pitchFamily="34" charset="0"/>
                <a:cs typeface="Arial" panose="020B0604020202020204" pitchFamily="34" charset="0"/>
              </a:rPr>
              <a:t>AIG’s </a:t>
            </a:r>
            <a:r>
              <a:rPr lang="en-US" sz="3000" b="1" i="1" dirty="0">
                <a:latin typeface="Arial" panose="020B0604020202020204" pitchFamily="34" charset="0"/>
                <a:cs typeface="Arial" panose="020B0604020202020204" pitchFamily="34" charset="0"/>
              </a:rPr>
              <a:t>Max Accumulator+ II</a:t>
            </a:r>
            <a:r>
              <a:rPr lang="en-US" sz="3000" b="1" dirty="0">
                <a:latin typeface="Arial" panose="020B0604020202020204" pitchFamily="34" charset="0"/>
                <a:cs typeface="Arial" panose="020B0604020202020204" pitchFamily="34" charset="0"/>
              </a:rPr>
              <a:t> IUL</a:t>
            </a:r>
          </a:p>
          <a:p>
            <a:pPr marL="284163" indent="-284163">
              <a:spcBef>
                <a:spcPts val="0"/>
              </a:spcBef>
              <a:spcAft>
                <a:spcPts val="1200"/>
              </a:spcAft>
              <a:buClr>
                <a:srgbClr val="3131CF"/>
              </a:buClr>
              <a:buFont typeface="Arial" panose="020B0604020202020204" pitchFamily="34" charset="0"/>
              <a:buChar char="•"/>
            </a:pPr>
            <a:r>
              <a:rPr lang="en-US" sz="3000" b="1" dirty="0">
                <a:latin typeface="Arial" panose="020B0604020202020204" pitchFamily="34" charset="0"/>
                <a:cs typeface="Arial" panose="020B0604020202020204" pitchFamily="34" charset="0"/>
              </a:rPr>
              <a:t>Male, age 40, PNT</a:t>
            </a:r>
          </a:p>
          <a:p>
            <a:pPr marL="284163" indent="-284163">
              <a:spcBef>
                <a:spcPts val="0"/>
              </a:spcBef>
              <a:spcAft>
                <a:spcPts val="1200"/>
              </a:spcAft>
              <a:buClr>
                <a:srgbClr val="3131CF"/>
              </a:buClr>
              <a:buFont typeface="Arial" panose="020B0604020202020204" pitchFamily="34" charset="0"/>
              <a:buChar char="•"/>
              <a:tabLst>
                <a:tab pos="9999663" algn="r"/>
              </a:tabLst>
            </a:pPr>
            <a:r>
              <a:rPr lang="en-US" sz="3000" b="1" dirty="0">
                <a:latin typeface="Arial" panose="020B0604020202020204" pitchFamily="34" charset="0"/>
                <a:cs typeface="Arial" panose="020B0604020202020204" pitchFamily="34" charset="0"/>
              </a:rPr>
              <a:t>$1,000 Monthly Premium to A70  = 	</a:t>
            </a:r>
            <a:r>
              <a:rPr lang="en-US" sz="3000" b="1" dirty="0">
                <a:solidFill>
                  <a:srgbClr val="FF0000"/>
                </a:solidFill>
                <a:latin typeface="Arial" panose="020B0604020202020204" pitchFamily="34" charset="0"/>
                <a:cs typeface="Arial" panose="020B0604020202020204" pitchFamily="34" charset="0"/>
              </a:rPr>
              <a:t>$360,000</a:t>
            </a:r>
          </a:p>
          <a:p>
            <a:pPr marL="284163" indent="-284163">
              <a:spcBef>
                <a:spcPts val="0"/>
              </a:spcBef>
              <a:spcAft>
                <a:spcPts val="1200"/>
              </a:spcAft>
              <a:buClr>
                <a:srgbClr val="3131CF"/>
              </a:buClr>
              <a:buFont typeface="Arial" panose="020B0604020202020204" pitchFamily="34" charset="0"/>
              <a:buChar char="•"/>
              <a:tabLst>
                <a:tab pos="9999663" algn="r"/>
              </a:tabLst>
            </a:pPr>
            <a:r>
              <a:rPr lang="en-US" sz="3000" b="1" dirty="0">
                <a:latin typeface="Arial" panose="020B0604020202020204" pitchFamily="34" charset="0"/>
                <a:cs typeface="Arial" panose="020B0604020202020204" pitchFamily="34" charset="0"/>
              </a:rPr>
              <a:t>Age 70 projected value @ 5.00%  = 	</a:t>
            </a:r>
            <a:r>
              <a:rPr lang="en-US" sz="3000" b="1" dirty="0">
                <a:solidFill>
                  <a:srgbClr val="FF0000"/>
                </a:solidFill>
                <a:latin typeface="Arial" panose="020B0604020202020204" pitchFamily="34" charset="0"/>
                <a:cs typeface="Arial" panose="020B0604020202020204" pitchFamily="34" charset="0"/>
              </a:rPr>
              <a:t>$748,000</a:t>
            </a:r>
          </a:p>
          <a:p>
            <a:pPr marL="284163" indent="-284163">
              <a:spcBef>
                <a:spcPts val="0"/>
              </a:spcBef>
              <a:buClr>
                <a:srgbClr val="3131CF"/>
              </a:buClr>
              <a:buFont typeface="Arial" panose="020B0604020202020204" pitchFamily="34" charset="0"/>
              <a:buChar char="•"/>
              <a:tabLst>
                <a:tab pos="9999663" algn="r"/>
              </a:tabLst>
            </a:pPr>
            <a:r>
              <a:rPr lang="en-US" sz="3000" b="1" dirty="0">
                <a:latin typeface="Arial" panose="020B0604020202020204" pitchFamily="34" charset="0"/>
                <a:cs typeface="Arial" panose="020B0604020202020204" pitchFamily="34" charset="0"/>
              </a:rPr>
              <a:t>Projected loans* ages 71 – 95 (25 </a:t>
            </a:r>
            <a:r>
              <a:rPr lang="en-US" sz="3000" b="1" dirty="0" err="1">
                <a:latin typeface="Arial" panose="020B0604020202020204" pitchFamily="34" charset="0"/>
                <a:cs typeface="Arial" panose="020B0604020202020204" pitchFamily="34" charset="0"/>
              </a:rPr>
              <a:t>yrs</a:t>
            </a:r>
            <a:r>
              <a:rPr lang="en-US" sz="3000" b="1" dirty="0">
                <a:latin typeface="Arial" panose="020B0604020202020204" pitchFamily="34" charset="0"/>
                <a:cs typeface="Arial" panose="020B0604020202020204" pitchFamily="34" charset="0"/>
              </a:rPr>
              <a:t>) =	</a:t>
            </a:r>
            <a:r>
              <a:rPr lang="en-US" sz="3000" b="1" dirty="0">
                <a:solidFill>
                  <a:srgbClr val="FF0000"/>
                </a:solidFill>
                <a:latin typeface="Arial" panose="020B0604020202020204" pitchFamily="34" charset="0"/>
                <a:cs typeface="Arial" panose="020B0604020202020204" pitchFamily="34" charset="0"/>
              </a:rPr>
              <a:t>$1,469,000</a:t>
            </a:r>
          </a:p>
          <a:p>
            <a:pPr marL="741363" lvl="1" indent="-284163">
              <a:spcAft>
                <a:spcPts val="1200"/>
              </a:spcAft>
              <a:buClr>
                <a:srgbClr val="3131CF"/>
              </a:buClr>
              <a:buFont typeface="Arial" panose="020B0604020202020204" pitchFamily="34" charset="0"/>
              <a:buChar char="•"/>
            </a:pPr>
            <a:r>
              <a:rPr lang="en-US" sz="3000" b="1" i="1" dirty="0">
                <a:latin typeface="Arial" panose="020B0604020202020204" pitchFamily="34" charset="0"/>
                <a:cs typeface="Arial" panose="020B0604020202020204" pitchFamily="34" charset="0"/>
              </a:rPr>
              <a:t>($58,766  x  25)</a:t>
            </a:r>
          </a:p>
          <a:p>
            <a:pPr algn="ctr">
              <a:spcBef>
                <a:spcPts val="600"/>
              </a:spcBef>
              <a:spcAft>
                <a:spcPts val="1200"/>
              </a:spcAft>
            </a:pPr>
            <a:r>
              <a:rPr lang="en-US" sz="3000" b="1" i="1" dirty="0">
                <a:latin typeface="Arial" panose="020B0604020202020204" pitchFamily="34" charset="0"/>
                <a:cs typeface="Arial" panose="020B0604020202020204" pitchFamily="34" charset="0"/>
              </a:rPr>
              <a:t>Which would you choose to pay tax on?</a:t>
            </a:r>
          </a:p>
        </p:txBody>
      </p:sp>
      <p:sp>
        <p:nvSpPr>
          <p:cNvPr id="7" name="Oval 6">
            <a:extLst>
              <a:ext uri="{FF2B5EF4-FFF2-40B4-BE49-F238E27FC236}">
                <a16:creationId xmlns:a16="http://schemas.microsoft.com/office/drawing/2014/main" id="{2E5B3930-B5F9-499B-8EE7-541F4BE3636C}"/>
              </a:ext>
            </a:extLst>
          </p:cNvPr>
          <p:cNvSpPr/>
          <p:nvPr/>
        </p:nvSpPr>
        <p:spPr>
          <a:xfrm>
            <a:off x="8656320" y="2228244"/>
            <a:ext cx="2956560" cy="7740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0A7B77-2D14-4EFC-AAA3-C05EB4BD688E}"/>
              </a:ext>
            </a:extLst>
          </p:cNvPr>
          <p:cNvSpPr txBox="1"/>
          <p:nvPr/>
        </p:nvSpPr>
        <p:spPr>
          <a:xfrm>
            <a:off x="1381285" y="5917373"/>
            <a:ext cx="9429430" cy="599052"/>
          </a:xfrm>
          <a:prstGeom prst="rect">
            <a:avLst/>
          </a:prstGeom>
        </p:spPr>
        <p:txBody>
          <a:bodyPr vert="horz" wrap="square" lIns="91440" tIns="45720" rIns="91440" bIns="45720" rtlCol="0" anchor="ctr">
            <a:noAutofit/>
          </a:bodyPr>
          <a:lstStyle/>
          <a:p>
            <a:pPr marL="115888"/>
            <a:r>
              <a:rPr lang="en-US" sz="1000" dirty="0">
                <a:latin typeface="Arial" panose="020B0604020202020204" pitchFamily="34" charset="0"/>
                <a:cs typeface="Arial" panose="020B0604020202020204" pitchFamily="34" charset="0"/>
              </a:rPr>
              <a:t>This is a hypothetical example is for illustrative purposes only. Values as of 8/27/21. AG49-A Compliant.</a:t>
            </a:r>
          </a:p>
          <a:p>
            <a:pPr marL="112713" indent="-112713"/>
            <a:r>
              <a:rPr lang="en-US" sz="1000" dirty="0">
                <a:latin typeface="Arial" panose="020B0604020202020204" pitchFamily="34" charset="0"/>
                <a:cs typeface="Arial" panose="020B0604020202020204" pitchFamily="34" charset="0"/>
              </a:rPr>
              <a:t>*  Based on current federal income tax law.  Assumes the use of withdrawals to basis and/or policy loans. If the policy is classified as a modified endowment contract (see IRC section 7702A), withdrawals or loans are subject to regular income tax and an additional 10% tax penalty may apply if taken prior to age 59 ½. </a:t>
            </a:r>
          </a:p>
          <a:p>
            <a:pPr marL="112713"/>
            <a:r>
              <a:rPr lang="en-US" sz="1000" dirty="0">
                <a:latin typeface="Arial" panose="020B0604020202020204" pitchFamily="34" charset="0"/>
                <a:cs typeface="Arial" panose="020B0604020202020204" pitchFamily="34" charset="0"/>
              </a:rPr>
              <a:t>Death Benefits are generally excludable from the beneficiary’s federal taxable income under most circumstances and under current federal income tax law.</a:t>
            </a:r>
          </a:p>
        </p:txBody>
      </p:sp>
    </p:spTree>
    <p:extLst>
      <p:ext uri="{BB962C8B-B14F-4D97-AF65-F5344CB8AC3E}">
        <p14:creationId xmlns:p14="http://schemas.microsoft.com/office/powerpoint/2010/main" val="20039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750"/>
                                        <p:tgtEl>
                                          <p:spTgt spid="5">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7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par>
                          <p:cTn id="12" fill="hold">
                            <p:stCondLst>
                              <p:cond delay="3250"/>
                            </p:stCondLst>
                            <p:childTnLst>
                              <p:par>
                                <p:cTn id="13" presetID="22" presetClass="entr" presetSubtype="8" fill="hold" nodeType="afterEffect">
                                  <p:stCondLst>
                                    <p:cond delay="7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10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1000"/>
                                        <p:tgtEl>
                                          <p:spTgt spid="5">
                                            <p:txEl>
                                              <p:pRg st="4" end="4"/>
                                            </p:txEl>
                                          </p:spTgt>
                                        </p:tgtEl>
                                      </p:cBhvr>
                                    </p:animEffect>
                                  </p:childTnLst>
                                </p:cTn>
                              </p:par>
                            </p:childTnLst>
                          </p:cTn>
                        </p:par>
                        <p:par>
                          <p:cTn id="26" fill="hold">
                            <p:stCondLst>
                              <p:cond delay="1000"/>
                            </p:stCondLst>
                            <p:childTnLst>
                              <p:par>
                                <p:cTn id="27" presetID="22" presetClass="entr" presetSubtype="8" fill="hold" nodeType="afterEffect">
                                  <p:stCondLst>
                                    <p:cond delay="75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left)">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wipe(left)">
                                      <p:cBhvr>
                                        <p:cTn id="34" dur="10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IG Master Simple">
  <a:themeElements>
    <a:clrScheme name="AIG Brand Refresh">
      <a:dk1>
        <a:srgbClr val="333333"/>
      </a:dk1>
      <a:lt1>
        <a:sysClr val="window" lastClr="FFFFFF"/>
      </a:lt1>
      <a:dk2>
        <a:srgbClr val="333333"/>
      </a:dk2>
      <a:lt2>
        <a:srgbClr val="FFFFFF"/>
      </a:lt2>
      <a:accent1>
        <a:srgbClr val="001871"/>
      </a:accent1>
      <a:accent2>
        <a:srgbClr val="1352DE"/>
      </a:accent2>
      <a:accent3>
        <a:srgbClr val="C0E7F7"/>
      </a:accent3>
      <a:accent4>
        <a:srgbClr val="00A4E4"/>
      </a:accent4>
      <a:accent5>
        <a:srgbClr val="904FD8"/>
      </a:accent5>
      <a:accent6>
        <a:srgbClr val="00BFB3"/>
      </a:accent6>
      <a:hlink>
        <a:srgbClr val="1352DE"/>
      </a:hlink>
      <a:folHlink>
        <a:srgbClr val="00BFB3"/>
      </a:folHlink>
    </a:clrScheme>
    <a:fontScheme name="AIG">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4" ma:contentTypeDescription="Create a new document." ma:contentTypeScope="" ma:versionID="d8227dbaa9560aab9846ee462ee72d0b">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42bdf0b1c85064e660ca35a8f4f5c2bc"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4B77A-5F48-43DC-AAA2-28DE02AD0501}">
  <ds:schemaRefs>
    <ds:schemaRef ds:uri="http://purl.org/dc/elements/1.1/"/>
    <ds:schemaRef ds:uri="http://www.w3.org/XML/1998/namespace"/>
    <ds:schemaRef ds:uri="http://schemas.microsoft.com/office/2006/documentManagement/types"/>
    <ds:schemaRef ds:uri="b24728e0-73a7-4bf8-b246-3d3a4eb367b6"/>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bc07c542-31d9-43e6-8381-41bf2cd25ef3"/>
  </ds:schemaRefs>
</ds:datastoreItem>
</file>

<file path=customXml/itemProps2.xml><?xml version="1.0" encoding="utf-8"?>
<ds:datastoreItem xmlns:ds="http://schemas.openxmlformats.org/officeDocument/2006/customXml" ds:itemID="{713FE35A-BD6B-4141-AC4B-E2B4F3719CD9}">
  <ds:schemaRefs>
    <ds:schemaRef ds:uri="http://schemas.microsoft.com/sharepoint/v3/contenttype/forms"/>
  </ds:schemaRefs>
</ds:datastoreItem>
</file>

<file path=customXml/itemProps3.xml><?xml version="1.0" encoding="utf-8"?>
<ds:datastoreItem xmlns:ds="http://schemas.openxmlformats.org/officeDocument/2006/customXml" ds:itemID="{D172D483-4652-4865-8FD9-0EA07FB00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6505</TotalTime>
  <Words>4235</Words>
  <Application>Microsoft Office PowerPoint</Application>
  <PresentationFormat>Widescreen</PresentationFormat>
  <Paragraphs>330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Source Sans Pro</vt:lpstr>
      <vt:lpstr>Wingdings</vt:lpstr>
      <vt:lpstr>AIG Master Simple</vt:lpstr>
      <vt:lpstr>3 Life Insurance Accumulation Concepts</vt:lpstr>
      <vt:lpstr>Important Disclosures</vt:lpstr>
      <vt:lpstr>PowerPoint Presentation</vt:lpstr>
      <vt:lpstr>Start With "The 4% Rule"</vt:lpstr>
      <vt:lpstr>"The Rule Of 25"</vt:lpstr>
      <vt:lpstr>PowerPoint Presentation</vt:lpstr>
      <vt:lpstr>The $5 - $10 - $20 Story</vt:lpstr>
      <vt:lpstr>The $5 - $10 - $20 Story</vt:lpstr>
      <vt:lpstr>The $5 - $10 - $20 Story</vt:lpstr>
      <vt:lpstr>PowerPoint Presentation</vt:lpstr>
      <vt:lpstr>PowerPoint Presentation</vt:lpstr>
      <vt:lpstr>PowerPoint Presentation</vt:lpstr>
      <vt:lpstr>How Much Does Life Insurance Cost?</vt:lpstr>
      <vt:lpstr>PowerPoint Presentation</vt:lpstr>
      <vt:lpstr>PowerPoint Presentation</vt:lpstr>
      <vt:lpstr>PowerPoint Presentation</vt:lpstr>
      <vt:lpstr>Any Questions?</vt:lpstr>
      <vt:lpstr>3 Life Insurance Accumulation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ScottF</dc:creator>
  <cp:lastModifiedBy>Charlotte Bing - Financial Markets Inc</cp:lastModifiedBy>
  <cp:revision>905</cp:revision>
  <cp:lastPrinted>2021-10-22T23:04:20Z</cp:lastPrinted>
  <dcterms:created xsi:type="dcterms:W3CDTF">2014-10-21T13:47:23Z</dcterms:created>
  <dcterms:modified xsi:type="dcterms:W3CDTF">2022-06-13T15:22:33Z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F4687011-DBFC-4165-B85C-CDB8D45249ED</vt:lpwstr>
  </property>
  <property fmtid="{D5CDD505-2E9C-101B-9397-08002B2CF9AE}" pid="3" name="ArticulatePath">
    <vt:lpwstr>AIG27973_Content Drafts_C</vt:lpwstr>
  </property>
  <property fmtid="{D5CDD505-2E9C-101B-9397-08002B2CF9AE}" pid="4" name="ContentTypeId">
    <vt:lpwstr>0x010100999C4FFDA086E74B8187C2D49E9EF550</vt:lpwstr>
  </property>
  <property fmtid="{D5CDD505-2E9C-101B-9397-08002B2CF9AE}" pid="5" name="_dlc_DocIdItemGuid">
    <vt:lpwstr>30c90ccf-3390-43eb-82ff-ad05abc0d965</vt:lpwstr>
  </property>
</Properties>
</file>