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 id="2147483713" r:id="rId2"/>
  </p:sldMasterIdLst>
  <p:notesMasterIdLst>
    <p:notesMasterId r:id="rId34"/>
  </p:notesMasterIdLst>
  <p:sldIdLst>
    <p:sldId id="2952" r:id="rId3"/>
    <p:sldId id="2953" r:id="rId4"/>
    <p:sldId id="2983" r:id="rId5"/>
    <p:sldId id="258" r:id="rId6"/>
    <p:sldId id="2911" r:id="rId7"/>
    <p:sldId id="2956" r:id="rId8"/>
    <p:sldId id="2957" r:id="rId9"/>
    <p:sldId id="2958" r:id="rId10"/>
    <p:sldId id="2959" r:id="rId11"/>
    <p:sldId id="2960" r:id="rId12"/>
    <p:sldId id="2961" r:id="rId13"/>
    <p:sldId id="2962" r:id="rId14"/>
    <p:sldId id="2963" r:id="rId15"/>
    <p:sldId id="2964" r:id="rId16"/>
    <p:sldId id="2965" r:id="rId17"/>
    <p:sldId id="2966" r:id="rId18"/>
    <p:sldId id="2982" r:id="rId19"/>
    <p:sldId id="2969" r:id="rId20"/>
    <p:sldId id="2904" r:id="rId21"/>
    <p:sldId id="2970" r:id="rId22"/>
    <p:sldId id="2971" r:id="rId23"/>
    <p:sldId id="2972" r:id="rId24"/>
    <p:sldId id="2973" r:id="rId25"/>
    <p:sldId id="2974" r:id="rId26"/>
    <p:sldId id="2975" r:id="rId27"/>
    <p:sldId id="2976" r:id="rId28"/>
    <p:sldId id="2977" r:id="rId29"/>
    <p:sldId id="2978" r:id="rId30"/>
    <p:sldId id="2979" r:id="rId31"/>
    <p:sldId id="2980" r:id="rId32"/>
    <p:sldId id="298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ne Bassmann" initials="SB" lastIdx="47" clrIdx="0">
    <p:extLst>
      <p:ext uri="{19B8F6BF-5375-455C-9EA6-DF929625EA0E}">
        <p15:presenceInfo xmlns:p15="http://schemas.microsoft.com/office/powerpoint/2012/main" userId="S::susanne.bassmann@prudential.com::70e48fdb-77d1-4f40-a6de-46b9ae009cf9" providerId="AD"/>
      </p:ext>
    </p:extLst>
  </p:cmAuthor>
  <p:cmAuthor id="2" name="Wayne Radtke" initials="WR" lastIdx="1" clrIdx="1">
    <p:extLst>
      <p:ext uri="{19B8F6BF-5375-455C-9EA6-DF929625EA0E}">
        <p15:presenceInfo xmlns:p15="http://schemas.microsoft.com/office/powerpoint/2012/main" userId="S::wayne.radtke@Prudential.com::1693fe09-e270-481a-afd7-484ddf4766e2" providerId="AD"/>
      </p:ext>
    </p:extLst>
  </p:cmAuthor>
  <p:cmAuthor id="3" name="Robin Paro" initials="RP" lastIdx="27" clrIdx="2">
    <p:extLst>
      <p:ext uri="{19B8F6BF-5375-455C-9EA6-DF929625EA0E}">
        <p15:presenceInfo xmlns:p15="http://schemas.microsoft.com/office/powerpoint/2012/main" userId="S::robin.paro@Prudential.com::436595a2-275d-47f4-bda9-de9b897228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F45"/>
    <a:srgbClr val="012F5D"/>
    <a:srgbClr val="E0ECF3"/>
    <a:srgbClr val="CAE0EE"/>
    <a:srgbClr val="FF1EFF"/>
    <a:srgbClr val="2577C2"/>
    <a:srgbClr val="FFFFFF"/>
    <a:srgbClr val="6D6E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09" autoAdjust="0"/>
    <p:restoredTop sz="84830" autoAdjust="0"/>
  </p:normalViewPr>
  <p:slideViewPr>
    <p:cSldViewPr snapToGrid="0" snapToObjects="1">
      <p:cViewPr varScale="1">
        <p:scale>
          <a:sx n="61" d="100"/>
          <a:sy n="61" d="100"/>
        </p:scale>
        <p:origin x="888" y="66"/>
      </p:cViewPr>
      <p:guideLst/>
    </p:cSldViewPr>
  </p:slideViewPr>
  <p:outlineViewPr>
    <p:cViewPr>
      <p:scale>
        <a:sx n="33" d="100"/>
        <a:sy n="33" d="100"/>
      </p:scale>
      <p:origin x="0" y="-15392"/>
    </p:cViewPr>
  </p:outlineViewPr>
  <p:notesTextViewPr>
    <p:cViewPr>
      <p:scale>
        <a:sx n="125" d="100"/>
        <a:sy n="125" d="100"/>
      </p:scale>
      <p:origin x="0" y="0"/>
    </p:cViewPr>
  </p:notesTextViewPr>
  <p:sorterViewPr>
    <p:cViewPr>
      <p:scale>
        <a:sx n="80" d="100"/>
        <a:sy n="80" d="100"/>
      </p:scale>
      <p:origin x="0" y="0"/>
    </p:cViewPr>
  </p:sorter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984126984127396"/>
          <c:y val="2.3980815347721851E-3"/>
          <c:w val="0.6603174603174603"/>
          <c:h val="0.99760191846522783"/>
        </c:manualLayout>
      </c:layout>
      <c:pieChart>
        <c:varyColors val="1"/>
        <c:ser>
          <c:idx val="0"/>
          <c:order val="0"/>
          <c:tx>
            <c:strRef>
              <c:f>Sheet1!$A$2</c:f>
              <c:strCache>
                <c:ptCount val="1"/>
                <c:pt idx="0">
                  <c:v>Comparison</c:v>
                </c:pt>
              </c:strCache>
            </c:strRef>
          </c:tx>
          <c:spPr>
            <a:solidFill>
              <a:srgbClr val="2677C2"/>
            </a:solidFill>
          </c:spPr>
          <c:dPt>
            <c:idx val="0"/>
            <c:bubble3D val="0"/>
            <c:extLst>
              <c:ext xmlns:c16="http://schemas.microsoft.com/office/drawing/2014/chart" uri="{C3380CC4-5D6E-409C-BE32-E72D297353CC}">
                <c16:uniqueId val="{00000000-1324-E546-A104-F17B34C9BEF6}"/>
              </c:ext>
            </c:extLst>
          </c:dPt>
          <c:dPt>
            <c:idx val="1"/>
            <c:bubble3D val="0"/>
            <c:extLst>
              <c:ext xmlns:c16="http://schemas.microsoft.com/office/drawing/2014/chart" uri="{C3380CC4-5D6E-409C-BE32-E72D297353CC}">
                <c16:uniqueId val="{00000001-1324-E546-A104-F17B34C9BEF6}"/>
              </c:ext>
            </c:extLst>
          </c:dPt>
          <c:cat>
            <c:strRef>
              <c:f>Sheet1!$B$1:$C$1</c:f>
              <c:strCache>
                <c:ptCount val="2"/>
                <c:pt idx="0">
                  <c:v>Income Tax*</c:v>
                </c:pt>
                <c:pt idx="1">
                  <c:v>Net to Heirs</c:v>
                </c:pt>
              </c:strCache>
            </c:strRef>
          </c:cat>
          <c:val>
            <c:numRef>
              <c:f>Sheet1!$B$2:$C$2</c:f>
              <c:numCache>
                <c:formatCode>General</c:formatCode>
                <c:ptCount val="2"/>
                <c:pt idx="0">
                  <c:v>500000</c:v>
                </c:pt>
                <c:pt idx="1">
                  <c:v>0</c:v>
                </c:pt>
              </c:numCache>
            </c:numRef>
          </c:val>
          <c:extLst>
            <c:ext xmlns:c16="http://schemas.microsoft.com/office/drawing/2014/chart" uri="{C3380CC4-5D6E-409C-BE32-E72D297353CC}">
              <c16:uniqueId val="{00000002-1324-E546-A104-F17B34C9BEF6}"/>
            </c:ext>
          </c:extLst>
        </c:ser>
        <c:dLbls>
          <c:showLegendKey val="0"/>
          <c:showVal val="0"/>
          <c:showCatName val="0"/>
          <c:showSerName val="0"/>
          <c:showPercent val="0"/>
          <c:showBubbleSize val="0"/>
          <c:showLeaderLines val="1"/>
        </c:dLbls>
        <c:firstSliceAng val="0"/>
      </c:pieChart>
      <c:spPr>
        <a:noFill/>
        <a:ln w="25382">
          <a:noFill/>
        </a:ln>
      </c:spPr>
    </c:plotArea>
    <c:plotVisOnly val="1"/>
    <c:dispBlanksAs val="zero"/>
    <c:showDLblsOverMax val="0"/>
  </c:chart>
  <c:spPr>
    <a:noFill/>
    <a:ln>
      <a:noFill/>
    </a:ln>
  </c:spPr>
  <c:txPr>
    <a:bodyPr/>
    <a:lstStyle/>
    <a:p>
      <a:pPr>
        <a:defRPr sz="1976" b="1" i="0" u="none" strike="noStrike" baseline="0">
          <a:solidFill>
            <a:schemeClr val="tx1"/>
          </a:solidFill>
          <a:latin typeface="MS P????"/>
          <a:ea typeface="MS P????"/>
          <a:cs typeface="MS P????"/>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984126984127396"/>
          <c:y val="2.3980815347721851E-3"/>
          <c:w val="0.6603174603174603"/>
          <c:h val="0.99760191846522783"/>
        </c:manualLayout>
      </c:layout>
      <c:pieChart>
        <c:varyColors val="1"/>
        <c:ser>
          <c:idx val="0"/>
          <c:order val="0"/>
          <c:tx>
            <c:strRef>
              <c:f>Sheet1!$A$2</c:f>
              <c:strCache>
                <c:ptCount val="1"/>
                <c:pt idx="0">
                  <c:v>Comparison</c:v>
                </c:pt>
              </c:strCache>
            </c:strRef>
          </c:tx>
          <c:spPr>
            <a:solidFill>
              <a:srgbClr val="006C90"/>
            </a:solidFill>
            <a:ln w="25400">
              <a:solidFill>
                <a:srgbClr val="FFFFFF">
                  <a:alpha val="0"/>
                </a:srgbClr>
              </a:solidFill>
              <a:prstDash val="solid"/>
            </a:ln>
          </c:spPr>
          <c:dPt>
            <c:idx val="0"/>
            <c:bubble3D val="0"/>
            <c:spPr>
              <a:solidFill>
                <a:srgbClr val="696969"/>
              </a:solidFill>
              <a:ln w="25400">
                <a:solidFill>
                  <a:srgbClr val="FFFFFF">
                    <a:alpha val="0"/>
                  </a:srgbClr>
                </a:solidFill>
                <a:prstDash val="solid"/>
              </a:ln>
            </c:spPr>
            <c:extLst>
              <c:ext xmlns:c16="http://schemas.microsoft.com/office/drawing/2014/chart" uri="{C3380CC4-5D6E-409C-BE32-E72D297353CC}">
                <c16:uniqueId val="{00000001-CFB7-5245-AFCE-9AC893A98F7E}"/>
              </c:ext>
            </c:extLst>
          </c:dPt>
          <c:dPt>
            <c:idx val="1"/>
            <c:bubble3D val="0"/>
            <c:spPr>
              <a:solidFill>
                <a:srgbClr val="2677C2"/>
              </a:solidFill>
              <a:ln w="25400">
                <a:solidFill>
                  <a:srgbClr val="FFFFFF">
                    <a:alpha val="0"/>
                  </a:srgbClr>
                </a:solidFill>
                <a:prstDash val="solid"/>
              </a:ln>
            </c:spPr>
            <c:extLst>
              <c:ext xmlns:c16="http://schemas.microsoft.com/office/drawing/2014/chart" uri="{C3380CC4-5D6E-409C-BE32-E72D297353CC}">
                <c16:uniqueId val="{00000003-CFB7-5245-AFCE-9AC893A98F7E}"/>
              </c:ext>
            </c:extLst>
          </c:dPt>
          <c:cat>
            <c:strRef>
              <c:f>Sheet1!$B$1:$C$1</c:f>
              <c:strCache>
                <c:ptCount val="2"/>
                <c:pt idx="0">
                  <c:v>Income Tax*</c:v>
                </c:pt>
                <c:pt idx="1">
                  <c:v>Net to Heirs</c:v>
                </c:pt>
              </c:strCache>
            </c:strRef>
          </c:cat>
          <c:val>
            <c:numRef>
              <c:f>Sheet1!$B$2:$C$2</c:f>
              <c:numCache>
                <c:formatCode>General</c:formatCode>
                <c:ptCount val="2"/>
                <c:pt idx="0">
                  <c:v>185000</c:v>
                </c:pt>
                <c:pt idx="1">
                  <c:v>315000</c:v>
                </c:pt>
              </c:numCache>
            </c:numRef>
          </c:val>
          <c:extLst>
            <c:ext xmlns:c16="http://schemas.microsoft.com/office/drawing/2014/chart" uri="{C3380CC4-5D6E-409C-BE32-E72D297353CC}">
              <c16:uniqueId val="{00000004-CFB7-5245-AFCE-9AC893A98F7E}"/>
            </c:ext>
          </c:extLst>
        </c:ser>
        <c:dLbls>
          <c:showLegendKey val="0"/>
          <c:showVal val="0"/>
          <c:showCatName val="0"/>
          <c:showSerName val="0"/>
          <c:showPercent val="0"/>
          <c:showBubbleSize val="0"/>
          <c:showLeaderLines val="1"/>
        </c:dLbls>
        <c:firstSliceAng val="0"/>
      </c:pieChart>
      <c:spPr>
        <a:noFill/>
        <a:ln w="25382">
          <a:noFill/>
        </a:ln>
      </c:spPr>
    </c:plotArea>
    <c:plotVisOnly val="1"/>
    <c:dispBlanksAs val="zero"/>
    <c:showDLblsOverMax val="0"/>
  </c:chart>
  <c:spPr>
    <a:noFill/>
    <a:ln>
      <a:noFill/>
    </a:ln>
  </c:spPr>
  <c:txPr>
    <a:bodyPr/>
    <a:lstStyle/>
    <a:p>
      <a:pPr>
        <a:defRPr sz="1976" b="1" i="0" u="none" strike="noStrike" baseline="0">
          <a:solidFill>
            <a:schemeClr val="tx1"/>
          </a:solidFill>
          <a:latin typeface="MS P????"/>
          <a:ea typeface="MS P????"/>
          <a:cs typeface="MS P????"/>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AF2FBB-1B20-4CA7-AE61-359958D66FCE}" type="doc">
      <dgm:prSet loTypeId="urn:microsoft.com/office/officeart/2005/8/layout/venn1" loCatId="relationship" qsTypeId="urn:microsoft.com/office/officeart/2005/8/quickstyle/simple1" qsCatId="simple" csTypeId="urn:microsoft.com/office/officeart/2005/8/colors/accent1_2" csCatId="accent1" phldr="1"/>
      <dgm:spPr/>
    </dgm:pt>
    <dgm:pt modelId="{22F0EB2D-DC08-44EA-BB68-DD559D07B47E}">
      <dgm:prSet phldrT="[Text]" custT="1"/>
      <dgm:spPr>
        <a:solidFill>
          <a:srgbClr val="CAE0EE">
            <a:alpha val="50000"/>
          </a:srgbClr>
        </a:solidFill>
      </dgm:spPr>
      <dgm:t>
        <a:bodyPr/>
        <a:lstStyle/>
        <a:p>
          <a:pPr algn="ctr"/>
          <a:r>
            <a:rPr lang="en-US" sz="1600" b="1" dirty="0">
              <a:solidFill>
                <a:srgbClr val="001F45"/>
              </a:solidFill>
            </a:rPr>
            <a:t>Protection Focused</a:t>
          </a:r>
        </a:p>
        <a:p>
          <a:pPr algn="ctr"/>
          <a:endParaRPr lang="en-US" sz="1600" b="1" dirty="0">
            <a:solidFill>
              <a:srgbClr val="001F45"/>
            </a:solidFill>
          </a:endParaRPr>
        </a:p>
        <a:p>
          <a:pPr algn="ctr"/>
          <a:r>
            <a:rPr lang="en-US" sz="1400" b="0" dirty="0">
              <a:solidFill>
                <a:srgbClr val="001F45"/>
              </a:solidFill>
            </a:rPr>
            <a:t>Dialable NLG’s</a:t>
          </a:r>
        </a:p>
        <a:p>
          <a:pPr algn="ctr"/>
          <a:endParaRPr lang="en-US" sz="1400" b="0" dirty="0">
            <a:solidFill>
              <a:srgbClr val="001F45"/>
            </a:solidFill>
          </a:endParaRPr>
        </a:p>
        <a:p>
          <a:pPr algn="ctr"/>
          <a:r>
            <a:rPr lang="en-US" sz="1400" dirty="0">
              <a:solidFill>
                <a:srgbClr val="001F45"/>
              </a:solidFill>
            </a:rPr>
            <a:t>Extra chronic illness protection</a:t>
          </a:r>
        </a:p>
        <a:p>
          <a:pPr algn="ctr"/>
          <a:endParaRPr lang="en-US" sz="1400" dirty="0">
            <a:solidFill>
              <a:srgbClr val="001F45"/>
            </a:solidFill>
          </a:endParaRPr>
        </a:p>
        <a:p>
          <a:pPr algn="ctr"/>
          <a:r>
            <a:rPr lang="en-US" sz="1400" dirty="0">
              <a:solidFill>
                <a:srgbClr val="001F45"/>
              </a:solidFill>
            </a:rPr>
            <a:t>Higher death benefit</a:t>
          </a:r>
          <a:endParaRPr lang="en-US" sz="1400" b="0" dirty="0">
            <a:solidFill>
              <a:srgbClr val="001F45"/>
            </a:solidFill>
          </a:endParaRPr>
        </a:p>
      </dgm:t>
    </dgm:pt>
    <dgm:pt modelId="{7CE884BA-CFE0-4585-AB39-E7DC36C87A9F}" type="parTrans" cxnId="{B673D426-BA7F-4F43-A90D-2D750BCB5F5E}">
      <dgm:prSet/>
      <dgm:spPr/>
      <dgm:t>
        <a:bodyPr/>
        <a:lstStyle/>
        <a:p>
          <a:endParaRPr lang="en-US"/>
        </a:p>
      </dgm:t>
    </dgm:pt>
    <dgm:pt modelId="{AF3C505B-B9F2-4854-AEF9-A5D2254B77EB}" type="sibTrans" cxnId="{B673D426-BA7F-4F43-A90D-2D750BCB5F5E}">
      <dgm:prSet/>
      <dgm:spPr/>
      <dgm:t>
        <a:bodyPr/>
        <a:lstStyle/>
        <a:p>
          <a:endParaRPr lang="en-US"/>
        </a:p>
      </dgm:t>
    </dgm:pt>
    <dgm:pt modelId="{C62060EF-A7ED-4386-BE02-DFEBECC80598}">
      <dgm:prSet phldrT="[Text]" custT="1"/>
      <dgm:spPr>
        <a:solidFill>
          <a:srgbClr val="E0ECF3">
            <a:alpha val="50000"/>
          </a:srgbClr>
        </a:solidFill>
      </dgm:spPr>
      <dgm:t>
        <a:bodyPr/>
        <a:lstStyle/>
        <a:p>
          <a:r>
            <a:rPr lang="en-US" sz="1600" b="1" dirty="0">
              <a:solidFill>
                <a:srgbClr val="001F45"/>
              </a:solidFill>
            </a:rPr>
            <a:t>Accumulation Focused</a:t>
          </a:r>
        </a:p>
        <a:p>
          <a:endParaRPr lang="en-US" sz="1600" b="1" dirty="0">
            <a:solidFill>
              <a:srgbClr val="001F45"/>
            </a:solidFill>
          </a:endParaRPr>
        </a:p>
        <a:p>
          <a:r>
            <a:rPr lang="en-US" sz="1400" dirty="0">
              <a:solidFill>
                <a:srgbClr val="001F45"/>
              </a:solidFill>
            </a:rPr>
            <a:t>Explore minimum death benefit/maximum premium</a:t>
          </a:r>
        </a:p>
        <a:p>
          <a:endParaRPr lang="en-US" sz="1400" dirty="0">
            <a:solidFill>
              <a:srgbClr val="001F45"/>
            </a:solidFill>
          </a:endParaRPr>
        </a:p>
        <a:p>
          <a:r>
            <a:rPr lang="en-US" sz="1400" b="0" dirty="0">
              <a:solidFill>
                <a:srgbClr val="001F45"/>
              </a:solidFill>
            </a:rPr>
            <a:t>LIRP designs</a:t>
          </a:r>
        </a:p>
        <a:p>
          <a:endParaRPr lang="en-US" sz="1400" b="0" dirty="0">
            <a:solidFill>
              <a:srgbClr val="001F45"/>
            </a:solidFill>
          </a:endParaRPr>
        </a:p>
        <a:p>
          <a:r>
            <a:rPr lang="en-US" sz="1400" dirty="0"/>
            <a:t>Index rider</a:t>
          </a:r>
          <a:r>
            <a:rPr lang="en-US" sz="1400" baseline="30000" dirty="0"/>
            <a:t>*</a:t>
          </a:r>
          <a:r>
            <a:rPr lang="en-US" sz="1400" dirty="0"/>
            <a:t> with a 1% floor</a:t>
          </a:r>
          <a:endParaRPr lang="en-US" sz="1400" b="0" dirty="0">
            <a:solidFill>
              <a:srgbClr val="001F45"/>
            </a:solidFill>
          </a:endParaRPr>
        </a:p>
      </dgm:t>
    </dgm:pt>
    <dgm:pt modelId="{C342778E-93C4-4BC7-B355-770D15DBB83F}" type="sibTrans" cxnId="{E1237CA3-80A2-4E6B-9C02-3B323BC392A2}">
      <dgm:prSet/>
      <dgm:spPr/>
      <dgm:t>
        <a:bodyPr/>
        <a:lstStyle/>
        <a:p>
          <a:endParaRPr lang="en-US"/>
        </a:p>
      </dgm:t>
    </dgm:pt>
    <dgm:pt modelId="{86DB5239-C9F0-4224-B5C5-664B32FCC838}" type="parTrans" cxnId="{E1237CA3-80A2-4E6B-9C02-3B323BC392A2}">
      <dgm:prSet/>
      <dgm:spPr/>
      <dgm:t>
        <a:bodyPr/>
        <a:lstStyle/>
        <a:p>
          <a:endParaRPr lang="en-US"/>
        </a:p>
      </dgm:t>
    </dgm:pt>
    <dgm:pt modelId="{8ADA77BB-3C0A-4FDA-9FC8-5B26BF94ABC9}" type="pres">
      <dgm:prSet presAssocID="{6FAF2FBB-1B20-4CA7-AE61-359958D66FCE}" presName="compositeShape" presStyleCnt="0">
        <dgm:presLayoutVars>
          <dgm:chMax val="7"/>
          <dgm:dir/>
          <dgm:resizeHandles val="exact"/>
        </dgm:presLayoutVars>
      </dgm:prSet>
      <dgm:spPr/>
    </dgm:pt>
    <dgm:pt modelId="{D958AB1E-F033-4017-9A24-5D275723B80D}" type="pres">
      <dgm:prSet presAssocID="{C62060EF-A7ED-4386-BE02-DFEBECC80598}" presName="circ1" presStyleLbl="vennNode1" presStyleIdx="0" presStyleCnt="2" custScaleX="119902" custScaleY="92429" custLinFactNeighborX="-9703" custLinFactNeighborY="-2026"/>
      <dgm:spPr/>
    </dgm:pt>
    <dgm:pt modelId="{4346BE2F-849C-489F-B6C5-95DBB3830A95}" type="pres">
      <dgm:prSet presAssocID="{C62060EF-A7ED-4386-BE02-DFEBECC80598}" presName="circ1Tx" presStyleLbl="revTx" presStyleIdx="0" presStyleCnt="0">
        <dgm:presLayoutVars>
          <dgm:chMax val="0"/>
          <dgm:chPref val="0"/>
          <dgm:bulletEnabled val="1"/>
        </dgm:presLayoutVars>
      </dgm:prSet>
      <dgm:spPr/>
    </dgm:pt>
    <dgm:pt modelId="{D39D8D36-2540-4C0C-B766-81E82E216DA9}" type="pres">
      <dgm:prSet presAssocID="{22F0EB2D-DC08-44EA-BB68-DD559D07B47E}" presName="circ2" presStyleLbl="vennNode1" presStyleIdx="1" presStyleCnt="2" custScaleX="119902" custScaleY="90492" custLinFactNeighborX="3132" custLinFactNeighborY="-2633"/>
      <dgm:spPr/>
    </dgm:pt>
    <dgm:pt modelId="{2213EC93-8C77-4F7F-B45A-4EB7F24EFD92}" type="pres">
      <dgm:prSet presAssocID="{22F0EB2D-DC08-44EA-BB68-DD559D07B47E}" presName="circ2Tx" presStyleLbl="revTx" presStyleIdx="0" presStyleCnt="0">
        <dgm:presLayoutVars>
          <dgm:chMax val="0"/>
          <dgm:chPref val="0"/>
          <dgm:bulletEnabled val="1"/>
        </dgm:presLayoutVars>
      </dgm:prSet>
      <dgm:spPr/>
    </dgm:pt>
  </dgm:ptLst>
  <dgm:cxnLst>
    <dgm:cxn modelId="{4C6F010E-D7F1-43A4-8BB1-4CCB7511B544}" type="presOf" srcId="{22F0EB2D-DC08-44EA-BB68-DD559D07B47E}" destId="{2213EC93-8C77-4F7F-B45A-4EB7F24EFD92}" srcOrd="1" destOrd="0" presId="urn:microsoft.com/office/officeart/2005/8/layout/venn1"/>
    <dgm:cxn modelId="{25AB9715-C9B6-4FE8-BB93-6ADC3B379513}" type="presOf" srcId="{6FAF2FBB-1B20-4CA7-AE61-359958D66FCE}" destId="{8ADA77BB-3C0A-4FDA-9FC8-5B26BF94ABC9}" srcOrd="0" destOrd="0" presId="urn:microsoft.com/office/officeart/2005/8/layout/venn1"/>
    <dgm:cxn modelId="{26CCA815-877E-4C4F-902D-96626F3BD362}" type="presOf" srcId="{C62060EF-A7ED-4386-BE02-DFEBECC80598}" destId="{D958AB1E-F033-4017-9A24-5D275723B80D}" srcOrd="0" destOrd="0" presId="urn:microsoft.com/office/officeart/2005/8/layout/venn1"/>
    <dgm:cxn modelId="{297F8816-13F0-4317-A992-66A743E22913}" type="presOf" srcId="{22F0EB2D-DC08-44EA-BB68-DD559D07B47E}" destId="{D39D8D36-2540-4C0C-B766-81E82E216DA9}" srcOrd="0" destOrd="0" presId="urn:microsoft.com/office/officeart/2005/8/layout/venn1"/>
    <dgm:cxn modelId="{B673D426-BA7F-4F43-A90D-2D750BCB5F5E}" srcId="{6FAF2FBB-1B20-4CA7-AE61-359958D66FCE}" destId="{22F0EB2D-DC08-44EA-BB68-DD559D07B47E}" srcOrd="1" destOrd="0" parTransId="{7CE884BA-CFE0-4585-AB39-E7DC36C87A9F}" sibTransId="{AF3C505B-B9F2-4854-AEF9-A5D2254B77EB}"/>
    <dgm:cxn modelId="{2AF92A34-1EBA-4CA2-80BC-3A541F2DFD71}" type="presOf" srcId="{C62060EF-A7ED-4386-BE02-DFEBECC80598}" destId="{4346BE2F-849C-489F-B6C5-95DBB3830A95}" srcOrd="1" destOrd="0" presId="urn:microsoft.com/office/officeart/2005/8/layout/venn1"/>
    <dgm:cxn modelId="{E1237CA3-80A2-4E6B-9C02-3B323BC392A2}" srcId="{6FAF2FBB-1B20-4CA7-AE61-359958D66FCE}" destId="{C62060EF-A7ED-4386-BE02-DFEBECC80598}" srcOrd="0" destOrd="0" parTransId="{86DB5239-C9F0-4224-B5C5-664B32FCC838}" sibTransId="{C342778E-93C4-4BC7-B355-770D15DBB83F}"/>
    <dgm:cxn modelId="{A420E969-07C2-461C-B391-A87094EEEB55}" type="presParOf" srcId="{8ADA77BB-3C0A-4FDA-9FC8-5B26BF94ABC9}" destId="{D958AB1E-F033-4017-9A24-5D275723B80D}" srcOrd="0" destOrd="0" presId="urn:microsoft.com/office/officeart/2005/8/layout/venn1"/>
    <dgm:cxn modelId="{A67A2411-2D8B-4FAD-8A8A-22F0B69B000B}" type="presParOf" srcId="{8ADA77BB-3C0A-4FDA-9FC8-5B26BF94ABC9}" destId="{4346BE2F-849C-489F-B6C5-95DBB3830A95}" srcOrd="1" destOrd="0" presId="urn:microsoft.com/office/officeart/2005/8/layout/venn1"/>
    <dgm:cxn modelId="{57D02626-6168-4D3E-8F48-FC1E26C47833}" type="presParOf" srcId="{8ADA77BB-3C0A-4FDA-9FC8-5B26BF94ABC9}" destId="{D39D8D36-2540-4C0C-B766-81E82E216DA9}" srcOrd="2" destOrd="0" presId="urn:microsoft.com/office/officeart/2005/8/layout/venn1"/>
    <dgm:cxn modelId="{51E6ACE1-6DF9-4F8E-A4D2-30605C803325}" type="presParOf" srcId="{8ADA77BB-3C0A-4FDA-9FC8-5B26BF94ABC9}" destId="{2213EC93-8C77-4F7F-B45A-4EB7F24EFD92}"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58AB1E-F033-4017-9A24-5D275723B80D}">
      <dsp:nvSpPr>
        <dsp:cNvPr id="0" name=""/>
        <dsp:cNvSpPr/>
      </dsp:nvSpPr>
      <dsp:spPr>
        <a:xfrm>
          <a:off x="905906" y="83142"/>
          <a:ext cx="4903601" cy="3780045"/>
        </a:xfrm>
        <a:prstGeom prst="ellipse">
          <a:avLst/>
        </a:prstGeom>
        <a:solidFill>
          <a:srgbClr val="E0ECF3">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1F45"/>
              </a:solidFill>
            </a:rPr>
            <a:t>Accumulation Focused</a:t>
          </a:r>
        </a:p>
        <a:p>
          <a:pPr marL="0" lvl="0" indent="0" algn="ctr" defTabSz="711200">
            <a:lnSpc>
              <a:spcPct val="90000"/>
            </a:lnSpc>
            <a:spcBef>
              <a:spcPct val="0"/>
            </a:spcBef>
            <a:spcAft>
              <a:spcPct val="35000"/>
            </a:spcAft>
            <a:buNone/>
          </a:pPr>
          <a:endParaRPr lang="en-US" sz="1600" b="1" kern="1200" dirty="0">
            <a:solidFill>
              <a:srgbClr val="001F45"/>
            </a:solidFill>
          </a:endParaRPr>
        </a:p>
        <a:p>
          <a:pPr marL="0" lvl="0" indent="0" algn="ctr" defTabSz="711200">
            <a:lnSpc>
              <a:spcPct val="90000"/>
            </a:lnSpc>
            <a:spcBef>
              <a:spcPct val="0"/>
            </a:spcBef>
            <a:spcAft>
              <a:spcPct val="35000"/>
            </a:spcAft>
            <a:buNone/>
          </a:pPr>
          <a:r>
            <a:rPr lang="en-US" sz="1400" kern="1200" dirty="0">
              <a:solidFill>
                <a:srgbClr val="001F45"/>
              </a:solidFill>
            </a:rPr>
            <a:t>Explore minimum death benefit/maximum premium</a:t>
          </a:r>
        </a:p>
        <a:p>
          <a:pPr marL="0" lvl="0" indent="0" algn="ctr" defTabSz="711200">
            <a:lnSpc>
              <a:spcPct val="90000"/>
            </a:lnSpc>
            <a:spcBef>
              <a:spcPct val="0"/>
            </a:spcBef>
            <a:spcAft>
              <a:spcPct val="35000"/>
            </a:spcAft>
            <a:buNone/>
          </a:pPr>
          <a:endParaRPr lang="en-US" sz="1400" kern="1200" dirty="0">
            <a:solidFill>
              <a:srgbClr val="001F45"/>
            </a:solidFill>
          </a:endParaRPr>
        </a:p>
        <a:p>
          <a:pPr marL="0" lvl="0" indent="0" algn="ctr" defTabSz="711200">
            <a:lnSpc>
              <a:spcPct val="90000"/>
            </a:lnSpc>
            <a:spcBef>
              <a:spcPct val="0"/>
            </a:spcBef>
            <a:spcAft>
              <a:spcPct val="35000"/>
            </a:spcAft>
            <a:buNone/>
          </a:pPr>
          <a:r>
            <a:rPr lang="en-US" sz="1400" b="0" kern="1200" dirty="0">
              <a:solidFill>
                <a:srgbClr val="001F45"/>
              </a:solidFill>
            </a:rPr>
            <a:t>LIRP designs</a:t>
          </a:r>
        </a:p>
        <a:p>
          <a:pPr marL="0" lvl="0" indent="0" algn="ctr" defTabSz="711200">
            <a:lnSpc>
              <a:spcPct val="90000"/>
            </a:lnSpc>
            <a:spcBef>
              <a:spcPct val="0"/>
            </a:spcBef>
            <a:spcAft>
              <a:spcPct val="35000"/>
            </a:spcAft>
            <a:buNone/>
          </a:pPr>
          <a:endParaRPr lang="en-US" sz="1400" b="0" kern="1200" dirty="0">
            <a:solidFill>
              <a:srgbClr val="001F45"/>
            </a:solidFill>
          </a:endParaRPr>
        </a:p>
        <a:p>
          <a:pPr marL="0" lvl="0" indent="0" algn="ctr" defTabSz="711200">
            <a:lnSpc>
              <a:spcPct val="90000"/>
            </a:lnSpc>
            <a:spcBef>
              <a:spcPct val="0"/>
            </a:spcBef>
            <a:spcAft>
              <a:spcPct val="35000"/>
            </a:spcAft>
            <a:buNone/>
          </a:pPr>
          <a:r>
            <a:rPr lang="en-US" sz="1400" kern="1200" dirty="0"/>
            <a:t>Index rider</a:t>
          </a:r>
          <a:r>
            <a:rPr lang="en-US" sz="1400" kern="1200" baseline="30000" dirty="0"/>
            <a:t>*</a:t>
          </a:r>
          <a:r>
            <a:rPr lang="en-US" sz="1400" kern="1200" dirty="0"/>
            <a:t> with a 1% floor</a:t>
          </a:r>
          <a:endParaRPr lang="en-US" sz="1400" b="0" kern="1200" dirty="0">
            <a:solidFill>
              <a:srgbClr val="001F45"/>
            </a:solidFill>
          </a:endParaRPr>
        </a:p>
      </dsp:txBody>
      <dsp:txXfrm>
        <a:off x="1590643" y="528891"/>
        <a:ext cx="2827301" cy="2888548"/>
      </dsp:txXfrm>
    </dsp:sp>
    <dsp:sp modelId="{D39D8D36-2540-4C0C-B766-81E82E216DA9}">
      <dsp:nvSpPr>
        <dsp:cNvPr id="0" name=""/>
        <dsp:cNvSpPr/>
      </dsp:nvSpPr>
      <dsp:spPr>
        <a:xfrm>
          <a:off x="4378328" y="97926"/>
          <a:ext cx="4903601" cy="3700828"/>
        </a:xfrm>
        <a:prstGeom prst="ellipse">
          <a:avLst/>
        </a:prstGeom>
        <a:solidFill>
          <a:srgbClr val="CAE0EE">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1F45"/>
              </a:solidFill>
            </a:rPr>
            <a:t>Protection Focused</a:t>
          </a:r>
        </a:p>
        <a:p>
          <a:pPr marL="0" lvl="0" indent="0" algn="ctr" defTabSz="711200">
            <a:lnSpc>
              <a:spcPct val="90000"/>
            </a:lnSpc>
            <a:spcBef>
              <a:spcPct val="0"/>
            </a:spcBef>
            <a:spcAft>
              <a:spcPct val="35000"/>
            </a:spcAft>
            <a:buNone/>
          </a:pPr>
          <a:endParaRPr lang="en-US" sz="1600" b="1" kern="1200" dirty="0">
            <a:solidFill>
              <a:srgbClr val="001F45"/>
            </a:solidFill>
          </a:endParaRPr>
        </a:p>
        <a:p>
          <a:pPr marL="0" lvl="0" indent="0" algn="ctr" defTabSz="711200">
            <a:lnSpc>
              <a:spcPct val="90000"/>
            </a:lnSpc>
            <a:spcBef>
              <a:spcPct val="0"/>
            </a:spcBef>
            <a:spcAft>
              <a:spcPct val="35000"/>
            </a:spcAft>
            <a:buNone/>
          </a:pPr>
          <a:r>
            <a:rPr lang="en-US" sz="1400" b="0" kern="1200" dirty="0">
              <a:solidFill>
                <a:srgbClr val="001F45"/>
              </a:solidFill>
            </a:rPr>
            <a:t>Dialable NLG’s</a:t>
          </a:r>
        </a:p>
        <a:p>
          <a:pPr marL="0" lvl="0" indent="0" algn="ctr" defTabSz="711200">
            <a:lnSpc>
              <a:spcPct val="90000"/>
            </a:lnSpc>
            <a:spcBef>
              <a:spcPct val="0"/>
            </a:spcBef>
            <a:spcAft>
              <a:spcPct val="35000"/>
            </a:spcAft>
            <a:buNone/>
          </a:pPr>
          <a:endParaRPr lang="en-US" sz="1400" b="0" kern="1200" dirty="0">
            <a:solidFill>
              <a:srgbClr val="001F45"/>
            </a:solidFill>
          </a:endParaRPr>
        </a:p>
        <a:p>
          <a:pPr marL="0" lvl="0" indent="0" algn="ctr" defTabSz="711200">
            <a:lnSpc>
              <a:spcPct val="90000"/>
            </a:lnSpc>
            <a:spcBef>
              <a:spcPct val="0"/>
            </a:spcBef>
            <a:spcAft>
              <a:spcPct val="35000"/>
            </a:spcAft>
            <a:buNone/>
          </a:pPr>
          <a:r>
            <a:rPr lang="en-US" sz="1400" kern="1200" dirty="0">
              <a:solidFill>
                <a:srgbClr val="001F45"/>
              </a:solidFill>
            </a:rPr>
            <a:t>Extra chronic illness protection</a:t>
          </a:r>
        </a:p>
        <a:p>
          <a:pPr marL="0" lvl="0" indent="0" algn="ctr" defTabSz="711200">
            <a:lnSpc>
              <a:spcPct val="90000"/>
            </a:lnSpc>
            <a:spcBef>
              <a:spcPct val="0"/>
            </a:spcBef>
            <a:spcAft>
              <a:spcPct val="35000"/>
            </a:spcAft>
            <a:buNone/>
          </a:pPr>
          <a:endParaRPr lang="en-US" sz="1400" kern="1200" dirty="0">
            <a:solidFill>
              <a:srgbClr val="001F45"/>
            </a:solidFill>
          </a:endParaRPr>
        </a:p>
        <a:p>
          <a:pPr marL="0" lvl="0" indent="0" algn="ctr" defTabSz="711200">
            <a:lnSpc>
              <a:spcPct val="90000"/>
            </a:lnSpc>
            <a:spcBef>
              <a:spcPct val="0"/>
            </a:spcBef>
            <a:spcAft>
              <a:spcPct val="35000"/>
            </a:spcAft>
            <a:buNone/>
          </a:pPr>
          <a:r>
            <a:rPr lang="en-US" sz="1400" kern="1200" dirty="0">
              <a:solidFill>
                <a:srgbClr val="001F45"/>
              </a:solidFill>
            </a:rPr>
            <a:t>Higher death benefit</a:t>
          </a:r>
          <a:endParaRPr lang="en-US" sz="1400" b="0" kern="1200" dirty="0">
            <a:solidFill>
              <a:srgbClr val="001F45"/>
            </a:solidFill>
          </a:endParaRPr>
        </a:p>
      </dsp:txBody>
      <dsp:txXfrm>
        <a:off x="5769891" y="534333"/>
        <a:ext cx="2827301" cy="282801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8A433C-E095-A246-9CDD-E23D75D473F9}" type="datetimeFigureOut">
              <a:rPr lang="en-US" smtClean="0"/>
              <a:t>3/15/2022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B4810F-8C04-2045-8F3F-EC3FA740D56A}" type="slidenum">
              <a:rPr lang="en-US" smtClean="0"/>
              <a:t>‹#›</a:t>
            </a:fld>
            <a:endParaRPr lang="en-US" dirty="0"/>
          </a:p>
        </p:txBody>
      </p:sp>
    </p:spTree>
    <p:extLst>
      <p:ext uri="{BB962C8B-B14F-4D97-AF65-F5344CB8AC3E}">
        <p14:creationId xmlns:p14="http://schemas.microsoft.com/office/powerpoint/2010/main" val="3202873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auto" latinLnBrk="0" hangingPunct="1"/>
            <a:r>
              <a:rPr lang="en-US" sz="1200" kern="1200" dirty="0">
                <a:solidFill>
                  <a:schemeClr val="tx1"/>
                </a:solidFill>
                <a:effectLst/>
                <a:latin typeface="+mn-lt"/>
                <a:ea typeface="+mn-ea"/>
                <a:cs typeface="+mn-cs"/>
              </a:rPr>
              <a:t>Good [morning/afternoon]! I’m [name] and I’m a [title] with [company].</a:t>
            </a:r>
          </a:p>
          <a:p>
            <a:pPr rtl="0" eaLnBrk="1" fontAlgn="auto" latinLnBrk="0" hangingPunct="1"/>
            <a:endParaRPr lang="en-IN" dirty="0">
              <a:effectLst/>
            </a:endParaRPr>
          </a:p>
          <a:p>
            <a:pPr rtl="0" eaLnBrk="1" latinLnBrk="0" hangingPunct="1"/>
            <a:r>
              <a:rPr lang="en-US" sz="1200" kern="1200" dirty="0">
                <a:solidFill>
                  <a:schemeClr val="tx1"/>
                </a:solidFill>
                <a:effectLst/>
                <a:latin typeface="+mn-lt"/>
                <a:ea typeface="+mn-ea"/>
                <a:cs typeface="+mn-cs"/>
              </a:rPr>
              <a:t>Today, I’d like to ask you to put aside most of what you know about cash value life insurance and the ways you usually talk about it with clients, which clients you discuss it with, and even how you yourself think about it. </a:t>
            </a:r>
          </a:p>
          <a:p>
            <a:pPr rtl="0" eaLnBrk="1" latinLnBrk="0" hangingPunct="1"/>
            <a:endParaRPr lang="en-IN" dirty="0">
              <a:effectLst/>
            </a:endParaRPr>
          </a:p>
          <a:p>
            <a:pPr rtl="0" eaLnBrk="1" latinLnBrk="0" hangingPunct="1"/>
            <a:r>
              <a:rPr lang="en-US" sz="1200" kern="1200" dirty="0">
                <a:solidFill>
                  <a:schemeClr val="tx1"/>
                </a:solidFill>
                <a:effectLst/>
                <a:latin typeface="+mn-lt"/>
                <a:ea typeface="+mn-ea"/>
                <a:cs typeface="+mn-cs"/>
              </a:rPr>
              <a:t>I think that, as an industry, we often get stuck in the track of trying to anticipate exactly what clients will need and identifying the specific solution and the specific way that it will help them. Not that that’s a bad thing. We are problem-solvers, after all. But there are times that it might limit us and clients. So, today I’d like to take a step back from the specifics and look at the broader picture so we can reimagine the possibilities of how life insurance can help clients—and which clients it can help, as well.</a:t>
            </a:r>
            <a:endParaRPr lang="en-IN" dirty="0">
              <a:effectLst/>
            </a:endParaRPr>
          </a:p>
          <a:p>
            <a:endParaRPr lang="en-US" dirty="0"/>
          </a:p>
        </p:txBody>
      </p:sp>
      <p:sp>
        <p:nvSpPr>
          <p:cNvPr id="4" name="Slide Number Placeholder 3"/>
          <p:cNvSpPr>
            <a:spLocks noGrp="1"/>
          </p:cNvSpPr>
          <p:nvPr>
            <p:ph type="sldNum" sz="quarter" idx="5"/>
          </p:nvPr>
        </p:nvSpPr>
        <p:spPr/>
        <p:txBody>
          <a:bodyPr/>
          <a:lstStyle/>
          <a:p>
            <a:fld id="{F5B4810F-8C04-2045-8F3F-EC3FA740D56A}" type="slidenum">
              <a:rPr lang="en-US" smtClean="0"/>
              <a:t>1</a:t>
            </a:fld>
            <a:endParaRPr lang="en-US" dirty="0"/>
          </a:p>
        </p:txBody>
      </p:sp>
    </p:spTree>
    <p:extLst>
      <p:ext uri="{BB962C8B-B14F-4D97-AF65-F5344CB8AC3E}">
        <p14:creationId xmlns:p14="http://schemas.microsoft.com/office/powerpoint/2010/main" val="502445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latinLnBrk="0" hangingPunct="1"/>
            <a:r>
              <a:rPr lang="en-US" sz="1200" kern="1200" dirty="0">
                <a:solidFill>
                  <a:schemeClr val="tx1"/>
                </a:solidFill>
                <a:effectLst/>
                <a:latin typeface="+mn-lt"/>
                <a:ea typeface="+mn-ea"/>
                <a:cs typeface="+mn-cs"/>
              </a:rPr>
              <a:t>I want to close out this section by demonstrating that there aren’t many other alternatives that receive the same magnitude of favorable tax treatment as life insurance. Often, we refer to financial instruments as being in one of 3 buckets: taxable, tax-deferred, or tax-free. Or said differently: tax me now, tax me later, or don’t tax me again.</a:t>
            </a:r>
          </a:p>
          <a:p>
            <a:pPr rtl="0" eaLnBrk="1" latinLnBrk="0" hangingPunct="1"/>
            <a:endParaRPr lang="en-IN" dirty="0">
              <a:effectLst/>
            </a:endParaRPr>
          </a:p>
          <a:p>
            <a:pPr rtl="0" eaLnBrk="1" latinLnBrk="0" hangingPunct="1"/>
            <a:r>
              <a:rPr lang="en-US" sz="1200" kern="1200" dirty="0">
                <a:solidFill>
                  <a:schemeClr val="tx1"/>
                </a:solidFill>
                <a:effectLst/>
                <a:latin typeface="+mn-lt"/>
                <a:ea typeface="+mn-ea"/>
                <a:cs typeface="+mn-cs"/>
              </a:rPr>
              <a:t>If given the option, most logical people would want all of their money in the tax-free category. Unfortunately, this bucket is often the least utilized, as there are idiosyncrasies here not found in the others. For example, income thresholds often prohibit the use of a Roth account even for the mass affluent. While municipal bonds don’t have income limitations, their lack of upside potential often removes them from consideration.</a:t>
            </a:r>
          </a:p>
          <a:p>
            <a:pPr rtl="0" eaLnBrk="1" latinLnBrk="0" hangingPunct="1"/>
            <a:endParaRPr lang="en-IN" dirty="0">
              <a:effectLst/>
            </a:endParaRPr>
          </a:p>
          <a:p>
            <a:pPr rtl="0" eaLnBrk="1" latinLnBrk="0" hangingPunct="1"/>
            <a:r>
              <a:rPr lang="en-US" sz="1200" kern="1200" dirty="0">
                <a:solidFill>
                  <a:schemeClr val="tx1"/>
                </a:solidFill>
                <a:effectLst/>
                <a:latin typeface="+mn-lt"/>
                <a:ea typeface="+mn-ea"/>
                <a:cs typeface="+mn-cs"/>
              </a:rPr>
              <a:t>Beyond that, you have life insurance. Most clients will already have a substantial sum of their financial assets in the first 2 buckets, but tax diversification is paramount to any well-rounded portfolio and financial strategy. And if those clients aren’t taking advantage of the tax treatment of life insurance in that third bucket, they’re missing a key ingredient.</a:t>
            </a:r>
            <a:endParaRPr lang="en-IN" dirty="0">
              <a:effectLst/>
            </a:endParaRPr>
          </a:p>
          <a:p>
            <a:endParaRPr lang="en-US" dirty="0"/>
          </a:p>
        </p:txBody>
      </p:sp>
      <p:sp>
        <p:nvSpPr>
          <p:cNvPr id="4" name="Slide Number Placeholder 3"/>
          <p:cNvSpPr>
            <a:spLocks noGrp="1"/>
          </p:cNvSpPr>
          <p:nvPr>
            <p:ph type="sldNum" sz="quarter" idx="5"/>
          </p:nvPr>
        </p:nvSpPr>
        <p:spPr/>
        <p:txBody>
          <a:bodyPr/>
          <a:lstStyle/>
          <a:p>
            <a:fld id="{F5B4810F-8C04-2045-8F3F-EC3FA740D56A}" type="slidenum">
              <a:rPr lang="en-US" smtClean="0"/>
              <a:t>10</a:t>
            </a:fld>
            <a:endParaRPr lang="en-US" dirty="0"/>
          </a:p>
        </p:txBody>
      </p:sp>
    </p:spTree>
    <p:extLst>
      <p:ext uri="{BB962C8B-B14F-4D97-AF65-F5344CB8AC3E}">
        <p14:creationId xmlns:p14="http://schemas.microsoft.com/office/powerpoint/2010/main" val="3449279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latinLnBrk="0" hangingPunct="1"/>
            <a:r>
              <a:rPr lang="en-US" sz="1200" kern="1200" dirty="0">
                <a:solidFill>
                  <a:schemeClr val="tx1"/>
                </a:solidFill>
                <a:effectLst/>
                <a:latin typeface="+mn-lt"/>
                <a:ea typeface="+mn-ea"/>
                <a:cs typeface="+mn-cs"/>
              </a:rPr>
              <a:t>We opened our program today asking you to think differently about life insurance. We asked you to think beyond the traditional death benefit. And for those of you who have potentially utilized cash value policies in the past, we asked you to consider expanding beyond the traditional LIRP design. To do this, we needed to have the context and understanding of the tax treatment. </a:t>
            </a:r>
          </a:p>
          <a:p>
            <a:pPr rtl="0" eaLnBrk="1" latinLnBrk="0" hangingPunct="1"/>
            <a:endParaRPr lang="en-IN" dirty="0">
              <a:effectLst/>
            </a:endParaRPr>
          </a:p>
          <a:p>
            <a:pPr rtl="0" eaLnBrk="1" latinLnBrk="0" hangingPunct="1"/>
            <a:r>
              <a:rPr lang="en-US" sz="1200" kern="1200" dirty="0">
                <a:solidFill>
                  <a:schemeClr val="tx1"/>
                </a:solidFill>
                <a:effectLst/>
                <a:latin typeface="+mn-lt"/>
                <a:ea typeface="+mn-ea"/>
                <a:cs typeface="+mn-cs"/>
              </a:rPr>
              <a:t>Now, with our understanding of the tax advantages of life insurance, let’s move into some of the various ways we can go beyond. And we’ll do that through the lens of the </a:t>
            </a:r>
            <a:r>
              <a:rPr lang="en-US" sz="1200" b="1" kern="1200" dirty="0">
                <a:solidFill>
                  <a:schemeClr val="tx1"/>
                </a:solidFill>
                <a:effectLst/>
                <a:latin typeface="+mn-lt"/>
                <a:ea typeface="+mn-ea"/>
                <a:cs typeface="+mn-cs"/>
              </a:rPr>
              <a:t>3 Ls of life insurance</a:t>
            </a:r>
            <a:r>
              <a:rPr lang="en-US" sz="1200" kern="1200" dirty="0">
                <a:solidFill>
                  <a:schemeClr val="tx1"/>
                </a:solidFill>
                <a:effectLst/>
                <a:latin typeface="+mn-lt"/>
                <a:ea typeface="+mn-ea"/>
                <a:cs typeface="+mn-cs"/>
              </a:rPr>
              <a:t>, which are to </a:t>
            </a:r>
            <a:r>
              <a:rPr lang="en-US" sz="1200" b="1" kern="1200" dirty="0">
                <a:solidFill>
                  <a:schemeClr val="tx1"/>
                </a:solidFill>
                <a:effectLst/>
                <a:latin typeface="+mn-lt"/>
                <a:ea typeface="+mn-ea"/>
                <a:cs typeface="+mn-cs"/>
              </a:rPr>
              <a:t>LIRP it, Leverage it, or Leave it</a:t>
            </a:r>
            <a:r>
              <a:rPr lang="en-US" sz="1200" kern="1200" dirty="0">
                <a:solidFill>
                  <a:schemeClr val="tx1"/>
                </a:solidFill>
                <a:effectLst/>
                <a:latin typeface="+mn-lt"/>
                <a:ea typeface="+mn-ea"/>
                <a:cs typeface="+mn-cs"/>
              </a:rPr>
              <a:t>. </a:t>
            </a:r>
          </a:p>
          <a:p>
            <a:pPr rtl="0" eaLnBrk="1" latinLnBrk="0" hangingPunct="1"/>
            <a:endParaRPr lang="en-IN" dirty="0">
              <a:effectLst/>
            </a:endParaRPr>
          </a:p>
          <a:p>
            <a:pPr rtl="0" eaLnBrk="1" latinLnBrk="0" hangingPunct="1"/>
            <a:r>
              <a:rPr lang="en-US" sz="1200" kern="1200" dirty="0">
                <a:solidFill>
                  <a:schemeClr val="tx1"/>
                </a:solidFill>
                <a:effectLst/>
                <a:latin typeface="+mn-lt"/>
                <a:ea typeface="+mn-ea"/>
                <a:cs typeface="+mn-cs"/>
              </a:rPr>
              <a:t>Do you talk to clients about all of these choices? Life insurance offers death benefits and can offer cash value. If you share ALL the possibilities of cash value life insurance with them, you can appeal to a much broader audience than we might if we focus on only the traditional supplemental retirement income aspect. Clients have so many needs and wants—let’s focus on how many of them life insurance can help with instead.</a:t>
            </a:r>
            <a:endParaRPr lang="en-IN" dirty="0">
              <a:effectLst/>
            </a:endParaRPr>
          </a:p>
          <a:p>
            <a:endParaRPr lang="en-US" dirty="0"/>
          </a:p>
        </p:txBody>
      </p:sp>
      <p:sp>
        <p:nvSpPr>
          <p:cNvPr id="4" name="Slide Number Placeholder 3"/>
          <p:cNvSpPr>
            <a:spLocks noGrp="1"/>
          </p:cNvSpPr>
          <p:nvPr>
            <p:ph type="sldNum" sz="quarter" idx="5"/>
          </p:nvPr>
        </p:nvSpPr>
        <p:spPr/>
        <p:txBody>
          <a:bodyPr/>
          <a:lstStyle/>
          <a:p>
            <a:fld id="{F5B4810F-8C04-2045-8F3F-EC3FA740D56A}" type="slidenum">
              <a:rPr lang="en-US" smtClean="0"/>
              <a:t>11</a:t>
            </a:fld>
            <a:endParaRPr lang="en-US" dirty="0"/>
          </a:p>
        </p:txBody>
      </p:sp>
    </p:spTree>
    <p:extLst>
      <p:ext uri="{BB962C8B-B14F-4D97-AF65-F5344CB8AC3E}">
        <p14:creationId xmlns:p14="http://schemas.microsoft.com/office/powerpoint/2010/main" val="1511138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latinLnBrk="0" hangingPunct="1"/>
            <a:r>
              <a:rPr lang="en-US" sz="1200" kern="1200" dirty="0">
                <a:solidFill>
                  <a:schemeClr val="tx1"/>
                </a:solidFill>
                <a:effectLst/>
                <a:latin typeface="+mn-lt"/>
                <a:ea typeface="+mn-ea"/>
                <a:cs typeface="+mn-cs"/>
              </a:rPr>
              <a:t>For those of you incorporating accumulation designs, let’s start with the most common: LIRP. LIRP means Life Insurance in Retirement Planning, which is using the life insurance policy cash values to create an income stream to supplement retirement income. </a:t>
            </a:r>
          </a:p>
          <a:p>
            <a:pPr rtl="0" eaLnBrk="1" latinLnBrk="0" hangingPunct="1"/>
            <a:endParaRPr lang="en-IN" dirty="0">
              <a:effectLst/>
            </a:endParaRPr>
          </a:p>
          <a:p>
            <a:pPr rtl="0" eaLnBrk="1" latinLnBrk="0" hangingPunct="1"/>
            <a:r>
              <a:rPr lang="en-US" sz="1200" kern="1200" dirty="0">
                <a:solidFill>
                  <a:schemeClr val="tx1"/>
                </a:solidFill>
                <a:effectLst/>
                <a:latin typeface="+mn-lt"/>
                <a:ea typeface="+mn-ea"/>
                <a:cs typeface="+mn-cs"/>
              </a:rPr>
              <a:t>Once considered a strategy for only the very wealthy, this concept has grown in usage for the mass market in recent years. Here, customers—ultra-wealthy or not—will generally solve for the least amount of death benefit they can purchase with their available premium payments that won’t make the contract a MEC. With the recent 7702 changes, clients have more flexibility here.</a:t>
            </a:r>
            <a:endParaRPr lang="en-IN" dirty="0">
              <a:effectLst/>
            </a:endParaRPr>
          </a:p>
          <a:p>
            <a:pPr rtl="0" eaLnBrk="1" latinLnBrk="0" hangingPunct="1"/>
            <a:r>
              <a:rPr lang="en-US" sz="1200" kern="1200" dirty="0">
                <a:solidFill>
                  <a:schemeClr val="tx1"/>
                </a:solidFill>
                <a:effectLst/>
                <a:latin typeface="+mn-lt"/>
                <a:ea typeface="+mn-ea"/>
                <a:cs typeface="+mn-cs"/>
              </a:rPr>
              <a:t>Typically for this strategy to work as well as possible, these premiums should be paid over a relatively long period of time—often at least 10 to 15 years or longer. This is where the challenge comes in. To put a strategy like this in place that won’t be utilized for such a long time, it can be very difficult to know and determine exactly what the client’s needs will be at that point in the future.</a:t>
            </a:r>
          </a:p>
          <a:p>
            <a:pPr rtl="0" eaLnBrk="1" latinLnBrk="0" hangingPunct="1"/>
            <a:endParaRPr lang="en-IN" dirty="0">
              <a:effectLst/>
            </a:endParaRPr>
          </a:p>
          <a:p>
            <a:pPr rtl="0" eaLnBrk="1" latinLnBrk="0" hangingPunct="1"/>
            <a:r>
              <a:rPr lang="en-US" sz="1200" kern="1200" dirty="0">
                <a:solidFill>
                  <a:schemeClr val="tx1"/>
                </a:solidFill>
                <a:effectLst/>
                <a:latin typeface="+mn-lt"/>
                <a:ea typeface="+mn-ea"/>
                <a:cs typeface="+mn-cs"/>
              </a:rPr>
              <a:t>And to make matters worse, we often compare carriers in this space based upon how much income their solution can provide. Or, said differently, we spreadsheet different product solutions based primarily on an outcome that may not even take place. It’s a great strategy, but I would think that comparing on which carrier can potentially provide the largest bucket of cash value may make more sense. </a:t>
            </a:r>
            <a:endParaRPr lang="en-IN" dirty="0">
              <a:effectLst/>
            </a:endParaRPr>
          </a:p>
          <a:p>
            <a:endParaRPr lang="en-US" dirty="0"/>
          </a:p>
        </p:txBody>
      </p:sp>
      <p:sp>
        <p:nvSpPr>
          <p:cNvPr id="4" name="Slide Number Placeholder 3"/>
          <p:cNvSpPr>
            <a:spLocks noGrp="1"/>
          </p:cNvSpPr>
          <p:nvPr>
            <p:ph type="sldNum" sz="quarter" idx="5"/>
          </p:nvPr>
        </p:nvSpPr>
        <p:spPr/>
        <p:txBody>
          <a:bodyPr/>
          <a:lstStyle/>
          <a:p>
            <a:fld id="{F5B4810F-8C04-2045-8F3F-EC3FA740D56A}" type="slidenum">
              <a:rPr lang="en-US" smtClean="0"/>
              <a:t>12</a:t>
            </a:fld>
            <a:endParaRPr lang="en-US" dirty="0"/>
          </a:p>
        </p:txBody>
      </p:sp>
    </p:spTree>
    <p:extLst>
      <p:ext uri="{BB962C8B-B14F-4D97-AF65-F5344CB8AC3E}">
        <p14:creationId xmlns:p14="http://schemas.microsoft.com/office/powerpoint/2010/main" val="1107941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latinLnBrk="0" hangingPunct="1"/>
            <a:r>
              <a:rPr lang="en-US" sz="1200" kern="1200" dirty="0">
                <a:solidFill>
                  <a:schemeClr val="tx1"/>
                </a:solidFill>
                <a:effectLst/>
                <a:latin typeface="+mn-lt"/>
                <a:ea typeface="+mn-ea"/>
                <a:cs typeface="+mn-cs"/>
              </a:rPr>
              <a:t>And what if we were to be more deliberate about our income planning?</a:t>
            </a:r>
          </a:p>
          <a:p>
            <a:pPr rtl="0" eaLnBrk="1" latinLnBrk="0" hangingPunct="1"/>
            <a:endParaRPr lang="en-IN" dirty="0">
              <a:effectLst/>
            </a:endParaRPr>
          </a:p>
          <a:p>
            <a:pPr rtl="0" eaLnBrk="1" latinLnBrk="0" hangingPunct="1"/>
            <a:r>
              <a:rPr lang="en-US" sz="1200" kern="1200" dirty="0">
                <a:solidFill>
                  <a:schemeClr val="tx1"/>
                </a:solidFill>
                <a:effectLst/>
                <a:latin typeface="+mn-lt"/>
                <a:ea typeface="+mn-ea"/>
                <a:cs typeface="+mn-cs"/>
              </a:rPr>
              <a:t>There’s a fascinating phenomenon taking place within the retirement prism nowadays. As pension plans continue to go away, Social Security has become the only source of guaranteed income for many people. While individuals typically become eligible for Social Security beginning at age 62, they are typically not eligible for their entire amount until age 66 or 67. But what does this really mean? From a planning standpoint, your Social Security check actually grows by 8% every year that it is not taken between ages 62 and 70. But an overwhelming number of people turn it on right away at age 62. A guaranteed 8% rate of return coupled with a higher guaranteed income makes a ton of sense … but that requires having an additional bucket of money to bridge that gap. Perhaps using a LIRP design for Social Security planning could work better than a 20- or 30-year distribution period.</a:t>
            </a:r>
          </a:p>
          <a:p>
            <a:pPr rtl="0" eaLnBrk="1" latinLnBrk="0" hangingPunct="1"/>
            <a:endParaRPr lang="en-IN" dirty="0">
              <a:effectLst/>
            </a:endParaRPr>
          </a:p>
          <a:p>
            <a:pPr rtl="0" eaLnBrk="1" latinLnBrk="0" hangingPunct="1"/>
            <a:r>
              <a:rPr lang="en-US" sz="1200" kern="1200" dirty="0">
                <a:solidFill>
                  <a:schemeClr val="tx1"/>
                </a:solidFill>
                <a:effectLst/>
                <a:latin typeface="+mn-lt"/>
                <a:ea typeface="+mn-ea"/>
                <a:cs typeface="+mn-cs"/>
              </a:rPr>
              <a:t>Similarly, the age for RMDs, or Required Minimum Distributions, from relevant qualified accounts was pushed back to age 72. However, the retirement age for many workers still remains in the early to mid 60s. There are many people who would prefer not to tap their retirement assets until they absolutely have to. So once again, we ask the question: If there were another temporary funding source to delay taking distributions from their qualified accounts, could that help their financial strategy?</a:t>
            </a:r>
            <a:endParaRPr lang="en-IN" dirty="0">
              <a:effectLst/>
            </a:endParaRPr>
          </a:p>
          <a:p>
            <a:endParaRPr lang="en-US" dirty="0"/>
          </a:p>
        </p:txBody>
      </p:sp>
      <p:sp>
        <p:nvSpPr>
          <p:cNvPr id="4" name="Slide Number Placeholder 3"/>
          <p:cNvSpPr>
            <a:spLocks noGrp="1"/>
          </p:cNvSpPr>
          <p:nvPr>
            <p:ph type="sldNum" sz="quarter" idx="5"/>
          </p:nvPr>
        </p:nvSpPr>
        <p:spPr/>
        <p:txBody>
          <a:bodyPr/>
          <a:lstStyle/>
          <a:p>
            <a:fld id="{F5B4810F-8C04-2045-8F3F-EC3FA740D56A}" type="slidenum">
              <a:rPr lang="en-US" smtClean="0"/>
              <a:t>13</a:t>
            </a:fld>
            <a:endParaRPr lang="en-US" dirty="0"/>
          </a:p>
        </p:txBody>
      </p:sp>
    </p:spTree>
    <p:extLst>
      <p:ext uri="{BB962C8B-B14F-4D97-AF65-F5344CB8AC3E}">
        <p14:creationId xmlns:p14="http://schemas.microsoft.com/office/powerpoint/2010/main" val="4271452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latinLnBrk="0" hangingPunct="1"/>
            <a:r>
              <a:rPr lang="en-US" sz="1200" kern="1200" dirty="0">
                <a:solidFill>
                  <a:schemeClr val="tx1"/>
                </a:solidFill>
                <a:effectLst/>
                <a:latin typeface="+mn-lt"/>
                <a:ea typeface="+mn-ea"/>
                <a:cs typeface="+mn-cs"/>
              </a:rPr>
              <a:t>Interestingly enough, despite the manner in which we often talk about accumulation or LIRP designs, these policies rarely get used in this manner. </a:t>
            </a:r>
          </a:p>
          <a:p>
            <a:pPr rtl="0" eaLnBrk="1" latinLnBrk="0" hangingPunct="1"/>
            <a:endParaRPr lang="en-IN" dirty="0">
              <a:effectLst/>
            </a:endParaRPr>
          </a:p>
          <a:p>
            <a:pPr rtl="0" eaLnBrk="1" latinLnBrk="0" hangingPunct="1"/>
            <a:r>
              <a:rPr lang="en-US" sz="1200" kern="1200" dirty="0">
                <a:solidFill>
                  <a:schemeClr val="tx1"/>
                </a:solidFill>
                <a:effectLst/>
                <a:latin typeface="+mn-lt"/>
                <a:ea typeface="+mn-ea"/>
                <a:cs typeface="+mn-cs"/>
              </a:rPr>
              <a:t>Instead, we find that most policyholders tend to be sporadic when taking distributions from their policies. They are far more likely to take a large distribution to pay for planned or unplanned expenses. The purpose of the distribution ranges from helping to pay for a wedding or education to purchasing a home or some luxury retirement expense.</a:t>
            </a:r>
          </a:p>
          <a:p>
            <a:pPr rtl="0" eaLnBrk="1" latinLnBrk="0" hangingPunct="1"/>
            <a:endParaRPr lang="en-IN" dirty="0">
              <a:effectLst/>
            </a:endParaRPr>
          </a:p>
          <a:p>
            <a:pPr rtl="0" eaLnBrk="1" latinLnBrk="0" hangingPunct="1"/>
            <a:r>
              <a:rPr lang="en-US" sz="1200" kern="1200" dirty="0">
                <a:solidFill>
                  <a:schemeClr val="tx1"/>
                </a:solidFill>
                <a:effectLst/>
                <a:latin typeface="+mn-lt"/>
                <a:ea typeface="+mn-ea"/>
                <a:cs typeface="+mn-cs"/>
              </a:rPr>
              <a:t>But why is it so common that these large distributions come from a life policy? This goes back to our first section, where we talked about taxes. Most individuals have their largest amount of savings sitting in qualified accounts. If they were to take a comparable distribution from one of these accounts, it could have severe tax ramifications. Not only could their taxable income jump, but this can also influence things like their IRMA bracket for Medicare or the percentage of their Social Security check that is taxable.</a:t>
            </a:r>
            <a:endParaRPr lang="en-IN" dirty="0">
              <a:effectLst/>
            </a:endParaRPr>
          </a:p>
          <a:p>
            <a:pPr rtl="0" eaLnBrk="1" latinLnBrk="0" hangingPunct="1"/>
            <a:r>
              <a:rPr lang="en-US" sz="1200" kern="1200" dirty="0">
                <a:solidFill>
                  <a:schemeClr val="tx1"/>
                </a:solidFill>
                <a:effectLst/>
                <a:latin typeface="+mn-lt"/>
                <a:ea typeface="+mn-ea"/>
                <a:cs typeface="+mn-cs"/>
              </a:rPr>
              <a:t>The point is, accumulation and cash value life insurance create flexibility in planning.</a:t>
            </a:r>
            <a:endParaRPr lang="en-IN" dirty="0">
              <a:effectLst/>
            </a:endParaRPr>
          </a:p>
          <a:p>
            <a:endParaRPr lang="en-US" dirty="0"/>
          </a:p>
        </p:txBody>
      </p:sp>
      <p:sp>
        <p:nvSpPr>
          <p:cNvPr id="4" name="Slide Number Placeholder 3"/>
          <p:cNvSpPr>
            <a:spLocks noGrp="1"/>
          </p:cNvSpPr>
          <p:nvPr>
            <p:ph type="sldNum" sz="quarter" idx="5"/>
          </p:nvPr>
        </p:nvSpPr>
        <p:spPr/>
        <p:txBody>
          <a:bodyPr/>
          <a:lstStyle/>
          <a:p>
            <a:fld id="{F5B4810F-8C04-2045-8F3F-EC3FA740D56A}" type="slidenum">
              <a:rPr lang="en-US" smtClean="0"/>
              <a:t>14</a:t>
            </a:fld>
            <a:endParaRPr lang="en-US" dirty="0"/>
          </a:p>
        </p:txBody>
      </p:sp>
    </p:spTree>
    <p:extLst>
      <p:ext uri="{BB962C8B-B14F-4D97-AF65-F5344CB8AC3E}">
        <p14:creationId xmlns:p14="http://schemas.microsoft.com/office/powerpoint/2010/main" val="1477806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latinLnBrk="0" hangingPunct="1"/>
            <a:r>
              <a:rPr lang="en-US" sz="1200" kern="1200" dirty="0">
                <a:solidFill>
                  <a:schemeClr val="tx1"/>
                </a:solidFill>
                <a:effectLst/>
                <a:latin typeface="+mn-lt"/>
                <a:ea typeface="+mn-ea"/>
                <a:cs typeface="+mn-cs"/>
              </a:rPr>
              <a:t>When we discuss flexibility, that also includes the ability for a policyholder and their insurance professional to continuously monitor their policy to ensure that it still meets their needs—so, policy review.</a:t>
            </a:r>
          </a:p>
          <a:p>
            <a:pPr rtl="0" eaLnBrk="1" latinLnBrk="0" hangingPunct="1"/>
            <a:endParaRPr lang="en-IN" dirty="0">
              <a:effectLst/>
            </a:endParaRPr>
          </a:p>
          <a:p>
            <a:pPr rtl="0" eaLnBrk="1" latinLnBrk="0" hangingPunct="1"/>
            <a:r>
              <a:rPr lang="en-US" sz="1200" kern="1200" dirty="0">
                <a:solidFill>
                  <a:schemeClr val="tx1"/>
                </a:solidFill>
                <a:effectLst/>
                <a:latin typeface="+mn-lt"/>
                <a:ea typeface="+mn-ea"/>
                <a:cs typeface="+mn-cs"/>
              </a:rPr>
              <a:t>If, at a future point in time, the client’s needs have either changed or become extremely explicit, there may be an opportunity for an exchange into an insurance solution that better reflects their needs at that time.</a:t>
            </a:r>
          </a:p>
          <a:p>
            <a:pPr rtl="0" eaLnBrk="1" latinLnBrk="0" hangingPunct="1"/>
            <a:endParaRPr lang="en-IN" dirty="0">
              <a:effectLst/>
            </a:endParaRPr>
          </a:p>
          <a:p>
            <a:pPr rtl="0" eaLnBrk="1" latinLnBrk="0" hangingPunct="1"/>
            <a:r>
              <a:rPr lang="en-US" sz="1200" kern="1200" dirty="0">
                <a:solidFill>
                  <a:schemeClr val="tx1"/>
                </a:solidFill>
                <a:effectLst/>
                <a:latin typeface="+mn-lt"/>
                <a:ea typeface="+mn-ea"/>
                <a:cs typeface="+mn-cs"/>
              </a:rPr>
              <a:t>If maximizing guaranteed lifetime income has become a pressing need, then exchanging into a type of annuity may be an option, as is exploring settlement options in a life policy.</a:t>
            </a:r>
            <a:r>
              <a:rPr lang="en-US" sz="1200" b="0" i="0" kern="1200" dirty="0">
                <a:solidFill>
                  <a:schemeClr val="tx1"/>
                </a:solidFill>
                <a:effectLst/>
                <a:latin typeface="+mn-lt"/>
                <a:ea typeface="+mn-ea"/>
                <a:cs typeface="+mn-cs"/>
              </a:rPr>
              <a:t> Most carriers allow for annuitization of the surrender proceeds, which may be more favorable than current annuity rates. </a:t>
            </a:r>
            <a:r>
              <a:rPr lang="en-US" sz="1200" kern="1200" dirty="0">
                <a:solidFill>
                  <a:schemeClr val="tx1"/>
                </a:solidFill>
                <a:effectLst/>
                <a:latin typeface="+mn-lt"/>
                <a:ea typeface="+mn-ea"/>
                <a:cs typeface="+mn-cs"/>
              </a:rPr>
              <a:t>Similarly, if they no longer have any need for the cash value inside the policy, but they want to maximize their wealth transfer, they may be able to exchange their accumulation policy for something with stronger No-Lapse Guarantees, or NLGs. Obviously, this assumes that underwriting and the financials work out appropriately, but it’s nice to have the option to explore.</a:t>
            </a:r>
          </a:p>
          <a:p>
            <a:pPr rtl="0" eaLnBrk="1" latinLnBrk="0" hangingPunct="1"/>
            <a:endParaRPr lang="en-IN" dirty="0">
              <a:effectLst/>
            </a:endParaRPr>
          </a:p>
          <a:p>
            <a:pPr rtl="0" eaLnBrk="1" latinLnBrk="0" hangingPunct="1"/>
            <a:r>
              <a:rPr lang="en-US" sz="1200" kern="1200" dirty="0">
                <a:solidFill>
                  <a:schemeClr val="tx1"/>
                </a:solidFill>
                <a:effectLst/>
                <a:latin typeface="+mn-lt"/>
                <a:ea typeface="+mn-ea"/>
                <a:cs typeface="+mn-cs"/>
              </a:rPr>
              <a:t>The point is, having a policy that can be leveraged to better match clients’ needs is a benefit to accumulation options that isn’t always available in other permanent insurance types.</a:t>
            </a:r>
            <a:endParaRPr lang="en-IN" dirty="0">
              <a:effectLst/>
            </a:endParaRPr>
          </a:p>
          <a:p>
            <a:endParaRPr lang="en-US" dirty="0"/>
          </a:p>
        </p:txBody>
      </p:sp>
      <p:sp>
        <p:nvSpPr>
          <p:cNvPr id="4" name="Slide Number Placeholder 3"/>
          <p:cNvSpPr>
            <a:spLocks noGrp="1"/>
          </p:cNvSpPr>
          <p:nvPr>
            <p:ph type="sldNum" sz="quarter" idx="5"/>
          </p:nvPr>
        </p:nvSpPr>
        <p:spPr/>
        <p:txBody>
          <a:bodyPr/>
          <a:lstStyle/>
          <a:p>
            <a:fld id="{F5B4810F-8C04-2045-8F3F-EC3FA740D56A}" type="slidenum">
              <a:rPr lang="en-US" smtClean="0"/>
              <a:t>15</a:t>
            </a:fld>
            <a:endParaRPr lang="en-US" dirty="0"/>
          </a:p>
        </p:txBody>
      </p:sp>
    </p:spTree>
    <p:extLst>
      <p:ext uri="{BB962C8B-B14F-4D97-AF65-F5344CB8AC3E}">
        <p14:creationId xmlns:p14="http://schemas.microsoft.com/office/powerpoint/2010/main" val="3936786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latinLnBrk="0" hangingPunct="1"/>
            <a:r>
              <a:rPr lang="en-US" sz="1200" kern="1200" dirty="0">
                <a:solidFill>
                  <a:schemeClr val="tx1"/>
                </a:solidFill>
                <a:effectLst/>
                <a:latin typeface="+mn-lt"/>
                <a:ea typeface="+mn-ea"/>
                <a:cs typeface="+mn-cs"/>
              </a:rPr>
              <a:t>So far, we’ve mentioned a couple of strategies that fit into the LIRP it and Leverage it buckets, so now we’ll move on to our first Leave it option.</a:t>
            </a:r>
          </a:p>
          <a:p>
            <a:pPr rtl="0" eaLnBrk="1" latinLnBrk="0" hangingPunct="1"/>
            <a:endParaRPr lang="en-IN" dirty="0">
              <a:effectLst/>
            </a:endParaRPr>
          </a:p>
          <a:p>
            <a:pPr rtl="0" eaLnBrk="1" latinLnBrk="0" hangingPunct="1"/>
            <a:r>
              <a:rPr lang="en-US" sz="1200" kern="1200" dirty="0">
                <a:solidFill>
                  <a:schemeClr val="tx1"/>
                </a:solidFill>
                <a:effectLst/>
                <a:latin typeface="+mn-lt"/>
                <a:ea typeface="+mn-ea"/>
                <a:cs typeface="+mn-cs"/>
              </a:rPr>
              <a:t>Usually, we talk about action being originated by the policyholder. But what if the policyholder were to take no action and simply take advantage of the death benefit need that is at the heart of every sale?  </a:t>
            </a:r>
          </a:p>
          <a:p>
            <a:pPr rtl="0" eaLnBrk="1" latinLnBrk="0" hangingPunct="1"/>
            <a:endParaRPr lang="en-IN" dirty="0">
              <a:effectLst/>
            </a:endParaRPr>
          </a:p>
          <a:p>
            <a:pPr rtl="0" eaLnBrk="1" latinLnBrk="0" hangingPunct="1"/>
            <a:r>
              <a:rPr lang="en-US" sz="1200" kern="1200" dirty="0">
                <a:solidFill>
                  <a:schemeClr val="tx1"/>
                </a:solidFill>
                <a:effectLst/>
                <a:latin typeface="+mn-lt"/>
                <a:ea typeface="+mn-ea"/>
                <a:cs typeface="+mn-cs"/>
              </a:rPr>
              <a:t>Worst-case scenario, if a client were not to enact any of the strategies we’ve discussed so far, and were to just leave their policy as is, they may be able to provide a tremendous benefit to their loved ones or other stated beneficiaries.</a:t>
            </a:r>
          </a:p>
          <a:p>
            <a:pPr rtl="0" eaLnBrk="1" latinLnBrk="0" hangingPunct="1"/>
            <a:endParaRPr lang="en-IN" dirty="0">
              <a:effectLst/>
            </a:endParaRPr>
          </a:p>
          <a:p>
            <a:pPr rtl="0" eaLnBrk="1" latinLnBrk="0" hangingPunct="1"/>
            <a:r>
              <a:rPr lang="en-US" sz="1200" kern="1200" dirty="0">
                <a:solidFill>
                  <a:schemeClr val="tx1"/>
                </a:solidFill>
                <a:effectLst/>
                <a:latin typeface="+mn-lt"/>
                <a:ea typeface="+mn-ea"/>
                <a:cs typeface="+mn-cs"/>
              </a:rPr>
              <a:t>The flexibility that accumulation life insurance can provide is tremendous, but accumulation life insurance can just as easily deliver this foundational need for policyholders.</a:t>
            </a:r>
            <a:endParaRPr lang="en-IN" dirty="0">
              <a:effectLst/>
            </a:endParaRPr>
          </a:p>
          <a:p>
            <a:endParaRPr lang="en-US" dirty="0"/>
          </a:p>
        </p:txBody>
      </p:sp>
      <p:sp>
        <p:nvSpPr>
          <p:cNvPr id="4" name="Slide Number Placeholder 3"/>
          <p:cNvSpPr>
            <a:spLocks noGrp="1"/>
          </p:cNvSpPr>
          <p:nvPr>
            <p:ph type="sldNum" sz="quarter" idx="5"/>
          </p:nvPr>
        </p:nvSpPr>
        <p:spPr/>
        <p:txBody>
          <a:bodyPr/>
          <a:lstStyle/>
          <a:p>
            <a:fld id="{F5B4810F-8C04-2045-8F3F-EC3FA740D56A}" type="slidenum">
              <a:rPr lang="en-US" smtClean="0"/>
              <a:t>16</a:t>
            </a:fld>
            <a:endParaRPr lang="en-US" dirty="0"/>
          </a:p>
        </p:txBody>
      </p:sp>
    </p:spTree>
    <p:extLst>
      <p:ext uri="{BB962C8B-B14F-4D97-AF65-F5344CB8AC3E}">
        <p14:creationId xmlns:p14="http://schemas.microsoft.com/office/powerpoint/2010/main" val="42447513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latinLnBrk="0" hangingPunct="1"/>
            <a:r>
              <a:rPr lang="en-US" sz="1200" kern="1200" dirty="0">
                <a:solidFill>
                  <a:schemeClr val="tx1"/>
                </a:solidFill>
                <a:effectLst/>
                <a:latin typeface="+mn-lt"/>
                <a:ea typeface="+mn-ea"/>
                <a:cs typeface="+mn-cs"/>
              </a:rPr>
              <a:t>And this brings us to another valuable option. This option is most useful for policies where a chronic illness rider or long-term care option has been elected. Riders for chronic illness typically are available for an additional cost to the policy.</a:t>
            </a:r>
          </a:p>
          <a:p>
            <a:pPr rtl="0" eaLnBrk="1" latinLnBrk="0" hangingPunct="1"/>
            <a:endParaRPr lang="en-IN" dirty="0">
              <a:effectLst/>
            </a:endParaRPr>
          </a:p>
          <a:p>
            <a:pPr rtl="0" eaLnBrk="1" latinLnBrk="0" hangingPunct="1"/>
            <a:r>
              <a:rPr lang="en-US" sz="1200" kern="1200" dirty="0">
                <a:solidFill>
                  <a:schemeClr val="tx1"/>
                </a:solidFill>
                <a:effectLst/>
                <a:latin typeface="+mn-lt"/>
                <a:ea typeface="+mn-ea"/>
                <a:cs typeface="+mn-cs"/>
              </a:rPr>
              <a:t>With these optional benefits, consumers can expect to use the policy to provide a death benefit to their beneficiaries but have the ability to use their own policy during their lifetime if it’s needed and if certain conditions are met. </a:t>
            </a:r>
          </a:p>
          <a:p>
            <a:pPr rtl="0" eaLnBrk="1" latinLnBrk="0" hangingPunct="1"/>
            <a:endParaRPr lang="en-IN" dirty="0">
              <a:effectLst/>
            </a:endParaRPr>
          </a:p>
          <a:p>
            <a:pPr rtl="0" eaLnBrk="1" latinLnBrk="0" hangingPunct="1"/>
            <a:r>
              <a:rPr lang="en-US" sz="1200" kern="1200" dirty="0">
                <a:solidFill>
                  <a:schemeClr val="tx1"/>
                </a:solidFill>
                <a:effectLst/>
                <a:latin typeface="+mn-lt"/>
                <a:ea typeface="+mn-ea"/>
                <a:cs typeface="+mn-cs"/>
              </a:rPr>
              <a:t>Life expectancy has increased pretty meaningfully over time due to medical advancements; but unfortunately, this typically requires more human and financial capital. Having the ability to use a life insurance policy to offset this challenge could be a tremendous benefit.</a:t>
            </a:r>
            <a:endParaRPr lang="en-IN" dirty="0">
              <a:effectLst/>
            </a:endParaRPr>
          </a:p>
          <a:p>
            <a:endParaRPr lang="en-US" dirty="0"/>
          </a:p>
        </p:txBody>
      </p:sp>
      <p:sp>
        <p:nvSpPr>
          <p:cNvPr id="4" name="Slide Number Placeholder 3"/>
          <p:cNvSpPr>
            <a:spLocks noGrp="1"/>
          </p:cNvSpPr>
          <p:nvPr>
            <p:ph type="sldNum" sz="quarter" idx="5"/>
          </p:nvPr>
        </p:nvSpPr>
        <p:spPr/>
        <p:txBody>
          <a:bodyPr/>
          <a:lstStyle/>
          <a:p>
            <a:fld id="{F5B4810F-8C04-2045-8F3F-EC3FA740D56A}" type="slidenum">
              <a:rPr lang="en-US" smtClean="0"/>
              <a:t>17</a:t>
            </a:fld>
            <a:endParaRPr lang="en-US" dirty="0"/>
          </a:p>
        </p:txBody>
      </p:sp>
    </p:spTree>
    <p:extLst>
      <p:ext uri="{BB962C8B-B14F-4D97-AF65-F5344CB8AC3E}">
        <p14:creationId xmlns:p14="http://schemas.microsoft.com/office/powerpoint/2010/main" val="1095533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latinLnBrk="0" hangingPunct="1"/>
            <a:r>
              <a:rPr lang="en-US" sz="1200" kern="1200" dirty="0">
                <a:solidFill>
                  <a:schemeClr val="tx1"/>
                </a:solidFill>
                <a:effectLst/>
                <a:latin typeface="+mn-lt"/>
                <a:ea typeface="+mn-ea"/>
                <a:cs typeface="+mn-cs"/>
              </a:rPr>
              <a:t>So, to recap this section, the Ls of accumulation life insurance are LIRP it, Leverage it, and Leave it. </a:t>
            </a:r>
          </a:p>
          <a:p>
            <a:pPr rtl="0" eaLnBrk="1" latinLnBrk="0" hangingPunct="1"/>
            <a:endParaRPr lang="en-IN" dirty="0">
              <a:effectLst/>
            </a:endParaRPr>
          </a:p>
          <a:p>
            <a:pPr rtl="0" eaLnBrk="1" latinLnBrk="0" hangingPunct="1"/>
            <a:r>
              <a:rPr lang="en-US" sz="1200" kern="1200" dirty="0">
                <a:solidFill>
                  <a:schemeClr val="tx1"/>
                </a:solidFill>
                <a:effectLst/>
                <a:latin typeface="+mn-lt"/>
                <a:ea typeface="+mn-ea"/>
                <a:cs typeface="+mn-cs"/>
              </a:rPr>
              <a:t>And accumulation life insurance can deliver value and flexibility at every stage of a client’s financial lifecycle. Whether it’s providing some type of supplemental income, providing a tax-efficient bucket for large expenditures, or even simply delivering the death benefit—either accelerated during the client’s life, or after—accumulation life insurance can empower the rest of a client’s financial portfolio.</a:t>
            </a:r>
            <a:endParaRPr lang="en-IN" dirty="0">
              <a:effectLst/>
            </a:endParaRPr>
          </a:p>
          <a:p>
            <a:endParaRPr lang="en-US" dirty="0"/>
          </a:p>
        </p:txBody>
      </p:sp>
      <p:sp>
        <p:nvSpPr>
          <p:cNvPr id="4" name="Slide Number Placeholder 3"/>
          <p:cNvSpPr>
            <a:spLocks noGrp="1"/>
          </p:cNvSpPr>
          <p:nvPr>
            <p:ph type="sldNum" sz="quarter" idx="5"/>
          </p:nvPr>
        </p:nvSpPr>
        <p:spPr/>
        <p:txBody>
          <a:bodyPr/>
          <a:lstStyle/>
          <a:p>
            <a:fld id="{F5B4810F-8C04-2045-8F3F-EC3FA740D56A}" type="slidenum">
              <a:rPr lang="en-US" smtClean="0"/>
              <a:t>18</a:t>
            </a:fld>
            <a:endParaRPr lang="en-US" dirty="0"/>
          </a:p>
        </p:txBody>
      </p:sp>
    </p:spTree>
    <p:extLst>
      <p:ext uri="{BB962C8B-B14F-4D97-AF65-F5344CB8AC3E}">
        <p14:creationId xmlns:p14="http://schemas.microsoft.com/office/powerpoint/2010/main" val="748609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1F45"/>
                </a:solidFill>
              </a:rPr>
              <a:t>Now let’s look at some client profiles to pull all this together. </a:t>
            </a:r>
            <a:r>
              <a:rPr lang="en-US" sz="1200" kern="1200" dirty="0">
                <a:solidFill>
                  <a:schemeClr val="tx1"/>
                </a:solidFill>
                <a:effectLst/>
                <a:latin typeface="+mn-lt"/>
                <a:ea typeface="+mn-ea"/>
                <a:cs typeface="+mn-cs"/>
              </a:rPr>
              <a:t>We are going to cover examples of how VUL policies can help meet client needs in the following 3 scenarios. You will need to determine that the client has the risk tolerance for variable investing in order to incorporate VUL into one of these scenarios. It is possible that clients could lose money.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1F45"/>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1F45"/>
                </a:solidFill>
              </a:rPr>
              <a:t>Please note that the client profiles we’re going to look at are for hypothetical purposes only and do not represent a specific product. Clients must receive a personalized illustration before purchasing a variable life insurance product. The illustration can be based on a return assumption you select (subject to a 12% maximum).</a:t>
            </a:r>
            <a:endParaRPr lang="en-US" sz="1200" dirty="0">
              <a:solidFill>
                <a:srgbClr val="FF0000"/>
              </a:solidFill>
            </a:endParaRPr>
          </a:p>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F5B4810F-8C04-2045-8F3F-EC3FA740D56A}" type="slidenum">
              <a:rPr lang="en-US" smtClean="0"/>
              <a:t>19</a:t>
            </a:fld>
            <a:endParaRPr lang="en-US" dirty="0"/>
          </a:p>
        </p:txBody>
      </p:sp>
    </p:spTree>
    <p:extLst>
      <p:ext uri="{BB962C8B-B14F-4D97-AF65-F5344CB8AC3E}">
        <p14:creationId xmlns:p14="http://schemas.microsoft.com/office/powerpoint/2010/main" val="1265639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auto" latinLnBrk="0" hangingPunct="1"/>
            <a:r>
              <a:rPr lang="en-US" sz="1200" kern="1200" dirty="0">
                <a:solidFill>
                  <a:schemeClr val="tx1"/>
                </a:solidFill>
                <a:effectLst/>
                <a:latin typeface="+mn-lt"/>
                <a:ea typeface="+mn-ea"/>
                <a:cs typeface="+mn-cs"/>
              </a:rPr>
              <a:t>So, as it pertains to cash value life insurance, what does “stepping back” really mean?</a:t>
            </a:r>
          </a:p>
          <a:p>
            <a:pPr rtl="0" eaLnBrk="1" fontAlgn="auto" latinLnBrk="0" hangingPunct="1"/>
            <a:endParaRPr lang="en-IN" dirty="0">
              <a:effectLst/>
            </a:endParaRPr>
          </a:p>
          <a:p>
            <a:pPr rtl="0" eaLnBrk="1" fontAlgn="auto" latinLnBrk="0" hangingPunct="1"/>
            <a:r>
              <a:rPr lang="en-US" sz="1200" kern="1200" dirty="0">
                <a:solidFill>
                  <a:schemeClr val="tx1"/>
                </a:solidFill>
                <a:effectLst/>
                <a:latin typeface="+mn-lt"/>
                <a:ea typeface="+mn-ea"/>
                <a:cs typeface="+mn-cs"/>
              </a:rPr>
              <a:t>Well, for starters, this requires thinking differently from how we’ve been trained. Generally speaking, when we think of cash value life insurance, nowadays often referred to as accumulation cases, we’re urged to show clients how much they can draw from a policy year after year for, say, 15 years. Most of us refer to this concept as LIRP.</a:t>
            </a:r>
            <a:endParaRPr lang="en-IN" dirty="0">
              <a:effectLst/>
            </a:endParaRPr>
          </a:p>
          <a:p>
            <a:pPr rtl="0" eaLnBrk="1" fontAlgn="auto" latinLnBrk="0" hangingPunct="1"/>
            <a:r>
              <a:rPr lang="en-US" sz="1200" kern="1200" dirty="0">
                <a:solidFill>
                  <a:schemeClr val="tx1"/>
                </a:solidFill>
                <a:effectLst/>
                <a:latin typeface="+mn-lt"/>
                <a:ea typeface="+mn-ea"/>
                <a:cs typeface="+mn-cs"/>
              </a:rPr>
              <a:t>But what if we don’t do that? Or at the very least, what if we don’t limit ourselves to that?</a:t>
            </a:r>
          </a:p>
          <a:p>
            <a:pPr rtl="0" eaLnBrk="1" fontAlgn="auto" latinLnBrk="0" hangingPunct="1"/>
            <a:endParaRPr lang="en-IN" dirty="0">
              <a:effectLst/>
            </a:endParaRPr>
          </a:p>
          <a:p>
            <a:pPr rtl="0" eaLnBrk="1" fontAlgn="auto" latinLnBrk="0" hangingPunct="1"/>
            <a:r>
              <a:rPr lang="en-US" sz="1200" kern="1200" dirty="0">
                <a:solidFill>
                  <a:schemeClr val="tx1"/>
                </a:solidFill>
                <a:effectLst/>
                <a:latin typeface="+mn-lt"/>
                <a:ea typeface="+mn-ea"/>
                <a:cs typeface="+mn-cs"/>
              </a:rPr>
              <a:t>What if we, instead, look at the amount of money that could accumulate as a total pool. Wouldn’t that give clients more options than just an income stream? And wouldn’t that open the door to more different types of clients being able to take advantage of this?</a:t>
            </a:r>
          </a:p>
          <a:p>
            <a:pPr rtl="0" eaLnBrk="1" fontAlgn="auto" latinLnBrk="0" hangingPunct="1"/>
            <a:endParaRPr lang="en-IN" dirty="0">
              <a:effectLst/>
            </a:endParaRPr>
          </a:p>
          <a:p>
            <a:pPr rtl="0" eaLnBrk="1" fontAlgn="auto" latinLnBrk="0" hangingPunct="1"/>
            <a:r>
              <a:rPr lang="en-US" sz="1200" kern="1200" dirty="0">
                <a:solidFill>
                  <a:schemeClr val="tx1"/>
                </a:solidFill>
                <a:effectLst/>
                <a:latin typeface="+mn-lt"/>
                <a:ea typeface="+mn-ea"/>
                <a:cs typeface="+mn-cs"/>
              </a:rPr>
              <a:t>That’s what we’re going to explore today. We are going to make the case that life insurance is so much more than just death benefit protection—and cash value and accumulation designs are so much more than traditional LIRP cases.</a:t>
            </a:r>
            <a:endParaRPr lang="en-IN" dirty="0">
              <a:effectLst/>
            </a:endParaRPr>
          </a:p>
          <a:p>
            <a:endParaRPr lang="en-US" dirty="0"/>
          </a:p>
        </p:txBody>
      </p:sp>
      <p:sp>
        <p:nvSpPr>
          <p:cNvPr id="4" name="Slide Number Placeholder 3"/>
          <p:cNvSpPr>
            <a:spLocks noGrp="1"/>
          </p:cNvSpPr>
          <p:nvPr>
            <p:ph type="sldNum" sz="quarter" idx="5"/>
          </p:nvPr>
        </p:nvSpPr>
        <p:spPr/>
        <p:txBody>
          <a:bodyPr/>
          <a:lstStyle/>
          <a:p>
            <a:fld id="{F5B4810F-8C04-2045-8F3F-EC3FA740D56A}" type="slidenum">
              <a:rPr lang="en-US" smtClean="0"/>
              <a:t>2</a:t>
            </a:fld>
            <a:endParaRPr lang="en-US" dirty="0"/>
          </a:p>
        </p:txBody>
      </p:sp>
    </p:spTree>
    <p:extLst>
      <p:ext uri="{BB962C8B-B14F-4D97-AF65-F5344CB8AC3E}">
        <p14:creationId xmlns:p14="http://schemas.microsoft.com/office/powerpoint/2010/main" val="34255807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latinLnBrk="0" hangingPunct="1"/>
            <a:r>
              <a:rPr lang="en-US" sz="1200" kern="1200" dirty="0">
                <a:solidFill>
                  <a:schemeClr val="tx1"/>
                </a:solidFill>
                <a:effectLst/>
                <a:latin typeface="+mn-lt"/>
                <a:ea typeface="+mn-ea"/>
                <a:cs typeface="+mn-cs"/>
              </a:rPr>
              <a:t>Here we have a 50-year-old couple who are going to reposition some savings.</a:t>
            </a:r>
            <a:endParaRPr lang="en-IN" dirty="0">
              <a:effectLst/>
            </a:endParaRPr>
          </a:p>
          <a:p>
            <a:pPr rtl="0" eaLnBrk="1" latinLnBrk="0" hangingPunct="1"/>
            <a:r>
              <a:rPr lang="en-US" sz="1200" kern="1200" dirty="0">
                <a:solidFill>
                  <a:schemeClr val="tx1"/>
                </a:solidFill>
                <a:effectLst/>
                <a:latin typeface="+mn-lt"/>
                <a:ea typeface="+mn-ea"/>
                <a:cs typeface="+mn-cs"/>
              </a:rPr>
              <a:t>Both purchase a $150K policy with a chronic illness rider.</a:t>
            </a:r>
            <a:endParaRPr lang="en-IN" dirty="0">
              <a:effectLst/>
            </a:endParaRPr>
          </a:p>
          <a:p>
            <a:pPr rtl="0" eaLnBrk="1" latinLnBrk="0" hangingPunct="1"/>
            <a:r>
              <a:rPr lang="en-US" sz="1200" kern="1200" dirty="0">
                <a:solidFill>
                  <a:schemeClr val="tx1"/>
                </a:solidFill>
                <a:effectLst/>
                <a:latin typeface="+mn-lt"/>
                <a:ea typeface="+mn-ea"/>
                <a:cs typeface="+mn-cs"/>
              </a:rPr>
              <a:t>They pay maximum non-MEC premiums for 15 years.</a:t>
            </a:r>
            <a:endParaRPr lang="en-IN" dirty="0">
              <a:effectLst/>
            </a:endParaRPr>
          </a:p>
          <a:p>
            <a:pPr marL="628650" lvl="1" indent="-171450" rtl="0" eaLnBrk="1" latinLnBrk="0" hangingPunct="1">
              <a:buFont typeface="Arial" panose="020B0604020202020204" pitchFamily="34" charset="0"/>
              <a:buChar char="•"/>
            </a:pPr>
            <a:r>
              <a:rPr lang="en-US" sz="1200" kern="1200" dirty="0">
                <a:solidFill>
                  <a:schemeClr val="tx1"/>
                </a:solidFill>
                <a:effectLst/>
                <a:latin typeface="+mn-lt"/>
                <a:ea typeface="+mn-ea"/>
                <a:cs typeface="+mn-cs"/>
              </a:rPr>
              <a:t>They withdraw cost basis from age 65 through age 69 to allow deferral of Social Security (combined, $45K/year to cover living expenses), increasing SS benefit by 8% each year delayed.</a:t>
            </a:r>
            <a:endParaRPr lang="en-IN" dirty="0">
              <a:effectLst/>
            </a:endParaRPr>
          </a:p>
          <a:p>
            <a:pPr marL="628650" lvl="1" indent="-171450" rtl="0" eaLnBrk="1" latinLnBrk="0" hangingPunct="1">
              <a:buFont typeface="Arial" panose="020B0604020202020204" pitchFamily="34" charset="0"/>
              <a:buChar char="•"/>
            </a:pPr>
            <a:r>
              <a:rPr lang="en-US" sz="1200" kern="1200" dirty="0">
                <a:solidFill>
                  <a:schemeClr val="tx1"/>
                </a:solidFill>
                <a:effectLst/>
                <a:latin typeface="+mn-lt"/>
                <a:ea typeface="+mn-ea"/>
                <a:cs typeface="+mn-cs"/>
              </a:rPr>
              <a:t>Allows them to be in a zero income tax bracket for those 5 years and convert IRAs and 401(k)s to Roth IRA as much or little as they wish to and convert legacy assets (not needed for retirement) as much or as little as they wish to. Now they have another Never Tax Me Again asset to help control income taxes in retirement, leaving growth in the life policy to cover chronic illness or market downturns, or further control taxes during retirement.</a:t>
            </a:r>
            <a:endParaRPr lang="en-IN" dirty="0">
              <a:effectLst/>
            </a:endParaRPr>
          </a:p>
          <a:p>
            <a:pPr marL="628650" lvl="1" indent="-171450" rtl="0" eaLnBrk="1" latinLnBrk="0" hangingPunct="1">
              <a:buFont typeface="Arial" panose="020B0604020202020204" pitchFamily="34" charset="0"/>
              <a:buChar char="•"/>
            </a:pPr>
            <a:r>
              <a:rPr lang="en-US" sz="1200" kern="1200" dirty="0">
                <a:solidFill>
                  <a:schemeClr val="tx1"/>
                </a:solidFill>
                <a:effectLst/>
                <a:latin typeface="+mn-lt"/>
                <a:ea typeface="+mn-ea"/>
                <a:cs typeface="+mn-cs"/>
              </a:rPr>
              <a:t>The death benefit available to cover chronic illness at 4% of death benefit per month tax-free (they don’t have to tap taxable assets to cover costs), with the death benefit continuing to grow after withdrawals.</a:t>
            </a:r>
            <a:endParaRPr lang="en-IN" dirty="0">
              <a:effectLst/>
            </a:endParaRPr>
          </a:p>
          <a:p>
            <a:pPr marL="628650" lvl="1" indent="-171450" rtl="0" eaLnBrk="1" latinLnBrk="0" hangingPunct="1">
              <a:buFont typeface="Arial" panose="020B0604020202020204" pitchFamily="34" charset="0"/>
              <a:buChar char="•"/>
            </a:pPr>
            <a:r>
              <a:rPr lang="en-US" sz="1200" kern="1200" dirty="0">
                <a:solidFill>
                  <a:schemeClr val="tx1"/>
                </a:solidFill>
                <a:effectLst/>
                <a:latin typeface="+mn-lt"/>
                <a:ea typeface="+mn-ea"/>
                <a:cs typeface="+mn-cs"/>
              </a:rPr>
              <a:t>And the death benefit is available to replace loss of Social Security when the first spouse passes.</a:t>
            </a:r>
          </a:p>
          <a:p>
            <a:pPr marL="171450" indent="-171450" rtl="0" eaLnBrk="1" latinLnBrk="0" hangingPunct="1">
              <a:buFont typeface="Arial" panose="020B0604020202020204" pitchFamily="34" charset="0"/>
              <a:buChar char="•"/>
            </a:pPr>
            <a:endParaRPr lang="en-IN" dirty="0">
              <a:effectLst/>
            </a:endParaRPr>
          </a:p>
          <a:p>
            <a:pPr rtl="0" eaLnBrk="1" fontAlgn="auto" latinLnBrk="0" hangingPunct="1"/>
            <a:r>
              <a:rPr lang="en-US" sz="1200" kern="1200" dirty="0">
                <a:solidFill>
                  <a:schemeClr val="tx1"/>
                </a:solidFill>
                <a:effectLst/>
                <a:latin typeface="+mn-lt"/>
                <a:ea typeface="+mn-ea"/>
                <a:cs typeface="+mn-cs"/>
              </a:rPr>
              <a:t>[Mandatory to say:]</a:t>
            </a:r>
          </a:p>
          <a:p>
            <a:pPr rtl="0" eaLnBrk="1" fontAlgn="auto" latinLnBrk="0" hangingPunct="1"/>
            <a:endParaRPr lang="en-IN" dirty="0">
              <a:effectLst/>
            </a:endParaRPr>
          </a:p>
          <a:p>
            <a:pPr rtl="0" eaLnBrk="1" latinLnBrk="0" hangingPunct="1"/>
            <a:r>
              <a:rPr lang="en-US" sz="1200" kern="1200" dirty="0">
                <a:solidFill>
                  <a:schemeClr val="tx1"/>
                </a:solidFill>
                <a:effectLst/>
                <a:latin typeface="+mn-lt"/>
                <a:ea typeface="+mn-ea"/>
                <a:cs typeface="+mn-cs"/>
              </a:rPr>
              <a:t>It’s important to understand and also discuss with clients the risk of what could happen to this amount if the variable policy does not perform as illustrated. For example, let’s assume a 0% rate of return at max charges; the policy could not support this amount of withdrawals after age 67, and the policy would lapse at age 68 without additional premium payments.</a:t>
            </a:r>
          </a:p>
          <a:p>
            <a:pPr rtl="0" eaLnBrk="1" latinLnBrk="0" hangingPunct="1"/>
            <a:endParaRPr lang="en-IN" dirty="0">
              <a:effectLst/>
            </a:endParaRPr>
          </a:p>
          <a:p>
            <a:pPr rtl="0" eaLnBrk="1" latinLnBrk="0" hangingPunct="1"/>
            <a:r>
              <a:rPr lang="en-US" sz="1200" kern="1200" dirty="0">
                <a:solidFill>
                  <a:schemeClr val="tx1"/>
                </a:solidFill>
                <a:effectLst/>
                <a:latin typeface="+mn-lt"/>
                <a:ea typeface="+mn-ea"/>
                <a:cs typeface="+mn-cs"/>
              </a:rPr>
              <a:t>Another thing to note, about accelerating the death benefit, is that the maximum monthly benefit amount that can be accelerated is the lowest of: </a:t>
            </a:r>
          </a:p>
          <a:p>
            <a:pPr rtl="0" eaLnBrk="1" latinLnBrk="0" hangingPunct="1"/>
            <a:endParaRPr lang="en-IN" dirty="0">
              <a:effectLst/>
            </a:endParaRPr>
          </a:p>
          <a:p>
            <a:pPr rtl="0" eaLnBrk="1" latinLnBrk="0" hangingPunct="1"/>
            <a:r>
              <a:rPr lang="en-US" sz="1200" kern="1200" dirty="0">
                <a:solidFill>
                  <a:schemeClr val="tx1"/>
                </a:solidFill>
                <a:effectLst/>
                <a:latin typeface="+mn-lt"/>
                <a:ea typeface="+mn-ea"/>
                <a:cs typeface="+mn-cs"/>
              </a:rPr>
              <a:t>- 4% of the death benefit at the time of claim; and </a:t>
            </a:r>
            <a:endParaRPr lang="en-IN" dirty="0">
              <a:effectLst/>
            </a:endParaRPr>
          </a:p>
          <a:p>
            <a:pPr rtl="0" eaLnBrk="1" latinLnBrk="0" hangingPunct="1"/>
            <a:r>
              <a:rPr lang="en-US" sz="1200" kern="1200" dirty="0">
                <a:solidFill>
                  <a:schemeClr val="tx1"/>
                </a:solidFill>
                <a:effectLst/>
                <a:latin typeface="+mn-lt"/>
                <a:ea typeface="+mn-ea"/>
                <a:cs typeface="+mn-cs"/>
              </a:rPr>
              <a:t>- The monthly equivalent of the IRS daily benefit limit at the time of claim; and </a:t>
            </a:r>
            <a:endParaRPr lang="en-IN" dirty="0">
              <a:effectLst/>
            </a:endParaRPr>
          </a:p>
          <a:p>
            <a:pPr rtl="0" eaLnBrk="1" latinLnBrk="0" hangingPunct="1"/>
            <a:r>
              <a:rPr lang="en-US" sz="1200" kern="1200" dirty="0">
                <a:solidFill>
                  <a:schemeClr val="tx1"/>
                </a:solidFill>
                <a:effectLst/>
                <a:latin typeface="+mn-lt"/>
                <a:ea typeface="+mn-ea"/>
                <a:cs typeface="+mn-cs"/>
              </a:rPr>
              <a:t>- The monthly equivalent of the IRS daily benefit limit as of the contract date, compounded annually at the Daily Benefit Limit Compound Rate.</a:t>
            </a:r>
            <a:endParaRPr lang="en-IN" dirty="0">
              <a:effectLst/>
            </a:endParaRPr>
          </a:p>
          <a:p>
            <a:endParaRPr lang="en-US" dirty="0"/>
          </a:p>
        </p:txBody>
      </p:sp>
      <p:sp>
        <p:nvSpPr>
          <p:cNvPr id="4" name="Slide Number Placeholder 3"/>
          <p:cNvSpPr>
            <a:spLocks noGrp="1"/>
          </p:cNvSpPr>
          <p:nvPr>
            <p:ph type="sldNum" sz="quarter" idx="5"/>
          </p:nvPr>
        </p:nvSpPr>
        <p:spPr/>
        <p:txBody>
          <a:bodyPr/>
          <a:lstStyle/>
          <a:p>
            <a:fld id="{F5B4810F-8C04-2045-8F3F-EC3FA740D56A}" type="slidenum">
              <a:rPr lang="en-US" smtClean="0"/>
              <a:t>20</a:t>
            </a:fld>
            <a:endParaRPr lang="en-US" dirty="0"/>
          </a:p>
        </p:txBody>
      </p:sp>
    </p:spTree>
    <p:extLst>
      <p:ext uri="{BB962C8B-B14F-4D97-AF65-F5344CB8AC3E}">
        <p14:creationId xmlns:p14="http://schemas.microsoft.com/office/powerpoint/2010/main" val="3966363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latinLnBrk="0" hangingPunct="1"/>
            <a:r>
              <a:rPr lang="en-US" sz="1200" kern="1200" dirty="0">
                <a:solidFill>
                  <a:schemeClr val="tx1"/>
                </a:solidFill>
                <a:effectLst/>
                <a:latin typeface="+mn-lt"/>
                <a:ea typeface="+mn-ea"/>
                <a:cs typeface="+mn-cs"/>
              </a:rPr>
              <a:t>Let’s look at repositioning assets using a 1035 from an existing whole life (WL) or UL policy with less favorable features like living benefits, required premiums (WL), investment choices, or pre-7702, or redirecting current or additional savings. Gordon is 55, pre-retired, middle market.</a:t>
            </a:r>
            <a:endParaRPr lang="en-IN" dirty="0">
              <a:effectLst/>
            </a:endParaRPr>
          </a:p>
          <a:p>
            <a:pPr marL="628650" lvl="1" indent="-171450" rtl="0" eaLnBrk="1" latinLnBrk="0" hangingPunct="1">
              <a:buFont typeface="Arial" panose="020B0604020202020204" pitchFamily="34" charset="0"/>
              <a:buChar char="•"/>
            </a:pPr>
            <a:r>
              <a:rPr lang="en-US" sz="1200" kern="1200" dirty="0">
                <a:solidFill>
                  <a:schemeClr val="tx1"/>
                </a:solidFill>
                <a:effectLst/>
                <a:latin typeface="+mn-lt"/>
                <a:ea typeface="+mn-ea"/>
                <a:cs typeface="+mn-cs"/>
              </a:rPr>
              <a:t>He has 10 to 20 years for accumulation/premium period and then will take customized distributions.</a:t>
            </a:r>
            <a:endParaRPr lang="en-IN" dirty="0">
              <a:effectLst/>
            </a:endParaRPr>
          </a:p>
          <a:p>
            <a:pPr marL="628650" lvl="1" indent="-171450" rtl="0" eaLnBrk="1" latinLnBrk="0" hangingPunct="1">
              <a:buFont typeface="Arial" panose="020B0604020202020204" pitchFamily="34" charset="0"/>
              <a:buChar char="•"/>
            </a:pPr>
            <a:r>
              <a:rPr lang="en-US" sz="1200" kern="1200" dirty="0">
                <a:solidFill>
                  <a:schemeClr val="tx1"/>
                </a:solidFill>
                <a:effectLst/>
                <a:latin typeface="+mn-lt"/>
                <a:ea typeface="+mn-ea"/>
                <a:cs typeface="+mn-cs"/>
              </a:rPr>
              <a:t>He’s in the 5 to 10 years for Leave it or repositioning assets for short/early LIRPs.</a:t>
            </a:r>
            <a:endParaRPr lang="en-IN" dirty="0">
              <a:effectLst/>
            </a:endParaRPr>
          </a:p>
          <a:p>
            <a:pPr rtl="0" eaLnBrk="1" latinLnBrk="0" hangingPunct="1"/>
            <a:r>
              <a:rPr lang="en-US" sz="1200" b="0" i="0" kern="1200" dirty="0">
                <a:solidFill>
                  <a:schemeClr val="tx1"/>
                </a:solidFill>
                <a:effectLst/>
                <a:latin typeface="+mn-lt"/>
                <a:ea typeface="+mn-ea"/>
                <a:cs typeface="+mn-cs"/>
              </a:rPr>
              <a:t>So, a Male 55 NSP. </a:t>
            </a:r>
            <a:r>
              <a:rPr lang="en-US" sz="1200" kern="1200" dirty="0">
                <a:solidFill>
                  <a:schemeClr val="tx1"/>
                </a:solidFill>
                <a:effectLst/>
                <a:latin typeface="+mn-lt"/>
                <a:ea typeface="+mn-ea"/>
                <a:cs typeface="+mn-cs"/>
              </a:rPr>
              <a:t>Premiums are $10,000 a year for 10 years</a:t>
            </a:r>
            <a:r>
              <a:rPr lang="en-US" sz="1200" b="0" i="0" kern="1200" dirty="0">
                <a:solidFill>
                  <a:schemeClr val="tx1"/>
                </a:solidFill>
                <a:effectLst/>
                <a:latin typeface="+mn-lt"/>
                <a:ea typeface="+mn-ea"/>
                <a:cs typeface="+mn-cs"/>
              </a:rPr>
              <a:t>, with a $100K 1035 from an existing whole </a:t>
            </a:r>
            <a:r>
              <a:rPr lang="en-US" sz="1200" kern="1200" dirty="0">
                <a:solidFill>
                  <a:schemeClr val="tx1"/>
                </a:solidFill>
                <a:effectLst/>
                <a:latin typeface="+mn-lt"/>
                <a:ea typeface="+mn-ea"/>
                <a:cs typeface="+mn-cs"/>
              </a:rPr>
              <a:t>l</a:t>
            </a:r>
            <a:r>
              <a:rPr lang="en-US" sz="1200" b="0" i="0" kern="1200" dirty="0">
                <a:solidFill>
                  <a:schemeClr val="tx1"/>
                </a:solidFill>
                <a:effectLst/>
                <a:latin typeface="+mn-lt"/>
                <a:ea typeface="+mn-ea"/>
                <a:cs typeface="+mn-cs"/>
              </a:rPr>
              <a:t>ife policy; he adds Prudential’s </a:t>
            </a:r>
            <a:r>
              <a:rPr lang="en-US" sz="1200" b="0" i="0" kern="1200" dirty="0" err="1">
                <a:solidFill>
                  <a:schemeClr val="tx1"/>
                </a:solidFill>
                <a:effectLst/>
                <a:latin typeface="+mn-lt"/>
                <a:ea typeface="+mn-ea"/>
                <a:cs typeface="+mn-cs"/>
              </a:rPr>
              <a:t>BenefitAccess</a:t>
            </a:r>
            <a:r>
              <a:rPr lang="en-US" sz="1200" b="0" i="0" kern="1200" dirty="0">
                <a:solidFill>
                  <a:schemeClr val="tx1"/>
                </a:solidFill>
                <a:effectLst/>
                <a:latin typeface="+mn-lt"/>
                <a:ea typeface="+mn-ea"/>
                <a:cs typeface="+mn-cs"/>
              </a:rPr>
              <a:t> Rider, BAR.</a:t>
            </a:r>
            <a:endParaRPr lang="en-IN" dirty="0">
              <a:effectLst/>
            </a:endParaRPr>
          </a:p>
          <a:p>
            <a:pPr rtl="0" eaLnBrk="1" latinLnBrk="0" hangingPunct="1"/>
            <a:r>
              <a:rPr lang="en-US" sz="1200" kern="1200" dirty="0">
                <a:solidFill>
                  <a:schemeClr val="tx1"/>
                </a:solidFill>
                <a:effectLst/>
                <a:latin typeface="+mn-lt"/>
                <a:ea typeface="+mn-ea"/>
                <a:cs typeface="+mn-cs"/>
              </a:rPr>
              <a:t>In this example, the client:</a:t>
            </a:r>
            <a:endParaRPr lang="en-IN" dirty="0">
              <a:effectLst/>
            </a:endParaRPr>
          </a:p>
          <a:p>
            <a:pPr marL="628650" lvl="1" indent="-171450" rtl="0" eaLnBrk="1" latinLnBrk="0" hangingPunct="1">
              <a:buFont typeface="Arial" panose="020B0604020202020204" pitchFamily="34" charset="0"/>
              <a:buChar char="•"/>
            </a:pPr>
            <a:r>
              <a:rPr lang="en-US" sz="1200" kern="1200" dirty="0">
                <a:solidFill>
                  <a:schemeClr val="tx1"/>
                </a:solidFill>
                <a:effectLst/>
                <a:latin typeface="+mn-lt"/>
                <a:ea typeface="+mn-ea"/>
                <a:cs typeface="+mn-cs"/>
              </a:rPr>
              <a:t>Needs to pay premiums for only 10 years vs. lifetime for the whole life policy. </a:t>
            </a:r>
            <a:endParaRPr lang="en-IN" dirty="0">
              <a:effectLst/>
            </a:endParaRPr>
          </a:p>
          <a:p>
            <a:pPr marL="628650" lvl="1" indent="-171450" rtl="0" eaLnBrk="1" latinLnBrk="0" hangingPunct="1">
              <a:buFont typeface="Arial" panose="020B0604020202020204" pitchFamily="34" charset="0"/>
              <a:buChar char="•"/>
            </a:pPr>
            <a:r>
              <a:rPr lang="en-US" sz="1200" kern="1200" dirty="0">
                <a:solidFill>
                  <a:schemeClr val="tx1"/>
                </a:solidFill>
                <a:effectLst/>
                <a:latin typeface="+mn-lt"/>
                <a:ea typeface="+mn-ea"/>
                <a:cs typeface="+mn-cs"/>
              </a:rPr>
              <a:t>Pays $200K into policy and has over $300K of tax-advantaged funds at age 65. He can use them as needed to help control taxes or protect against market downturns when withdrawing from other accounts.</a:t>
            </a:r>
            <a:endParaRPr lang="en-IN" dirty="0">
              <a:effectLst/>
            </a:endParaRPr>
          </a:p>
          <a:p>
            <a:pPr marL="628650" lvl="1" indent="-171450" rtl="0" eaLnBrk="1" latinLnBrk="0" hangingPunct="1">
              <a:buFont typeface="Arial" panose="020B0604020202020204" pitchFamily="34" charset="0"/>
              <a:buChar char="•"/>
            </a:pPr>
            <a:r>
              <a:rPr lang="en-US" sz="1200" kern="1200" dirty="0">
                <a:solidFill>
                  <a:schemeClr val="tx1"/>
                </a:solidFill>
                <a:effectLst/>
                <a:latin typeface="+mn-lt"/>
                <a:ea typeface="+mn-ea"/>
                <a:cs typeface="+mn-cs"/>
              </a:rPr>
              <a:t>His new policy has $12,000 of monthly chronic illness protection. </a:t>
            </a:r>
            <a:endParaRPr lang="en-IN" dirty="0">
              <a:effectLst/>
            </a:endParaRPr>
          </a:p>
          <a:p>
            <a:pPr marL="628650" lvl="1" indent="-171450" rtl="0" eaLnBrk="1" latinLnBrk="0" hangingPunct="1">
              <a:buFont typeface="Arial" panose="020B0604020202020204" pitchFamily="34" charset="0"/>
              <a:buChar char="•"/>
            </a:pPr>
            <a:r>
              <a:rPr lang="en-US" sz="1200" kern="1200" dirty="0">
                <a:solidFill>
                  <a:schemeClr val="tx1"/>
                </a:solidFill>
                <a:effectLst/>
                <a:latin typeface="+mn-lt"/>
                <a:ea typeface="+mn-ea"/>
                <a:cs typeface="+mn-cs"/>
              </a:rPr>
              <a:t>And he has death benefit flexibility if he’s withdrawing funds.</a:t>
            </a:r>
          </a:p>
          <a:p>
            <a:pPr marL="628650" lvl="1" indent="-171450" rtl="0" eaLnBrk="1" latinLnBrk="0" hangingPunct="1">
              <a:buFont typeface="Arial" panose="020B0604020202020204" pitchFamily="34" charset="0"/>
              <a:buChar char="•"/>
            </a:pPr>
            <a:endParaRPr lang="en-IN" dirty="0">
              <a:effectLst/>
            </a:endParaRPr>
          </a:p>
          <a:p>
            <a:pPr rtl="0" eaLnBrk="1" fontAlgn="auto" latinLnBrk="0" hangingPunct="1"/>
            <a:r>
              <a:rPr lang="en-US" sz="1200" kern="1200" dirty="0">
                <a:solidFill>
                  <a:schemeClr val="tx1"/>
                </a:solidFill>
                <a:effectLst/>
                <a:latin typeface="+mn-lt"/>
                <a:ea typeface="+mn-ea"/>
                <a:cs typeface="+mn-cs"/>
              </a:rPr>
              <a:t>[Mandatory to say:]</a:t>
            </a:r>
          </a:p>
          <a:p>
            <a:pPr rtl="0" eaLnBrk="1" fontAlgn="auto" latinLnBrk="0" hangingPunct="1"/>
            <a:endParaRPr lang="en-IN" dirty="0">
              <a:effectLst/>
            </a:endParaRPr>
          </a:p>
          <a:p>
            <a:pPr rtl="0" eaLnBrk="1" latinLnBrk="0" hangingPunct="1"/>
            <a:r>
              <a:rPr lang="en-US" sz="1200" kern="1200" dirty="0">
                <a:solidFill>
                  <a:schemeClr val="tx1"/>
                </a:solidFill>
                <a:effectLst/>
                <a:latin typeface="+mn-lt"/>
                <a:ea typeface="+mn-ea"/>
                <a:cs typeface="+mn-cs"/>
              </a:rPr>
              <a:t>It’s important to understand and also discuss with clients the risk of what could happen to this amount if the variable policy does not perform as illustrated. For example, let’s assume a 0% rate of return at max charges; the policy could not support this death benefit and the policy would lapse at age 77 without additional premium payments.</a:t>
            </a:r>
            <a:endParaRPr lang="en-IN" dirty="0">
              <a:effectLst/>
            </a:endParaRPr>
          </a:p>
        </p:txBody>
      </p:sp>
      <p:sp>
        <p:nvSpPr>
          <p:cNvPr id="4" name="Slide Number Placeholder 3"/>
          <p:cNvSpPr>
            <a:spLocks noGrp="1"/>
          </p:cNvSpPr>
          <p:nvPr>
            <p:ph type="sldNum" sz="quarter" idx="5"/>
          </p:nvPr>
        </p:nvSpPr>
        <p:spPr/>
        <p:txBody>
          <a:bodyPr/>
          <a:lstStyle/>
          <a:p>
            <a:fld id="{F5B4810F-8C04-2045-8F3F-EC3FA740D56A}" type="slidenum">
              <a:rPr lang="en-US" smtClean="0"/>
              <a:t>21</a:t>
            </a:fld>
            <a:endParaRPr lang="en-US" dirty="0"/>
          </a:p>
        </p:txBody>
      </p:sp>
    </p:spTree>
    <p:extLst>
      <p:ext uri="{BB962C8B-B14F-4D97-AF65-F5344CB8AC3E}">
        <p14:creationId xmlns:p14="http://schemas.microsoft.com/office/powerpoint/2010/main" val="3394341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latinLnBrk="0" hangingPunct="1"/>
            <a:r>
              <a:rPr lang="en-US" sz="1200" b="0" i="0" kern="1200" dirty="0">
                <a:solidFill>
                  <a:schemeClr val="tx1"/>
                </a:solidFill>
                <a:effectLst/>
                <a:latin typeface="+mn-lt"/>
                <a:ea typeface="+mn-ea"/>
                <a:cs typeface="+mn-cs"/>
              </a:rPr>
              <a:t>Here is an example of a “leave it and let it grow” strategy</a:t>
            </a:r>
            <a:r>
              <a:rPr lang="en-US" sz="1200" kern="1200" dirty="0">
                <a:solidFill>
                  <a:schemeClr val="tx1"/>
                </a:solidFill>
                <a:effectLst/>
                <a:latin typeface="+mn-lt"/>
                <a:ea typeface="+mn-ea"/>
                <a:cs typeface="+mn-cs"/>
              </a:rPr>
              <a:t> of repositioning taxable assets.</a:t>
            </a:r>
            <a:endParaRPr lang="en-IN" dirty="0">
              <a:effectLst/>
            </a:endParaRPr>
          </a:p>
          <a:p>
            <a:pPr rtl="0" eaLnBrk="1" latinLnBrk="0" hangingPunct="1"/>
            <a:r>
              <a:rPr lang="en-US" sz="1200" b="0" i="0" kern="1200" dirty="0" err="1">
                <a:solidFill>
                  <a:schemeClr val="tx1"/>
                </a:solidFill>
                <a:effectLst/>
                <a:latin typeface="+mn-lt"/>
                <a:ea typeface="+mn-ea"/>
                <a:cs typeface="+mn-cs"/>
              </a:rPr>
              <a:t>LaChonne</a:t>
            </a:r>
            <a:r>
              <a:rPr lang="en-US" sz="1200" b="0" i="0" kern="1200" dirty="0">
                <a:solidFill>
                  <a:schemeClr val="tx1"/>
                </a:solidFill>
                <a:effectLst/>
                <a:latin typeface="+mn-lt"/>
                <a:ea typeface="+mn-ea"/>
                <a:cs typeface="+mn-cs"/>
              </a:rPr>
              <a:t> and Max are a 72 year-old retired couple who aren’t using their non-qualified annuities and are concerned about chronic illness. With this strategy, they can: </a:t>
            </a:r>
            <a:endParaRPr lang="en-IN" dirty="0">
              <a:effectLst/>
            </a:endParaRPr>
          </a:p>
          <a:p>
            <a:pPr rtl="0" eaLnBrk="1" latinLnBrk="0" hangingPunct="1"/>
            <a:r>
              <a:rPr lang="en-US" sz="1200" b="0" i="0" kern="1200" dirty="0">
                <a:solidFill>
                  <a:schemeClr val="tx1"/>
                </a:solidFill>
                <a:effectLst/>
                <a:latin typeface="+mn-lt"/>
                <a:ea typeface="+mn-ea"/>
                <a:cs typeface="+mn-cs"/>
              </a:rPr>
              <a:t>• Take advantage of the low income tax rates and brackets for the next 4 years and while both are living. As the tax rates/brackets rise substantially or once one passes, they can use smaller withdrawals to fund it.</a:t>
            </a:r>
            <a:endParaRPr lang="en-IN" dirty="0">
              <a:effectLst/>
            </a:endParaRPr>
          </a:p>
          <a:p>
            <a:pPr rtl="0" eaLnBrk="1" latinLnBrk="0" hangingPunct="1"/>
            <a:r>
              <a:rPr lang="en-US" sz="1200" b="0" i="0" kern="1200" dirty="0">
                <a:solidFill>
                  <a:schemeClr val="tx1"/>
                </a:solidFill>
                <a:effectLst/>
                <a:latin typeface="+mn-lt"/>
                <a:ea typeface="+mn-ea"/>
                <a:cs typeface="+mn-cs"/>
              </a:rPr>
              <a:t>• Use the tax-free death benefit acceleration for chronic care of 4% of the death benefit ($10K monthly or more as the death benefit grows) versus having to use taxable money to fund care.</a:t>
            </a:r>
            <a:endParaRPr lang="en-IN" dirty="0">
              <a:effectLst/>
            </a:endParaRPr>
          </a:p>
          <a:p>
            <a:pPr rtl="0" eaLnBrk="1" latinLnBrk="0" hangingPunct="1"/>
            <a:r>
              <a:rPr lang="en-US" sz="1200" b="0" i="0" kern="1200" dirty="0">
                <a:solidFill>
                  <a:schemeClr val="tx1"/>
                </a:solidFill>
                <a:effectLst/>
                <a:latin typeface="+mn-lt"/>
                <a:ea typeface="+mn-ea"/>
                <a:cs typeface="+mn-cs"/>
              </a:rPr>
              <a:t>• Have a tax-free death benefit for their heirs or spouse to help replace the loss of Social Security income and pay final expenses. </a:t>
            </a:r>
            <a:endParaRPr lang="en-IN" dirty="0">
              <a:effectLst/>
            </a:endParaRPr>
          </a:p>
          <a:p>
            <a:pPr rtl="0" eaLnBrk="1" latinLnBrk="0" hangingPunct="1"/>
            <a:r>
              <a:rPr lang="en-US" sz="1200" b="0" i="0" kern="1200" dirty="0">
                <a:solidFill>
                  <a:schemeClr val="tx1"/>
                </a:solidFill>
                <a:effectLst/>
                <a:latin typeface="+mn-lt"/>
                <a:ea typeface="+mn-ea"/>
                <a:cs typeface="+mn-cs"/>
              </a:rPr>
              <a:t>• Still have access to tax-advantaged cash value if needed.</a:t>
            </a:r>
            <a:endParaRPr lang="en-IN" dirty="0">
              <a:effectLst/>
            </a:endParaRPr>
          </a:p>
          <a:p>
            <a:pPr rtl="0" eaLnBrk="1" fontAlgn="auto" latinLnBrk="0" hangingPunct="1"/>
            <a:r>
              <a:rPr lang="en-US" sz="1200" kern="1200" dirty="0">
                <a:solidFill>
                  <a:schemeClr val="tx1"/>
                </a:solidFill>
                <a:effectLst/>
                <a:latin typeface="+mn-lt"/>
                <a:ea typeface="+mn-ea"/>
                <a:cs typeface="+mn-cs"/>
              </a:rPr>
              <a:t>Funds available after the 7th year are close to the amount they transferred (over $100K for each).</a:t>
            </a:r>
          </a:p>
          <a:p>
            <a:pPr rtl="0" eaLnBrk="1" fontAlgn="auto" latinLnBrk="0" hangingPunct="1"/>
            <a:endParaRPr lang="en-IN" dirty="0">
              <a:effectLst/>
            </a:endParaRPr>
          </a:p>
          <a:p>
            <a:pPr rtl="0" eaLnBrk="1" fontAlgn="auto" latinLnBrk="0" hangingPunct="1"/>
            <a:r>
              <a:rPr lang="en-US" sz="1200" kern="1200" dirty="0">
                <a:solidFill>
                  <a:schemeClr val="tx1"/>
                </a:solidFill>
                <a:effectLst/>
                <a:latin typeface="+mn-lt"/>
                <a:ea typeface="+mn-ea"/>
                <a:cs typeface="+mn-cs"/>
              </a:rPr>
              <a:t>[Mandatory to say:]</a:t>
            </a:r>
            <a:endParaRPr lang="en-IN" dirty="0">
              <a:effectLst/>
            </a:endParaRPr>
          </a:p>
          <a:p>
            <a:pPr rtl="0" eaLnBrk="1" latinLnBrk="0" hangingPunct="1"/>
            <a:r>
              <a:rPr lang="en-US" sz="1200" b="0" i="0" kern="1200" dirty="0">
                <a:solidFill>
                  <a:schemeClr val="tx1"/>
                </a:solidFill>
                <a:effectLst/>
                <a:latin typeface="+mn-lt"/>
                <a:ea typeface="+mn-ea"/>
                <a:cs typeface="+mn-cs"/>
              </a:rPr>
              <a:t>It’s important to understand and also discuss with clients the risk of what could happen to this amount if the variable policy does not perform as illustrated. For example, let’s assume a 0% rate of return at max charges; the policy could not support this amount of death benefit after age 83 and 82, and the policies would lapse without additional premium payments.</a:t>
            </a:r>
            <a:endParaRPr lang="en-IN" dirty="0">
              <a:effectLst/>
            </a:endParaRPr>
          </a:p>
        </p:txBody>
      </p:sp>
      <p:sp>
        <p:nvSpPr>
          <p:cNvPr id="4" name="Slide Number Placeholder 3"/>
          <p:cNvSpPr>
            <a:spLocks noGrp="1"/>
          </p:cNvSpPr>
          <p:nvPr>
            <p:ph type="sldNum" sz="quarter" idx="5"/>
          </p:nvPr>
        </p:nvSpPr>
        <p:spPr/>
        <p:txBody>
          <a:bodyPr/>
          <a:lstStyle/>
          <a:p>
            <a:fld id="{F5B4810F-8C04-2045-8F3F-EC3FA740D56A}" type="slidenum">
              <a:rPr lang="en-US" smtClean="0"/>
              <a:t>22</a:t>
            </a:fld>
            <a:endParaRPr lang="en-US" dirty="0"/>
          </a:p>
        </p:txBody>
      </p:sp>
    </p:spTree>
    <p:extLst>
      <p:ext uri="{BB962C8B-B14F-4D97-AF65-F5344CB8AC3E}">
        <p14:creationId xmlns:p14="http://schemas.microsoft.com/office/powerpoint/2010/main" val="20560862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latinLnBrk="0" hangingPunct="1"/>
            <a:r>
              <a:rPr lang="en-US" sz="1200" kern="1200" dirty="0">
                <a:solidFill>
                  <a:schemeClr val="tx1"/>
                </a:solidFill>
                <a:effectLst/>
                <a:latin typeface="+mn-lt"/>
                <a:ea typeface="+mn-ea"/>
                <a:cs typeface="+mn-cs"/>
              </a:rPr>
              <a:t>So, as you can see, accumulation solutions can be used to deliver a variety of different outcomes without the need to know exactly what the desired outcome is at the time of policy issue. We did this by showing the same person who would typically be a good candidate for a traditional LIRP using their policy in different ways. But that client persona isn’t the only type of person who could benefit from accumulation solutions. Here are a few examples of people to look out for who could benefit from one of the designs we just discussed.</a:t>
            </a:r>
          </a:p>
          <a:p>
            <a:pPr rtl="0" eaLnBrk="1" latinLnBrk="0" hangingPunct="1"/>
            <a:endParaRPr lang="en-IN" dirty="0">
              <a:effectLst/>
            </a:endParaRPr>
          </a:p>
          <a:p>
            <a:pPr rtl="0" eaLnBrk="1" latinLnBrk="0" hangingPunct="1"/>
            <a:r>
              <a:rPr lang="en-US" sz="1200" kern="1200" dirty="0">
                <a:solidFill>
                  <a:schemeClr val="tx1"/>
                </a:solidFill>
                <a:effectLst/>
                <a:latin typeface="+mn-lt"/>
                <a:ea typeface="+mn-ea"/>
                <a:cs typeface="+mn-cs"/>
              </a:rPr>
              <a:t>Middle market clients can overfund a smaller policy and then withdraw the cost basis from ages 65 to 69 to allow deferral of Social Security, increasing SS by 8% each year it’s delayed. Also, it allows for conversion of qualified assets to Roth IRAs during those 5 years.</a:t>
            </a:r>
          </a:p>
          <a:p>
            <a:pPr rtl="0" eaLnBrk="1" latinLnBrk="0" hangingPunct="1"/>
            <a:endParaRPr lang="en-IN" dirty="0">
              <a:effectLst/>
            </a:endParaRPr>
          </a:p>
          <a:p>
            <a:pPr rtl="0" eaLnBrk="1" latinLnBrk="0" hangingPunct="1"/>
            <a:r>
              <a:rPr lang="en-US" sz="1200" kern="1200" dirty="0">
                <a:solidFill>
                  <a:schemeClr val="tx1"/>
                </a:solidFill>
                <a:effectLst/>
                <a:latin typeface="+mn-lt"/>
                <a:ea typeface="+mn-ea"/>
                <a:cs typeface="+mn-cs"/>
              </a:rPr>
              <a:t>Policy reviews often uncover policies that people have purchased in the past and continue to pay premiums on, like whole life policies as they don’t have premium flexibility or living benefits on older policies. By 1035ing into a new policy after the 7702 law change, clients can reduce the face amount required, add living benefits, and shorten the time period they need to pay premiums while </a:t>
            </a:r>
            <a:r>
              <a:rPr lang="en-US" sz="1200" b="0" i="0" kern="1200" dirty="0">
                <a:solidFill>
                  <a:schemeClr val="tx1"/>
                </a:solidFill>
                <a:effectLst/>
                <a:latin typeface="+mn-lt"/>
                <a:ea typeface="+mn-ea"/>
                <a:cs typeface="+mn-cs"/>
              </a:rPr>
              <a:t>likely </a:t>
            </a:r>
            <a:r>
              <a:rPr lang="en-US" sz="1200" kern="1200" dirty="0">
                <a:solidFill>
                  <a:schemeClr val="tx1"/>
                </a:solidFill>
                <a:effectLst/>
                <a:latin typeface="+mn-lt"/>
                <a:ea typeface="+mn-ea"/>
                <a:cs typeface="+mn-cs"/>
              </a:rPr>
              <a:t>increasing their access to the potential cash values.</a:t>
            </a:r>
          </a:p>
          <a:p>
            <a:pPr rtl="0" eaLnBrk="1" latinLnBrk="0" hangingPunct="1"/>
            <a:endParaRPr lang="en-IN" dirty="0">
              <a:effectLst/>
            </a:endParaRPr>
          </a:p>
          <a:p>
            <a:pPr rtl="0" eaLnBrk="1" latinLnBrk="0" hangingPunct="1"/>
            <a:r>
              <a:rPr lang="en-US" sz="1200" kern="1200" dirty="0">
                <a:solidFill>
                  <a:schemeClr val="tx1"/>
                </a:solidFill>
                <a:effectLst/>
                <a:latin typeface="+mn-lt"/>
                <a:ea typeface="+mn-ea"/>
                <a:cs typeface="+mn-cs"/>
              </a:rPr>
              <a:t>Consider the retired couple we just discussed, </a:t>
            </a:r>
            <a:r>
              <a:rPr lang="en-US" sz="1200" kern="1200" dirty="0" err="1">
                <a:solidFill>
                  <a:schemeClr val="tx1"/>
                </a:solidFill>
                <a:effectLst/>
                <a:latin typeface="+mn-lt"/>
                <a:ea typeface="+mn-ea"/>
                <a:cs typeface="+mn-cs"/>
              </a:rPr>
              <a:t>LaChonne</a:t>
            </a:r>
            <a:r>
              <a:rPr lang="en-US" sz="1200" kern="1200" dirty="0">
                <a:solidFill>
                  <a:schemeClr val="tx1"/>
                </a:solidFill>
                <a:effectLst/>
                <a:latin typeface="+mn-lt"/>
                <a:ea typeface="+mn-ea"/>
                <a:cs typeface="+mn-cs"/>
              </a:rPr>
              <a:t> and Max, who aren’t using their taxable assets and are concerned about chronic illness. </a:t>
            </a:r>
            <a:endParaRPr lang="en-IN" dirty="0">
              <a:effectLst/>
            </a:endParaRPr>
          </a:p>
          <a:p>
            <a:endParaRPr lang="en-US" dirty="0"/>
          </a:p>
        </p:txBody>
      </p:sp>
      <p:sp>
        <p:nvSpPr>
          <p:cNvPr id="4" name="Slide Number Placeholder 3"/>
          <p:cNvSpPr>
            <a:spLocks noGrp="1"/>
          </p:cNvSpPr>
          <p:nvPr>
            <p:ph type="sldNum" sz="quarter" idx="5"/>
          </p:nvPr>
        </p:nvSpPr>
        <p:spPr/>
        <p:txBody>
          <a:bodyPr/>
          <a:lstStyle/>
          <a:p>
            <a:fld id="{F5B4810F-8C04-2045-8F3F-EC3FA740D56A}" type="slidenum">
              <a:rPr lang="en-US" smtClean="0"/>
              <a:t>23</a:t>
            </a:fld>
            <a:endParaRPr lang="en-US" dirty="0"/>
          </a:p>
        </p:txBody>
      </p:sp>
    </p:spTree>
    <p:extLst>
      <p:ext uri="{BB962C8B-B14F-4D97-AF65-F5344CB8AC3E}">
        <p14:creationId xmlns:p14="http://schemas.microsoft.com/office/powerpoint/2010/main" val="2946394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latinLnBrk="0" hangingPunct="1"/>
            <a:r>
              <a:rPr lang="en-US" sz="1200" kern="1200" dirty="0">
                <a:solidFill>
                  <a:schemeClr val="tx1"/>
                </a:solidFill>
                <a:effectLst/>
                <a:latin typeface="+mn-lt"/>
                <a:ea typeface="+mn-ea"/>
                <a:cs typeface="+mn-cs"/>
              </a:rPr>
              <a:t>In the client profiles we just reviewed, we used our stronger accumulation product, </a:t>
            </a:r>
            <a:r>
              <a:rPr lang="en-US" sz="1200" kern="1200" dirty="0" err="1">
                <a:solidFill>
                  <a:schemeClr val="tx1"/>
                </a:solidFill>
                <a:effectLst/>
                <a:latin typeface="+mn-lt"/>
                <a:ea typeface="+mn-ea"/>
                <a:cs typeface="+mn-cs"/>
              </a:rPr>
              <a:t>PruLife</a:t>
            </a:r>
            <a:r>
              <a:rPr lang="en-US" sz="1200" kern="1200" dirty="0">
                <a:solidFill>
                  <a:schemeClr val="tx1"/>
                </a:solidFill>
                <a:effectLst/>
                <a:latin typeface="+mn-lt"/>
                <a:ea typeface="+mn-ea"/>
                <a:cs typeface="+mn-cs"/>
              </a:rPr>
              <a:t> Custom Premier II. But we also have another VUL that accumulates cash value and is stronger on guarantees and protection. So, you and clients have a choice, depending on what their focus is. If we look at them side by side, using this Venn diagram of our individual options, you can see how they stack up. We have excluded our survivorship option for this, but please know that we have an extremely competitive second-to-die VUL option as well.</a:t>
            </a:r>
          </a:p>
          <a:p>
            <a:pPr rtl="0" eaLnBrk="1" latinLnBrk="0" hangingPunct="1"/>
            <a:endParaRPr lang="en-IN" dirty="0">
              <a:effectLst/>
            </a:endParaRPr>
          </a:p>
          <a:p>
            <a:pPr rtl="0" eaLnBrk="1" latinLnBrk="0" hangingPunct="1"/>
            <a:r>
              <a:rPr lang="en-US" sz="1200" kern="1200" dirty="0">
                <a:solidFill>
                  <a:schemeClr val="tx1"/>
                </a:solidFill>
                <a:effectLst/>
                <a:latin typeface="+mn-lt"/>
                <a:ea typeface="+mn-ea"/>
                <a:cs typeface="+mn-cs"/>
              </a:rPr>
              <a:t>Within the diagram, we see that there are distinct product features and case design elements for our accumulation-oriented Custom Premier II and for our protection-oriented VUL Protector.</a:t>
            </a:r>
          </a:p>
          <a:p>
            <a:pPr rtl="0" eaLnBrk="1" latinLnBrk="0" hangingPunct="1"/>
            <a:endParaRPr lang="en-IN" dirty="0">
              <a:effectLst/>
            </a:endParaRPr>
          </a:p>
          <a:p>
            <a:pPr rtl="0" eaLnBrk="1" latinLnBrk="0" hangingPunct="1"/>
            <a:r>
              <a:rPr lang="en-US" sz="1200" kern="1200" dirty="0">
                <a:solidFill>
                  <a:schemeClr val="tx1"/>
                </a:solidFill>
                <a:effectLst/>
                <a:latin typeface="+mn-lt"/>
                <a:ea typeface="+mn-ea"/>
                <a:cs typeface="+mn-cs"/>
              </a:rPr>
              <a:t>However, there are rare occasions where both may be serviceable options and the financial professional and client simply need to explore and compare the options to decide what is best. More specifically, both products offer a strong element of potential cash value accumulation. And: </a:t>
            </a:r>
            <a:endParaRPr lang="en-IN" dirty="0">
              <a:effectLst/>
            </a:endParaRPr>
          </a:p>
          <a:p>
            <a:pPr rtl="0" eaLnBrk="1" latinLnBrk="0" hangingPunct="1"/>
            <a:r>
              <a:rPr lang="en-US" sz="1200" kern="1200" dirty="0">
                <a:solidFill>
                  <a:schemeClr val="tx1"/>
                </a:solidFill>
                <a:effectLst/>
                <a:latin typeface="+mn-lt"/>
                <a:ea typeface="+mn-ea"/>
                <a:cs typeface="+mn-cs"/>
              </a:rPr>
              <a:t> </a:t>
            </a:r>
            <a:endParaRPr lang="en-IN" dirty="0">
              <a:effectLst/>
            </a:endParaRPr>
          </a:p>
          <a:p>
            <a:pPr marL="171450" indent="-171450" rtl="0" eaLnBrk="1" fontAlgn="auto" latinLnBrk="0" hangingPunct="1">
              <a:buFont typeface="Arial" panose="020B0604020202020204" pitchFamily="34" charset="0"/>
              <a:buChar char="•"/>
            </a:pPr>
            <a:r>
              <a:rPr lang="en-US" sz="1200" kern="1200" dirty="0">
                <a:solidFill>
                  <a:schemeClr val="tx1"/>
                </a:solidFill>
                <a:effectLst/>
                <a:latin typeface="+mn-lt"/>
                <a:ea typeface="+mn-ea"/>
                <a:cs typeface="+mn-cs"/>
              </a:rPr>
              <a:t>Custom Premier II – Has an index rider, except in New York,  with a 1% floor and is a strong accumulator, as I mentioned. Explore using this for lower death benefit/higher premium scenarios and LIRP designs.</a:t>
            </a:r>
            <a:endParaRPr lang="en-IN" dirty="0">
              <a:effectLst/>
            </a:endParaRPr>
          </a:p>
          <a:p>
            <a:pPr marL="171450" indent="-171450" rtl="0" eaLnBrk="1" fontAlgn="auto" latinLnBrk="0" hangingPunct="1">
              <a:buFont typeface="Arial" panose="020B0604020202020204" pitchFamily="34" charset="0"/>
              <a:buChar char="•"/>
            </a:pPr>
            <a:r>
              <a:rPr lang="en-US" sz="1200" kern="1200" dirty="0">
                <a:solidFill>
                  <a:schemeClr val="tx1"/>
                </a:solidFill>
                <a:effectLst/>
                <a:latin typeface="+mn-lt"/>
                <a:ea typeface="+mn-ea"/>
                <a:cs typeface="+mn-cs"/>
              </a:rPr>
              <a:t>VUL Protector – Has dialable NLGs (no-lapse guarantees) and, with a higher death benefit, would have higher chronic illness benefits.</a:t>
            </a:r>
            <a:endParaRPr lang="en-IN" dirty="0">
              <a:effectLst/>
            </a:endParaRPr>
          </a:p>
          <a:p>
            <a:endParaRPr lang="en-US" dirty="0"/>
          </a:p>
        </p:txBody>
      </p:sp>
      <p:sp>
        <p:nvSpPr>
          <p:cNvPr id="4" name="Slide Number Placeholder 3"/>
          <p:cNvSpPr>
            <a:spLocks noGrp="1"/>
          </p:cNvSpPr>
          <p:nvPr>
            <p:ph type="sldNum" sz="quarter" idx="5"/>
          </p:nvPr>
        </p:nvSpPr>
        <p:spPr/>
        <p:txBody>
          <a:bodyPr/>
          <a:lstStyle/>
          <a:p>
            <a:fld id="{F5B4810F-8C04-2045-8F3F-EC3FA740D56A}" type="slidenum">
              <a:rPr lang="en-US" smtClean="0"/>
              <a:t>24</a:t>
            </a:fld>
            <a:endParaRPr lang="en-US" dirty="0"/>
          </a:p>
        </p:txBody>
      </p:sp>
    </p:spTree>
    <p:extLst>
      <p:ext uri="{BB962C8B-B14F-4D97-AF65-F5344CB8AC3E}">
        <p14:creationId xmlns:p14="http://schemas.microsoft.com/office/powerpoint/2010/main" val="24526909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latinLnBrk="0" hangingPunct="1"/>
            <a:r>
              <a:rPr lang="en-US" sz="1200" kern="1200" dirty="0">
                <a:solidFill>
                  <a:schemeClr val="tx1"/>
                </a:solidFill>
                <a:effectLst/>
                <a:latin typeface="+mn-lt"/>
                <a:ea typeface="+mn-ea"/>
                <a:cs typeface="+mn-cs"/>
              </a:rPr>
              <a:t>Prudential’s </a:t>
            </a:r>
            <a:r>
              <a:rPr lang="en-US" sz="1200" kern="1200" dirty="0" err="1">
                <a:solidFill>
                  <a:schemeClr val="tx1"/>
                </a:solidFill>
                <a:effectLst/>
                <a:latin typeface="+mn-lt"/>
                <a:ea typeface="+mn-ea"/>
                <a:cs typeface="+mn-cs"/>
              </a:rPr>
              <a:t>eCapabilities</a:t>
            </a:r>
            <a:r>
              <a:rPr lang="en-US" sz="1200" kern="1200" dirty="0">
                <a:solidFill>
                  <a:schemeClr val="tx1"/>
                </a:solidFill>
                <a:effectLst/>
                <a:latin typeface="+mn-lt"/>
                <a:ea typeface="+mn-ea"/>
                <a:cs typeface="+mn-cs"/>
              </a:rPr>
              <a:t> work together to create a seamless end-to-end life insurance application experience for you and for clients—transforming life and simplifying the whole life insurance process.</a:t>
            </a:r>
            <a:endParaRPr lang="en-IN" dirty="0">
              <a:effectLst/>
            </a:endParaRPr>
          </a:p>
          <a:p>
            <a:pPr rtl="0" eaLnBrk="1" latinLnBrk="0" hangingPunct="1"/>
            <a:r>
              <a:rPr lang="en-US" sz="1200" kern="1200" dirty="0">
                <a:solidFill>
                  <a:schemeClr val="tx1"/>
                </a:solidFill>
                <a:effectLst/>
                <a:latin typeface="+mn-lt"/>
                <a:ea typeface="+mn-ea"/>
                <a:cs typeface="+mn-cs"/>
              </a:rPr>
              <a:t>That means you get more time to grow your business; and clients get the easy, modern experience they expect. We offer you:</a:t>
            </a:r>
          </a:p>
          <a:p>
            <a:pPr rtl="0" eaLnBrk="1" latinLnBrk="0" hangingPunct="1"/>
            <a:endParaRPr lang="en-IN" dirty="0">
              <a:effectLst/>
            </a:endParaRPr>
          </a:p>
          <a:p>
            <a:pPr marL="171450" indent="-171450" rtl="0" eaLnBrk="1" latinLnBrk="0" hangingPunct="1">
              <a:buFont typeface="Arial" panose="020B0604020202020204" pitchFamily="34" charset="0"/>
              <a:buChar char="•"/>
            </a:pPr>
            <a:r>
              <a:rPr lang="en-US" sz="1200" b="1" kern="1200" dirty="0" err="1">
                <a:solidFill>
                  <a:schemeClr val="tx1"/>
                </a:solidFill>
                <a:effectLst/>
                <a:latin typeface="+mn-lt"/>
                <a:ea typeface="+mn-ea"/>
                <a:cs typeface="+mn-cs"/>
              </a:rPr>
              <a:t>eSubmission</a:t>
            </a:r>
            <a:r>
              <a:rPr lang="en-US" sz="1200" kern="1200" dirty="0">
                <a:solidFill>
                  <a:schemeClr val="tx1"/>
                </a:solidFill>
                <a:effectLst/>
                <a:latin typeface="+mn-lt"/>
                <a:ea typeface="+mn-ea"/>
                <a:cs typeface="+mn-cs"/>
              </a:rPr>
              <a:t> to easily submit applications electronically.</a:t>
            </a:r>
            <a:endParaRPr lang="en-IN" dirty="0">
              <a:effectLst/>
            </a:endParaRPr>
          </a:p>
          <a:p>
            <a:pPr marL="171450" indent="-171450" rtl="0" eaLnBrk="1" latinLnBrk="0" hangingPunct="1">
              <a:buFont typeface="Arial" panose="020B0604020202020204" pitchFamily="34" charset="0"/>
              <a:buChar char="•"/>
            </a:pPr>
            <a:r>
              <a:rPr lang="en-US" sz="1200" b="1" kern="1200" dirty="0" err="1">
                <a:solidFill>
                  <a:schemeClr val="tx1"/>
                </a:solidFill>
                <a:effectLst/>
                <a:latin typeface="+mn-lt"/>
                <a:ea typeface="+mn-ea"/>
                <a:cs typeface="+mn-cs"/>
              </a:rPr>
              <a:t>eInterview</a:t>
            </a:r>
            <a:r>
              <a:rPr lang="en-US" sz="1200" kern="1200" dirty="0">
                <a:solidFill>
                  <a:schemeClr val="tx1"/>
                </a:solidFill>
                <a:effectLst/>
                <a:latin typeface="+mn-lt"/>
                <a:ea typeface="+mn-ea"/>
                <a:cs typeface="+mn-cs"/>
              </a:rPr>
              <a:t> so clients can answer health questions from anywhere, anytime.</a:t>
            </a:r>
            <a:endParaRPr lang="en-IN" dirty="0">
              <a:effectLst/>
            </a:endParaRPr>
          </a:p>
          <a:p>
            <a:pPr marL="171450" indent="-171450" rtl="0" eaLnBrk="1" latinLnBrk="0" hangingPunct="1">
              <a:buFont typeface="Arial" panose="020B0604020202020204" pitchFamily="34" charset="0"/>
              <a:buChar char="•"/>
            </a:pPr>
            <a:r>
              <a:rPr lang="en-US" sz="1200" b="1" kern="1200" dirty="0" err="1">
                <a:solidFill>
                  <a:schemeClr val="tx1"/>
                </a:solidFill>
                <a:effectLst/>
                <a:latin typeface="+mn-lt"/>
                <a:ea typeface="+mn-ea"/>
                <a:cs typeface="+mn-cs"/>
              </a:rPr>
              <a:t>eReview</a:t>
            </a:r>
            <a:r>
              <a:rPr lang="en-US" sz="1200" kern="1200" dirty="0">
                <a:solidFill>
                  <a:schemeClr val="tx1"/>
                </a:solidFill>
                <a:effectLst/>
                <a:latin typeface="+mn-lt"/>
                <a:ea typeface="+mn-ea"/>
                <a:cs typeface="+mn-cs"/>
              </a:rPr>
              <a:t> with </a:t>
            </a:r>
            <a:r>
              <a:rPr lang="en-US" sz="1200" kern="1200" dirty="0" err="1">
                <a:solidFill>
                  <a:schemeClr val="tx1"/>
                </a:solidFill>
                <a:effectLst/>
                <a:latin typeface="+mn-lt"/>
                <a:ea typeface="+mn-ea"/>
                <a:cs typeface="+mn-cs"/>
              </a:rPr>
              <a:t>PruFast</a:t>
            </a:r>
            <a:r>
              <a:rPr lang="en-US" sz="1200" kern="1200" dirty="0">
                <a:solidFill>
                  <a:schemeClr val="tx1"/>
                </a:solidFill>
                <a:effectLst/>
                <a:latin typeface="+mn-lt"/>
                <a:ea typeface="+mn-ea"/>
                <a:cs typeface="+mn-cs"/>
              </a:rPr>
              <a:t> Track, our accelerated underwriting path, so clients could get approved in just days.</a:t>
            </a:r>
            <a:endParaRPr lang="en-IN" dirty="0">
              <a:effectLst/>
            </a:endParaRPr>
          </a:p>
          <a:p>
            <a:pPr marL="171450" indent="-171450" rtl="0" eaLnBrk="1" latinLnBrk="0" hangingPunct="1">
              <a:buFont typeface="Arial" panose="020B0604020202020204" pitchFamily="34" charset="0"/>
              <a:buChar char="•"/>
            </a:pPr>
            <a:r>
              <a:rPr lang="en-US" sz="1200" kern="1200" dirty="0">
                <a:solidFill>
                  <a:schemeClr val="tx1"/>
                </a:solidFill>
                <a:effectLst/>
                <a:latin typeface="+mn-lt"/>
                <a:ea typeface="+mn-ea"/>
                <a:cs typeface="+mn-cs"/>
              </a:rPr>
              <a:t>And </a:t>
            </a:r>
            <a:r>
              <a:rPr lang="en-US" sz="1200" b="1" kern="1200" dirty="0" err="1">
                <a:solidFill>
                  <a:schemeClr val="tx1"/>
                </a:solidFill>
                <a:effectLst/>
                <a:latin typeface="+mn-lt"/>
                <a:ea typeface="+mn-ea"/>
                <a:cs typeface="+mn-cs"/>
              </a:rPr>
              <a:t>eDelivery</a:t>
            </a:r>
            <a:r>
              <a:rPr lang="en-US" sz="1200" kern="1200" dirty="0">
                <a:solidFill>
                  <a:schemeClr val="tx1"/>
                </a:solidFill>
                <a:effectLst/>
                <a:latin typeface="+mn-lt"/>
                <a:ea typeface="+mn-ea"/>
                <a:cs typeface="+mn-cs"/>
              </a:rPr>
              <a:t>, which automatically delivers policies for placement after eSignatures are delivered.</a:t>
            </a:r>
            <a:endParaRPr lang="en-IN" dirty="0">
              <a:effectLst/>
            </a:endParaRPr>
          </a:p>
          <a:p>
            <a:endParaRPr lang="en-US" dirty="0"/>
          </a:p>
        </p:txBody>
      </p:sp>
      <p:sp>
        <p:nvSpPr>
          <p:cNvPr id="4" name="Slide Number Placeholder 3"/>
          <p:cNvSpPr>
            <a:spLocks noGrp="1"/>
          </p:cNvSpPr>
          <p:nvPr>
            <p:ph type="sldNum" sz="quarter" idx="5"/>
          </p:nvPr>
        </p:nvSpPr>
        <p:spPr/>
        <p:txBody>
          <a:bodyPr/>
          <a:lstStyle/>
          <a:p>
            <a:fld id="{F5B4810F-8C04-2045-8F3F-EC3FA740D56A}" type="slidenum">
              <a:rPr lang="en-US" smtClean="0"/>
              <a:t>25</a:t>
            </a:fld>
            <a:endParaRPr lang="en-US" dirty="0"/>
          </a:p>
        </p:txBody>
      </p:sp>
    </p:spTree>
    <p:extLst>
      <p:ext uri="{BB962C8B-B14F-4D97-AF65-F5344CB8AC3E}">
        <p14:creationId xmlns:p14="http://schemas.microsoft.com/office/powerpoint/2010/main" val="31066173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latinLnBrk="0" hangingPunct="1"/>
            <a:r>
              <a:rPr lang="en-US" sz="1200" kern="1200" dirty="0">
                <a:solidFill>
                  <a:schemeClr val="tx1"/>
                </a:solidFill>
                <a:effectLst/>
                <a:latin typeface="+mn-lt"/>
                <a:ea typeface="+mn-ea"/>
                <a:cs typeface="+mn-cs"/>
              </a:rPr>
              <a:t>We also have some tools to help you, like our In-force policy management/projection system, </a:t>
            </a:r>
            <a:r>
              <a:rPr lang="en-US" sz="1200" kern="1200" dirty="0" err="1">
                <a:solidFill>
                  <a:schemeClr val="tx1"/>
                </a:solidFill>
                <a:effectLst/>
                <a:latin typeface="+mn-lt"/>
                <a:ea typeface="+mn-ea"/>
                <a:cs typeface="+mn-cs"/>
              </a:rPr>
              <a:t>LifeInsight</a:t>
            </a:r>
            <a:r>
              <a:rPr lang="en-US" sz="1200" kern="1200" dirty="0">
                <a:solidFill>
                  <a:schemeClr val="tx1"/>
                </a:solidFill>
                <a:effectLst/>
                <a:latin typeface="+mn-lt"/>
                <a:ea typeface="+mn-ea"/>
                <a:cs typeface="+mn-cs"/>
              </a:rPr>
              <a:t>, and our online tools.</a:t>
            </a:r>
            <a:endParaRPr lang="en-IN" dirty="0">
              <a:effectLst/>
            </a:endParaRPr>
          </a:p>
          <a:p>
            <a:pPr rtl="0" eaLnBrk="1" latinLnBrk="0" hangingPunct="1"/>
            <a:r>
              <a:rPr lang="en-US" sz="1200" kern="1200" dirty="0">
                <a:solidFill>
                  <a:schemeClr val="tx1"/>
                </a:solidFill>
                <a:effectLst/>
                <a:latin typeface="+mn-lt"/>
                <a:ea typeface="+mn-ea"/>
                <a:cs typeface="+mn-cs"/>
              </a:rPr>
              <a:t>With </a:t>
            </a:r>
            <a:r>
              <a:rPr lang="en-US" sz="1200" kern="1200" dirty="0" err="1">
                <a:solidFill>
                  <a:schemeClr val="tx1"/>
                </a:solidFill>
                <a:effectLst/>
                <a:latin typeface="+mn-lt"/>
                <a:ea typeface="+mn-ea"/>
                <a:cs typeface="+mn-cs"/>
              </a:rPr>
              <a:t>LifeInsight</a:t>
            </a:r>
            <a:r>
              <a:rPr lang="en-US" sz="1200" kern="1200" dirty="0">
                <a:solidFill>
                  <a:schemeClr val="tx1"/>
                </a:solidFill>
                <a:effectLst/>
                <a:latin typeface="+mn-lt"/>
                <a:ea typeface="+mn-ea"/>
                <a:cs typeface="+mn-cs"/>
              </a:rPr>
              <a:t>, you can help clients:</a:t>
            </a:r>
            <a:endParaRPr lang="en-IN" dirty="0">
              <a:effectLst/>
            </a:endParaRPr>
          </a:p>
          <a:p>
            <a:pPr marL="171450" indent="-171450" rtl="0" eaLnBrk="1" latinLnBrk="0" hangingPunct="1">
              <a:buFont typeface="Arial" panose="020B0604020202020204" pitchFamily="34" charset="0"/>
              <a:buChar char="•"/>
            </a:pPr>
            <a:r>
              <a:rPr lang="en-US" sz="1200" kern="1200" dirty="0">
                <a:solidFill>
                  <a:schemeClr val="tx1"/>
                </a:solidFill>
                <a:effectLst/>
                <a:latin typeface="+mn-lt"/>
                <a:ea typeface="+mn-ea"/>
                <a:cs typeface="+mn-cs"/>
              </a:rPr>
              <a:t>Manage their investment options by running scenarios and projecting the implications instantaneously</a:t>
            </a:r>
            <a:endParaRPr lang="en-IN" dirty="0">
              <a:effectLst/>
            </a:endParaRPr>
          </a:p>
          <a:p>
            <a:pPr marL="171450" indent="-171450" rtl="0" eaLnBrk="1" latinLnBrk="0" hangingPunct="1">
              <a:buFont typeface="Arial" panose="020B0604020202020204" pitchFamily="34" charset="0"/>
              <a:buChar char="•"/>
            </a:pPr>
            <a:r>
              <a:rPr lang="en-US" sz="1200" kern="1200" dirty="0">
                <a:solidFill>
                  <a:schemeClr val="tx1"/>
                </a:solidFill>
                <a:effectLst/>
                <a:latin typeface="+mn-lt"/>
                <a:ea typeface="+mn-ea"/>
                <a:cs typeface="+mn-cs"/>
              </a:rPr>
              <a:t>Check their policy’s progress toward their goals</a:t>
            </a:r>
          </a:p>
          <a:p>
            <a:pPr rtl="0" eaLnBrk="1" latinLnBrk="0" hangingPunct="1"/>
            <a:endParaRPr lang="en-IN" dirty="0">
              <a:effectLst/>
            </a:endParaRPr>
          </a:p>
          <a:p>
            <a:pPr rtl="0" eaLnBrk="1" latinLnBrk="0" hangingPunct="1"/>
            <a:r>
              <a:rPr lang="en-US" sz="1200" kern="1200" dirty="0">
                <a:solidFill>
                  <a:schemeClr val="tx1"/>
                </a:solidFill>
                <a:effectLst/>
                <a:latin typeface="+mn-lt"/>
                <a:ea typeface="+mn-ea"/>
                <a:cs typeface="+mn-cs"/>
              </a:rPr>
              <a:t>Through our self-service functionality online, clients can handle routine actions themselves, like:</a:t>
            </a:r>
            <a:endParaRPr lang="en-IN" dirty="0">
              <a:effectLst/>
            </a:endParaRPr>
          </a:p>
          <a:p>
            <a:pPr marL="171450" indent="-171450" rtl="0" eaLnBrk="1" latinLnBrk="0" hangingPunct="1">
              <a:buFont typeface="Arial" panose="020B0604020202020204" pitchFamily="34" charset="0"/>
              <a:buChar char="•"/>
            </a:pPr>
            <a:r>
              <a:rPr lang="en-US" sz="1200" kern="1200" dirty="0">
                <a:solidFill>
                  <a:schemeClr val="tx1"/>
                </a:solidFill>
                <a:effectLst/>
                <a:latin typeface="+mn-lt"/>
                <a:ea typeface="+mn-ea"/>
                <a:cs typeface="+mn-cs"/>
              </a:rPr>
              <a:t>Making payments</a:t>
            </a:r>
            <a:endParaRPr lang="en-IN" dirty="0">
              <a:effectLst/>
            </a:endParaRPr>
          </a:p>
          <a:p>
            <a:pPr marL="171450" indent="-171450" rtl="0" eaLnBrk="1" latinLnBrk="0" hangingPunct="1">
              <a:buFont typeface="Arial" panose="020B0604020202020204" pitchFamily="34" charset="0"/>
              <a:buChar char="•"/>
            </a:pPr>
            <a:r>
              <a:rPr lang="en-US" sz="1200" kern="1200" dirty="0">
                <a:solidFill>
                  <a:schemeClr val="tx1"/>
                </a:solidFill>
                <a:effectLst/>
                <a:latin typeface="+mn-lt"/>
                <a:ea typeface="+mn-ea"/>
                <a:cs typeface="+mn-cs"/>
              </a:rPr>
              <a:t>Changing beneficiaries</a:t>
            </a:r>
            <a:endParaRPr lang="en-IN" dirty="0">
              <a:effectLst/>
            </a:endParaRPr>
          </a:p>
          <a:p>
            <a:pPr marL="171450" indent="-171450" rtl="0" eaLnBrk="1" latinLnBrk="0" hangingPunct="1">
              <a:buFont typeface="Arial" panose="020B0604020202020204" pitchFamily="34" charset="0"/>
              <a:buChar char="•"/>
            </a:pPr>
            <a:r>
              <a:rPr lang="en-US" sz="1200" kern="1200" dirty="0">
                <a:solidFill>
                  <a:schemeClr val="tx1"/>
                </a:solidFill>
                <a:effectLst/>
                <a:latin typeface="+mn-lt"/>
                <a:ea typeface="+mn-ea"/>
                <a:cs typeface="+mn-cs"/>
              </a:rPr>
              <a:t>Updating information</a:t>
            </a:r>
            <a:endParaRPr lang="en-IN" dirty="0">
              <a:effectLst/>
            </a:endParaRPr>
          </a:p>
          <a:p>
            <a:pPr rtl="0" eaLnBrk="1" latinLnBrk="0" hangingPunct="1"/>
            <a:r>
              <a:rPr lang="en-US" sz="1200" kern="1200" dirty="0">
                <a:solidFill>
                  <a:schemeClr val="tx1"/>
                </a:solidFill>
                <a:effectLst/>
                <a:latin typeface="+mn-lt"/>
                <a:ea typeface="+mn-ea"/>
                <a:cs typeface="+mn-cs"/>
              </a:rPr>
              <a:t>So that takes some of the administrative burden off your shoulders. </a:t>
            </a:r>
            <a:endParaRPr lang="en-IN" dirty="0">
              <a:effectLst/>
            </a:endParaRPr>
          </a:p>
          <a:p>
            <a:endParaRPr lang="en-US" dirty="0"/>
          </a:p>
        </p:txBody>
      </p:sp>
      <p:sp>
        <p:nvSpPr>
          <p:cNvPr id="4" name="Slide Number Placeholder 3"/>
          <p:cNvSpPr>
            <a:spLocks noGrp="1"/>
          </p:cNvSpPr>
          <p:nvPr>
            <p:ph type="sldNum" sz="quarter" idx="5"/>
          </p:nvPr>
        </p:nvSpPr>
        <p:spPr/>
        <p:txBody>
          <a:bodyPr/>
          <a:lstStyle/>
          <a:p>
            <a:fld id="{F5B4810F-8C04-2045-8F3F-EC3FA740D56A}" type="slidenum">
              <a:rPr lang="en-US" smtClean="0"/>
              <a:t>26</a:t>
            </a:fld>
            <a:endParaRPr lang="en-US" dirty="0"/>
          </a:p>
        </p:txBody>
      </p:sp>
    </p:spTree>
    <p:extLst>
      <p:ext uri="{BB962C8B-B14F-4D97-AF65-F5344CB8AC3E}">
        <p14:creationId xmlns:p14="http://schemas.microsoft.com/office/powerpoint/2010/main" val="23536151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latinLnBrk="0" hangingPunct="1"/>
            <a:r>
              <a:rPr lang="en-US" sz="1200" kern="1200" dirty="0">
                <a:solidFill>
                  <a:schemeClr val="tx1"/>
                </a:solidFill>
                <a:effectLst/>
                <a:latin typeface="+mn-lt"/>
                <a:ea typeface="+mn-ea"/>
                <a:cs typeface="+mn-cs"/>
              </a:rPr>
              <a:t>Before we talk about some next steps, let’s remember what we discussed here today:</a:t>
            </a:r>
            <a:endParaRPr lang="en-IN" dirty="0">
              <a:effectLst/>
            </a:endParaRPr>
          </a:p>
          <a:p>
            <a:pPr marL="171450" indent="-171450" rtl="0" eaLnBrk="1" latinLnBrk="0" hangingPunct="1">
              <a:buFont typeface="Arial" panose="020B0604020202020204" pitchFamily="34" charset="0"/>
              <a:buChar char="•"/>
            </a:pPr>
            <a:r>
              <a:rPr lang="en-US" sz="1200" kern="1200" dirty="0">
                <a:solidFill>
                  <a:schemeClr val="tx1"/>
                </a:solidFill>
                <a:effectLst/>
                <a:latin typeface="+mn-lt"/>
                <a:ea typeface="+mn-ea"/>
                <a:cs typeface="+mn-cs"/>
              </a:rPr>
              <a:t>The tax advantages of life insurance</a:t>
            </a:r>
            <a:endParaRPr lang="en-IN" dirty="0">
              <a:effectLst/>
            </a:endParaRPr>
          </a:p>
          <a:p>
            <a:pPr marL="171450" indent="-171450" rtl="0" eaLnBrk="1" latinLnBrk="0" hangingPunct="1">
              <a:buFont typeface="Arial" panose="020B0604020202020204" pitchFamily="34" charset="0"/>
              <a:buChar char="•"/>
            </a:pPr>
            <a:r>
              <a:rPr lang="en-US" sz="1200" kern="1200" dirty="0">
                <a:solidFill>
                  <a:schemeClr val="tx1"/>
                </a:solidFill>
                <a:effectLst/>
                <a:latin typeface="+mn-lt"/>
                <a:ea typeface="+mn-ea"/>
                <a:cs typeface="+mn-cs"/>
              </a:rPr>
              <a:t>The three Ls: LIRP it, Leverage it, or Leave it</a:t>
            </a:r>
            <a:endParaRPr lang="en-IN" dirty="0">
              <a:effectLst/>
            </a:endParaRPr>
          </a:p>
          <a:p>
            <a:pPr marL="171450" indent="-171450" rtl="0" eaLnBrk="1" latinLnBrk="0" hangingPunct="1">
              <a:buFont typeface="Arial" panose="020B0604020202020204" pitchFamily="34" charset="0"/>
              <a:buChar char="•"/>
            </a:pPr>
            <a:r>
              <a:rPr lang="en-US" sz="1200" kern="1200" dirty="0">
                <a:solidFill>
                  <a:schemeClr val="tx1"/>
                </a:solidFill>
                <a:effectLst/>
                <a:latin typeface="+mn-lt"/>
                <a:ea typeface="+mn-ea"/>
                <a:cs typeface="+mn-cs"/>
              </a:rPr>
              <a:t>And the client profiles that helped you understand the difference these strategies can make to clients. And, with that, we also took a quick look at </a:t>
            </a:r>
            <a:r>
              <a:rPr lang="en-US" sz="1200" kern="1200" dirty="0" err="1">
                <a:solidFill>
                  <a:schemeClr val="tx1"/>
                </a:solidFill>
                <a:effectLst/>
                <a:latin typeface="+mn-lt"/>
                <a:ea typeface="+mn-ea"/>
                <a:cs typeface="+mn-cs"/>
              </a:rPr>
              <a:t>Pru’s</a:t>
            </a:r>
            <a:r>
              <a:rPr lang="en-US" sz="1200" kern="1200" dirty="0">
                <a:solidFill>
                  <a:schemeClr val="tx1"/>
                </a:solidFill>
                <a:effectLst/>
                <a:latin typeface="+mn-lt"/>
                <a:ea typeface="+mn-ea"/>
                <a:cs typeface="+mn-cs"/>
              </a:rPr>
              <a:t> own individual variable products to demonstrate how they can help clients reach their cash accumulation and access goals.</a:t>
            </a:r>
            <a:endParaRPr lang="en-IN" dirty="0">
              <a:effectLst/>
            </a:endParaRPr>
          </a:p>
          <a:p>
            <a:endParaRPr lang="en-US" dirty="0"/>
          </a:p>
        </p:txBody>
      </p:sp>
      <p:sp>
        <p:nvSpPr>
          <p:cNvPr id="4" name="Slide Number Placeholder 3"/>
          <p:cNvSpPr>
            <a:spLocks noGrp="1"/>
          </p:cNvSpPr>
          <p:nvPr>
            <p:ph type="sldNum" sz="quarter" idx="5"/>
          </p:nvPr>
        </p:nvSpPr>
        <p:spPr/>
        <p:txBody>
          <a:bodyPr/>
          <a:lstStyle/>
          <a:p>
            <a:fld id="{F5B4810F-8C04-2045-8F3F-EC3FA740D56A}" type="slidenum">
              <a:rPr lang="en-US" smtClean="0"/>
              <a:t>27</a:t>
            </a:fld>
            <a:endParaRPr lang="en-US" dirty="0"/>
          </a:p>
        </p:txBody>
      </p:sp>
    </p:spTree>
    <p:extLst>
      <p:ext uri="{BB962C8B-B14F-4D97-AF65-F5344CB8AC3E}">
        <p14:creationId xmlns:p14="http://schemas.microsoft.com/office/powerpoint/2010/main" val="34900813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latinLnBrk="0" hangingPunct="1"/>
            <a:r>
              <a:rPr lang="en-US" sz="1200" kern="1200" dirty="0">
                <a:solidFill>
                  <a:schemeClr val="tx1"/>
                </a:solidFill>
                <a:effectLst/>
                <a:latin typeface="+mn-lt"/>
                <a:ea typeface="+mn-ea"/>
                <a:cs typeface="+mn-cs"/>
              </a:rPr>
              <a:t>At the beginning of our session, I asked you to think differently about how clients can benefit from life insurance and how they can use cash value. Now that we’ve had some time to go through our new thinking, what can you add to this list? </a:t>
            </a:r>
          </a:p>
          <a:p>
            <a:pPr rtl="0" eaLnBrk="1" latinLnBrk="0" hangingPunct="1"/>
            <a:endParaRPr lang="en-IN" dirty="0">
              <a:effectLst/>
            </a:endParaRPr>
          </a:p>
          <a:p>
            <a:pPr rtl="0" eaLnBrk="1" latinLnBrk="0" hangingPunct="1"/>
            <a:r>
              <a:rPr lang="en-US" sz="1200" kern="1200" dirty="0">
                <a:solidFill>
                  <a:schemeClr val="tx1"/>
                </a:solidFill>
                <a:effectLst/>
                <a:latin typeface="+mn-lt"/>
                <a:ea typeface="+mn-ea"/>
                <a:cs typeface="+mn-cs"/>
              </a:rPr>
              <a:t>[Pause for responses; wait at least 30 seconds to give the audience time to respond. Praise the suggestions.]</a:t>
            </a:r>
          </a:p>
          <a:p>
            <a:pPr rtl="0" eaLnBrk="1" latinLnBrk="0" hangingPunct="1"/>
            <a:endParaRPr lang="en-IN" dirty="0">
              <a:effectLst/>
            </a:endParaRPr>
          </a:p>
          <a:p>
            <a:pPr rtl="0" eaLnBrk="1" latinLnBrk="0" hangingPunct="1"/>
            <a:r>
              <a:rPr lang="en-US" sz="1200" kern="1200" dirty="0">
                <a:solidFill>
                  <a:schemeClr val="tx1"/>
                </a:solidFill>
                <a:effectLst/>
                <a:latin typeface="+mn-lt"/>
                <a:ea typeface="+mn-ea"/>
                <a:cs typeface="+mn-cs"/>
              </a:rPr>
              <a:t>And remember—this is just the start of the possibilities!</a:t>
            </a:r>
            <a:endParaRPr lang="en-IN" dirty="0">
              <a:effectLst/>
            </a:endParaRPr>
          </a:p>
        </p:txBody>
      </p:sp>
      <p:sp>
        <p:nvSpPr>
          <p:cNvPr id="4" name="Slide Number Placeholder 3"/>
          <p:cNvSpPr>
            <a:spLocks noGrp="1"/>
          </p:cNvSpPr>
          <p:nvPr>
            <p:ph type="sldNum" sz="quarter" idx="5"/>
          </p:nvPr>
        </p:nvSpPr>
        <p:spPr/>
        <p:txBody>
          <a:bodyPr/>
          <a:lstStyle/>
          <a:p>
            <a:fld id="{F5B4810F-8C04-2045-8F3F-EC3FA740D56A}" type="slidenum">
              <a:rPr lang="en-US" smtClean="0"/>
              <a:t>28</a:t>
            </a:fld>
            <a:endParaRPr lang="en-US" dirty="0"/>
          </a:p>
        </p:txBody>
      </p:sp>
    </p:spTree>
    <p:extLst>
      <p:ext uri="{BB962C8B-B14F-4D97-AF65-F5344CB8AC3E}">
        <p14:creationId xmlns:p14="http://schemas.microsoft.com/office/powerpoint/2010/main" val="6642882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latinLnBrk="0" hangingPunct="1"/>
            <a:r>
              <a:rPr lang="en-US" sz="1200" kern="1200" dirty="0">
                <a:solidFill>
                  <a:schemeClr val="tx1"/>
                </a:solidFill>
                <a:effectLst/>
                <a:latin typeface="+mn-lt"/>
                <a:ea typeface="+mn-ea"/>
                <a:cs typeface="+mn-cs"/>
              </a:rPr>
              <a:t>So, how do you get started? Here are the next steps we recommend:</a:t>
            </a:r>
          </a:p>
          <a:p>
            <a:pPr rtl="0" eaLnBrk="1" latinLnBrk="0" hangingPunct="1"/>
            <a:endParaRPr lang="en-IN" dirty="0">
              <a:effectLst/>
            </a:endParaRPr>
          </a:p>
          <a:p>
            <a:pPr marL="628650" lvl="1" indent="-171450" rtl="0" eaLnBrk="1" latinLnBrk="0" hangingPunct="1">
              <a:buFont typeface="Arial" panose="020B0604020202020204" pitchFamily="34" charset="0"/>
              <a:buChar char="•"/>
            </a:pPr>
            <a:r>
              <a:rPr lang="en-US" sz="1200" kern="1200" dirty="0">
                <a:solidFill>
                  <a:schemeClr val="tx1"/>
                </a:solidFill>
                <a:effectLst/>
                <a:latin typeface="+mn-lt"/>
                <a:ea typeface="+mn-ea"/>
                <a:cs typeface="+mn-cs"/>
              </a:rPr>
              <a:t>Continue to think about clients within your book of business who can benefit from the unique advantages of life insurance. Remember: If you’re not talking to them, someone else will be.</a:t>
            </a:r>
            <a:endParaRPr lang="en-IN" dirty="0">
              <a:effectLst/>
            </a:endParaRPr>
          </a:p>
          <a:p>
            <a:pPr marL="628650" lvl="1" indent="-171450" rtl="0" eaLnBrk="1" latinLnBrk="0" hangingPunct="1">
              <a:buFont typeface="Arial" panose="020B0604020202020204" pitchFamily="34" charset="0"/>
              <a:buChar char="•"/>
            </a:pPr>
            <a:r>
              <a:rPr lang="en-US" sz="1200" kern="1200" dirty="0">
                <a:solidFill>
                  <a:schemeClr val="tx1"/>
                </a:solidFill>
                <a:effectLst/>
                <a:latin typeface="+mn-lt"/>
                <a:ea typeface="+mn-ea"/>
                <a:cs typeface="+mn-cs"/>
              </a:rPr>
              <a:t>When comparing products and illustrations, look past the spreadsheet. Consider the total cash values and all the ways the client can use the policy. Also consider variable life insurance with an index rider over index life insurance.</a:t>
            </a:r>
            <a:endParaRPr lang="en-IN" dirty="0">
              <a:effectLst/>
            </a:endParaRPr>
          </a:p>
          <a:p>
            <a:pPr marL="628650" lvl="1" indent="-171450" rtl="0" eaLnBrk="1" latinLnBrk="0" hangingPunct="1">
              <a:buFont typeface="Arial" panose="020B0604020202020204" pitchFamily="34" charset="0"/>
              <a:buChar char="•"/>
            </a:pPr>
            <a:r>
              <a:rPr lang="en-US" sz="1200" kern="1200" dirty="0">
                <a:solidFill>
                  <a:schemeClr val="tx1"/>
                </a:solidFill>
                <a:effectLst/>
                <a:latin typeface="+mn-lt"/>
                <a:ea typeface="+mn-ea"/>
                <a:cs typeface="+mn-cs"/>
              </a:rPr>
              <a:t>By presenting why clients should want life insurance, you can empower more customers to take action, which will bring a tremendous benefit to your business this year and over time. You will become their retirement income specialist.</a:t>
            </a:r>
            <a:endParaRPr lang="en-IN" dirty="0">
              <a:effectLst/>
            </a:endParaRPr>
          </a:p>
        </p:txBody>
      </p:sp>
      <p:sp>
        <p:nvSpPr>
          <p:cNvPr id="4" name="Slide Number Placeholder 3"/>
          <p:cNvSpPr>
            <a:spLocks noGrp="1"/>
          </p:cNvSpPr>
          <p:nvPr>
            <p:ph type="sldNum" sz="quarter" idx="5"/>
          </p:nvPr>
        </p:nvSpPr>
        <p:spPr/>
        <p:txBody>
          <a:bodyPr/>
          <a:lstStyle/>
          <a:p>
            <a:fld id="{F5B4810F-8C04-2045-8F3F-EC3FA740D56A}" type="slidenum">
              <a:rPr lang="en-US" smtClean="0"/>
              <a:t>29</a:t>
            </a:fld>
            <a:endParaRPr lang="en-US" dirty="0"/>
          </a:p>
        </p:txBody>
      </p:sp>
    </p:spTree>
    <p:extLst>
      <p:ext uri="{BB962C8B-B14F-4D97-AF65-F5344CB8AC3E}">
        <p14:creationId xmlns:p14="http://schemas.microsoft.com/office/powerpoint/2010/main" val="60544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latinLnBrk="0" hangingPunct="1"/>
            <a:r>
              <a:rPr lang="en-US" sz="1200" kern="1200" dirty="0">
                <a:solidFill>
                  <a:schemeClr val="tx1"/>
                </a:solidFill>
                <a:effectLst/>
                <a:latin typeface="+mn-lt"/>
                <a:ea typeface="+mn-ea"/>
                <a:cs typeface="+mn-cs"/>
              </a:rPr>
              <a:t>In order to do that, today we’ll discuss these possibilities while looking at 3 aspects:</a:t>
            </a:r>
          </a:p>
          <a:p>
            <a:pPr rtl="0" eaLnBrk="1" latinLnBrk="0" hangingPunct="1"/>
            <a:endParaRPr lang="en-IN" dirty="0">
              <a:effectLst/>
            </a:endParaRPr>
          </a:p>
          <a:p>
            <a:pPr rtl="0" eaLnBrk="1" latinLnBrk="0" hangingPunct="1"/>
            <a:r>
              <a:rPr lang="en-US" sz="1200" kern="1200" dirty="0">
                <a:solidFill>
                  <a:schemeClr val="tx1"/>
                </a:solidFill>
                <a:effectLst/>
                <a:latin typeface="+mn-lt"/>
                <a:ea typeface="+mn-ea"/>
                <a:cs typeface="+mn-cs"/>
              </a:rPr>
              <a:t>The often-overlooked tax advantages of life insurance. (You may be familiar with some of this if you know the Power of 2.)</a:t>
            </a:r>
            <a:endParaRPr lang="en-IN" dirty="0">
              <a:effectLst/>
            </a:endParaRPr>
          </a:p>
          <a:p>
            <a:pPr rtl="0" eaLnBrk="1" latinLnBrk="0" hangingPunct="1"/>
            <a:r>
              <a:rPr lang="en-US" sz="1200" kern="1200" dirty="0">
                <a:solidFill>
                  <a:schemeClr val="tx1"/>
                </a:solidFill>
                <a:effectLst/>
                <a:latin typeface="+mn-lt"/>
                <a:ea typeface="+mn-ea"/>
                <a:cs typeface="+mn-cs"/>
              </a:rPr>
              <a:t>The 3 Ls of life insurance. (Here, we’ll look more closely at the flexibility that life insurance offers clients.)</a:t>
            </a:r>
            <a:endParaRPr lang="en-IN" dirty="0">
              <a:effectLst/>
            </a:endParaRPr>
          </a:p>
          <a:p>
            <a:pPr rtl="0" eaLnBrk="1" latinLnBrk="0" hangingPunct="1"/>
            <a:r>
              <a:rPr lang="en-US" sz="1200" kern="1200" dirty="0">
                <a:solidFill>
                  <a:schemeClr val="tx1"/>
                </a:solidFill>
                <a:effectLst/>
                <a:latin typeface="+mn-lt"/>
                <a:ea typeface="+mn-ea"/>
                <a:cs typeface="+mn-cs"/>
              </a:rPr>
              <a:t>Client profiles of those who can benefit from life insurance’s tax advantages and flexibility, so you’ll see how to connect to clients you’re working with. </a:t>
            </a:r>
            <a:endParaRPr lang="en-IN" dirty="0">
              <a:effectLst/>
            </a:endParaRPr>
          </a:p>
          <a:p>
            <a:endParaRPr lang="en-US" dirty="0"/>
          </a:p>
        </p:txBody>
      </p:sp>
      <p:sp>
        <p:nvSpPr>
          <p:cNvPr id="4" name="Slide Number Placeholder 3"/>
          <p:cNvSpPr>
            <a:spLocks noGrp="1"/>
          </p:cNvSpPr>
          <p:nvPr>
            <p:ph type="sldNum" sz="quarter" idx="5"/>
          </p:nvPr>
        </p:nvSpPr>
        <p:spPr/>
        <p:txBody>
          <a:bodyPr/>
          <a:lstStyle/>
          <a:p>
            <a:fld id="{F5B4810F-8C04-2045-8F3F-EC3FA740D56A}" type="slidenum">
              <a:rPr lang="en-US" smtClean="0"/>
              <a:t>3</a:t>
            </a:fld>
            <a:endParaRPr lang="en-US" dirty="0"/>
          </a:p>
        </p:txBody>
      </p:sp>
    </p:spTree>
    <p:extLst>
      <p:ext uri="{BB962C8B-B14F-4D97-AF65-F5344CB8AC3E}">
        <p14:creationId xmlns:p14="http://schemas.microsoft.com/office/powerpoint/2010/main" val="14269385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latinLnBrk="0" hangingPunct="1"/>
            <a:r>
              <a:rPr lang="en-US" sz="1200" kern="1200" dirty="0">
                <a:solidFill>
                  <a:schemeClr val="tx1"/>
                </a:solidFill>
                <a:effectLst/>
                <a:latin typeface="+mn-lt"/>
                <a:ea typeface="+mn-ea"/>
                <a:cs typeface="+mn-cs"/>
              </a:rPr>
              <a:t>Now, what questions can I answer for you?</a:t>
            </a:r>
          </a:p>
          <a:p>
            <a:pPr rtl="0" eaLnBrk="1" latinLnBrk="0" hangingPunct="1"/>
            <a:endParaRPr lang="en-IN" dirty="0">
              <a:effectLst/>
            </a:endParaRPr>
          </a:p>
          <a:p>
            <a:pPr rtl="0" eaLnBrk="1" latinLnBrk="0" hangingPunct="1"/>
            <a:r>
              <a:rPr lang="en-US" sz="1200" kern="1200" dirty="0">
                <a:solidFill>
                  <a:schemeClr val="tx1"/>
                </a:solidFill>
                <a:effectLst/>
                <a:latin typeface="+mn-lt"/>
                <a:ea typeface="+mn-ea"/>
                <a:cs typeface="+mn-cs"/>
              </a:rPr>
              <a:t>[entertain questions]</a:t>
            </a:r>
          </a:p>
          <a:p>
            <a:pPr rtl="0" eaLnBrk="1" latinLnBrk="0" hangingPunct="1"/>
            <a:endParaRPr lang="en-IN" dirty="0">
              <a:effectLst/>
            </a:endParaRPr>
          </a:p>
          <a:p>
            <a:pPr rtl="0" eaLnBrk="1" latinLnBrk="0" hangingPunct="1"/>
            <a:r>
              <a:rPr lang="en-US" sz="1200" kern="1200" dirty="0">
                <a:solidFill>
                  <a:schemeClr val="tx1"/>
                </a:solidFill>
                <a:effectLst/>
                <a:latin typeface="+mn-lt"/>
                <a:ea typeface="+mn-ea"/>
                <a:cs typeface="+mn-cs"/>
              </a:rPr>
              <a:t>Thank you so much for your attention today!</a:t>
            </a:r>
            <a:endParaRPr lang="en-IN" dirty="0">
              <a:effectLst/>
            </a:endParaRPr>
          </a:p>
          <a:p>
            <a:endParaRPr lang="en-US" dirty="0"/>
          </a:p>
        </p:txBody>
      </p:sp>
      <p:sp>
        <p:nvSpPr>
          <p:cNvPr id="4" name="Slide Number Placeholder 3"/>
          <p:cNvSpPr>
            <a:spLocks noGrp="1"/>
          </p:cNvSpPr>
          <p:nvPr>
            <p:ph type="sldNum" sz="quarter" idx="5"/>
          </p:nvPr>
        </p:nvSpPr>
        <p:spPr/>
        <p:txBody>
          <a:bodyPr/>
          <a:lstStyle/>
          <a:p>
            <a:fld id="{F5B4810F-8C04-2045-8F3F-EC3FA740D56A}" type="slidenum">
              <a:rPr lang="en-US" smtClean="0"/>
              <a:t>30</a:t>
            </a:fld>
            <a:endParaRPr lang="en-US" dirty="0"/>
          </a:p>
        </p:txBody>
      </p:sp>
    </p:spTree>
    <p:extLst>
      <p:ext uri="{BB962C8B-B14F-4D97-AF65-F5344CB8AC3E}">
        <p14:creationId xmlns:p14="http://schemas.microsoft.com/office/powerpoint/2010/main" val="14400600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Please read this important information.</a:t>
            </a:r>
            <a:endParaRPr lang="en-IN" dirty="0">
              <a:effectLst/>
            </a:endParaRPr>
          </a:p>
          <a:p>
            <a:endParaRPr lang="en-US" dirty="0"/>
          </a:p>
        </p:txBody>
      </p:sp>
      <p:sp>
        <p:nvSpPr>
          <p:cNvPr id="4" name="Slide Number Placeholder 3"/>
          <p:cNvSpPr>
            <a:spLocks noGrp="1"/>
          </p:cNvSpPr>
          <p:nvPr>
            <p:ph type="sldNum" sz="quarter" idx="5"/>
          </p:nvPr>
        </p:nvSpPr>
        <p:spPr/>
        <p:txBody>
          <a:bodyPr/>
          <a:lstStyle/>
          <a:p>
            <a:fld id="{F5B4810F-8C04-2045-8F3F-EC3FA740D56A}" type="slidenum">
              <a:rPr lang="en-US" smtClean="0"/>
              <a:t>31</a:t>
            </a:fld>
            <a:endParaRPr lang="en-US" dirty="0"/>
          </a:p>
        </p:txBody>
      </p:sp>
    </p:spTree>
    <p:extLst>
      <p:ext uri="{BB962C8B-B14F-4D97-AF65-F5344CB8AC3E}">
        <p14:creationId xmlns:p14="http://schemas.microsoft.com/office/powerpoint/2010/main" val="175051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it may not always be the most exciting topic, we need to have a solid understanding of the tax treatment in order to fully appreciate some of the strategies we’ll discuss later. So, let’s start with the tax advantages life insurance offers. </a:t>
            </a:r>
          </a:p>
        </p:txBody>
      </p:sp>
      <p:sp>
        <p:nvSpPr>
          <p:cNvPr id="4" name="Slide Number Placeholder 3"/>
          <p:cNvSpPr>
            <a:spLocks noGrp="1"/>
          </p:cNvSpPr>
          <p:nvPr>
            <p:ph type="sldNum" sz="quarter" idx="5"/>
          </p:nvPr>
        </p:nvSpPr>
        <p:spPr/>
        <p:txBody>
          <a:bodyPr/>
          <a:lstStyle/>
          <a:p>
            <a:fld id="{F5B4810F-8C04-2045-8F3F-EC3FA740D56A}" type="slidenum">
              <a:rPr lang="en-US" smtClean="0"/>
              <a:t>4</a:t>
            </a:fld>
            <a:endParaRPr lang="en-US" dirty="0"/>
          </a:p>
        </p:txBody>
      </p:sp>
    </p:spTree>
    <p:extLst>
      <p:ext uri="{BB962C8B-B14F-4D97-AF65-F5344CB8AC3E}">
        <p14:creationId xmlns:p14="http://schemas.microsoft.com/office/powerpoint/2010/main" val="2569025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insurance has colloquially been called a tax triple play in the past. And that’s because the cash value can grow tax-deferred; cost basis and policy values can potentially be accessed without tax consequences; and the death benefit—either accelerated for chronic illness purposes or paid to beneficiaries—is generally distributed tax-free.</a:t>
            </a:r>
          </a:p>
          <a:p>
            <a:endParaRPr lang="en-US" dirty="0"/>
          </a:p>
          <a:p>
            <a:r>
              <a:rPr lang="en-US" dirty="0"/>
              <a:t>But these aren’t just some made-up tax treatments—they are key sections of the Tax Code that provide life insurance with one of its most powerful features.</a:t>
            </a:r>
          </a:p>
          <a:p>
            <a:endParaRPr lang="en-US" dirty="0"/>
          </a:p>
          <a:p>
            <a:r>
              <a:rPr lang="en-US" dirty="0"/>
              <a:t>So, let’s look at these one by one.</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5</a:t>
            </a:fld>
            <a:endParaRPr lang="en-US" dirty="0"/>
          </a:p>
        </p:txBody>
      </p:sp>
    </p:spTree>
    <p:extLst>
      <p:ext uri="{BB962C8B-B14F-4D97-AF65-F5344CB8AC3E}">
        <p14:creationId xmlns:p14="http://schemas.microsoft.com/office/powerpoint/2010/main" val="555791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latinLnBrk="0" hangingPunct="1"/>
            <a:r>
              <a:rPr lang="en-US" sz="1200" kern="1200" dirty="0">
                <a:solidFill>
                  <a:schemeClr val="tx1"/>
                </a:solidFill>
                <a:effectLst/>
                <a:latin typeface="+mn-lt"/>
                <a:ea typeface="+mn-ea"/>
                <a:cs typeface="+mn-cs"/>
              </a:rPr>
              <a:t>Starting with the first section of the tax code we just saw, let’s explore the tax-free treatment of the death benefit provided to beneficiaries. We’re looking at an example of what this really means to the tax treatment of death benefits.</a:t>
            </a:r>
          </a:p>
          <a:p>
            <a:pPr rtl="0" eaLnBrk="1" latinLnBrk="0" hangingPunct="1"/>
            <a:endParaRPr lang="en-IN" dirty="0">
              <a:effectLst/>
            </a:endParaRPr>
          </a:p>
          <a:p>
            <a:pPr rtl="0" eaLnBrk="1" latinLnBrk="0" hangingPunct="1"/>
            <a:r>
              <a:rPr lang="en-US" sz="1200" kern="1200" dirty="0">
                <a:solidFill>
                  <a:schemeClr val="tx1"/>
                </a:solidFill>
                <a:effectLst/>
                <a:latin typeface="+mn-lt"/>
                <a:ea typeface="+mn-ea"/>
                <a:cs typeface="+mn-cs"/>
              </a:rPr>
              <a:t>For a qualified tax-deferred asset with a value of $1,000,000, the amount distributed to beneficiaries is fully taxable, if it was funded with pre-tax dollars. Assuming a 33% effective tax rate, this leaves only 67% or $670,000 for the heirs. </a:t>
            </a:r>
          </a:p>
          <a:p>
            <a:pPr rtl="0" eaLnBrk="1" latinLnBrk="0" hangingPunct="1"/>
            <a:endParaRPr lang="en-IN" dirty="0">
              <a:effectLst/>
            </a:endParaRPr>
          </a:p>
          <a:p>
            <a:pPr rtl="0" eaLnBrk="1" latinLnBrk="0" hangingPunct="1"/>
            <a:r>
              <a:rPr lang="en-US" sz="1200" kern="1200" dirty="0">
                <a:solidFill>
                  <a:schemeClr val="tx1"/>
                </a:solidFill>
                <a:effectLst/>
                <a:latin typeface="+mn-lt"/>
                <a:ea typeface="+mn-ea"/>
                <a:cs typeface="+mn-cs"/>
              </a:rPr>
              <a:t>For relative comparison, if this were a life insurance policy worth $1,000,000, at death, the beneficiary would receive the full $1,000,000! There is no tax impact on the death benefit of life insurance because taxes have already been paid on the money used to purchase the life insurance policy.</a:t>
            </a:r>
          </a:p>
          <a:p>
            <a:pPr rtl="0" eaLnBrk="1" latinLnBrk="0" hangingPunct="1"/>
            <a:endParaRPr lang="en-IN" dirty="0">
              <a:effectLst/>
            </a:endParaRPr>
          </a:p>
          <a:p>
            <a:pPr rtl="0" eaLnBrk="1" latinLnBrk="0" hangingPunct="1"/>
            <a:r>
              <a:rPr lang="en-US" sz="1200" kern="1200" dirty="0">
                <a:solidFill>
                  <a:schemeClr val="tx1"/>
                </a:solidFill>
                <a:effectLst/>
                <a:latin typeface="+mn-lt"/>
                <a:ea typeface="+mn-ea"/>
                <a:cs typeface="+mn-cs"/>
              </a:rPr>
              <a:t>While this may seem fundamental to us, I would venture to guess that there are many consumers who aren’t aware of this. And if those same consumers have aspirations to leave as much as possible to their heirs, then we owe it to them to explain it.</a:t>
            </a:r>
            <a:endParaRPr lang="en-IN" dirty="0">
              <a:effectLst/>
            </a:endParaRPr>
          </a:p>
          <a:p>
            <a:endParaRPr lang="en-US" dirty="0"/>
          </a:p>
        </p:txBody>
      </p:sp>
      <p:sp>
        <p:nvSpPr>
          <p:cNvPr id="4" name="Slide Number Placeholder 3"/>
          <p:cNvSpPr>
            <a:spLocks noGrp="1"/>
          </p:cNvSpPr>
          <p:nvPr>
            <p:ph type="sldNum" sz="quarter" idx="5"/>
          </p:nvPr>
        </p:nvSpPr>
        <p:spPr/>
        <p:txBody>
          <a:bodyPr/>
          <a:lstStyle/>
          <a:p>
            <a:fld id="{F5B4810F-8C04-2045-8F3F-EC3FA740D56A}" type="slidenum">
              <a:rPr lang="en-US" smtClean="0"/>
              <a:t>6</a:t>
            </a:fld>
            <a:endParaRPr lang="en-US" dirty="0"/>
          </a:p>
        </p:txBody>
      </p:sp>
    </p:spTree>
    <p:extLst>
      <p:ext uri="{BB962C8B-B14F-4D97-AF65-F5344CB8AC3E}">
        <p14:creationId xmlns:p14="http://schemas.microsoft.com/office/powerpoint/2010/main" val="750005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latinLnBrk="0" hangingPunct="1"/>
            <a:r>
              <a:rPr lang="en-US" sz="1200" kern="1200" dirty="0">
                <a:solidFill>
                  <a:schemeClr val="tx1"/>
                </a:solidFill>
                <a:effectLst/>
                <a:latin typeface="+mn-lt"/>
                <a:ea typeface="+mn-ea"/>
                <a:cs typeface="+mn-cs"/>
              </a:rPr>
              <a:t>Skipping forward to the last code we saw from our list, we see the rule that allows for the death benefit to be used while the insured is still alive in cases of chronic or terminal illness. More importantly, we see that this acceleration of death benefit maintains the tax-free distribution of a traditional death benefit.</a:t>
            </a:r>
          </a:p>
          <a:p>
            <a:pPr rtl="0" eaLnBrk="1" latinLnBrk="0" hangingPunct="1"/>
            <a:endParaRPr lang="en-IN" dirty="0">
              <a:effectLst/>
            </a:endParaRPr>
          </a:p>
          <a:p>
            <a:pPr rtl="0" eaLnBrk="1" latinLnBrk="0" hangingPunct="1"/>
            <a:r>
              <a:rPr lang="en-US" sz="1200" kern="1200" dirty="0">
                <a:solidFill>
                  <a:schemeClr val="tx1"/>
                </a:solidFill>
                <a:effectLst/>
                <a:latin typeface="+mn-lt"/>
                <a:ea typeface="+mn-ea"/>
                <a:cs typeface="+mn-cs"/>
              </a:rPr>
              <a:t>This lesser-known code is one of the best decisions Congress has made in support of our industry. But why did they do this? Because medical advancements have helped us live longer, but they haven’t solved for chronic illness.</a:t>
            </a:r>
          </a:p>
          <a:p>
            <a:pPr rtl="0" eaLnBrk="1" latinLnBrk="0" hangingPunct="1"/>
            <a:endParaRPr lang="en-IN" dirty="0">
              <a:effectLst/>
            </a:endParaRPr>
          </a:p>
          <a:p>
            <a:pPr rtl="0" eaLnBrk="1" latinLnBrk="0" hangingPunct="1"/>
            <a:r>
              <a:rPr lang="en-US" sz="1200" kern="1200" dirty="0">
                <a:solidFill>
                  <a:schemeClr val="tx1"/>
                </a:solidFill>
                <a:effectLst/>
                <a:latin typeface="+mn-lt"/>
                <a:ea typeface="+mn-ea"/>
                <a:cs typeface="+mn-cs"/>
              </a:rPr>
              <a:t>This living benefit while maintaining the tax-advantaged status is one of the best demonstrations of how and why life insurance can be so much more than death protection.</a:t>
            </a:r>
            <a:endParaRPr lang="en-IN" dirty="0">
              <a:effectLst/>
            </a:endParaRPr>
          </a:p>
          <a:p>
            <a:endParaRPr lang="en-US" dirty="0"/>
          </a:p>
        </p:txBody>
      </p:sp>
      <p:sp>
        <p:nvSpPr>
          <p:cNvPr id="4" name="Slide Number Placeholder 3"/>
          <p:cNvSpPr>
            <a:spLocks noGrp="1"/>
          </p:cNvSpPr>
          <p:nvPr>
            <p:ph type="sldNum" sz="quarter" idx="5"/>
          </p:nvPr>
        </p:nvSpPr>
        <p:spPr/>
        <p:txBody>
          <a:bodyPr/>
          <a:lstStyle/>
          <a:p>
            <a:fld id="{F5B4810F-8C04-2045-8F3F-EC3FA740D56A}" type="slidenum">
              <a:rPr lang="en-US" smtClean="0"/>
              <a:t>7</a:t>
            </a:fld>
            <a:endParaRPr lang="en-US" dirty="0"/>
          </a:p>
        </p:txBody>
      </p:sp>
    </p:spTree>
    <p:extLst>
      <p:ext uri="{BB962C8B-B14F-4D97-AF65-F5344CB8AC3E}">
        <p14:creationId xmlns:p14="http://schemas.microsoft.com/office/powerpoint/2010/main" val="1520094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latinLnBrk="0" hangingPunct="1"/>
            <a:r>
              <a:rPr lang="en-US" sz="1200" kern="1200" dirty="0">
                <a:solidFill>
                  <a:schemeClr val="tx1"/>
                </a:solidFill>
                <a:effectLst/>
                <a:latin typeface="+mn-lt"/>
                <a:ea typeface="+mn-ea"/>
                <a:cs typeface="+mn-cs"/>
              </a:rPr>
              <a:t>Now that we’ve looked at codes as they pertain to the death benefit, let’s look at the totality of the tax advantages in one visual.</a:t>
            </a:r>
            <a:endParaRPr lang="en-IN" dirty="0">
              <a:effectLst/>
            </a:endParaRPr>
          </a:p>
          <a:p>
            <a:pPr rtl="0" eaLnBrk="1" latinLnBrk="0" hangingPunct="1"/>
            <a:r>
              <a:rPr lang="en-US" sz="1200" kern="1200" dirty="0">
                <a:solidFill>
                  <a:schemeClr val="tx1"/>
                </a:solidFill>
                <a:effectLst/>
                <a:latin typeface="+mn-lt"/>
                <a:ea typeface="+mn-ea"/>
                <a:cs typeface="+mn-cs"/>
              </a:rPr>
              <a:t>What we see here is what we just mentioned: that the death benefit is tax-advantaged regardless of whether it’s distributed upon death or accelerated due to chronic or terminal illness.</a:t>
            </a:r>
          </a:p>
          <a:p>
            <a:pPr rtl="0" eaLnBrk="1" latinLnBrk="0" hangingPunct="1"/>
            <a:endParaRPr lang="en-IN" dirty="0">
              <a:effectLst/>
            </a:endParaRPr>
          </a:p>
          <a:p>
            <a:pPr rtl="0" eaLnBrk="1" latinLnBrk="0" hangingPunct="1"/>
            <a:r>
              <a:rPr lang="en-US" sz="1200" kern="1200" dirty="0">
                <a:solidFill>
                  <a:schemeClr val="tx1"/>
                </a:solidFill>
                <a:effectLst/>
                <a:latin typeface="+mn-lt"/>
                <a:ea typeface="+mn-ea"/>
                <a:cs typeface="+mn-cs"/>
              </a:rPr>
              <a:t>But for cash value policies, the contract fund grows tax-deferred like many commonly used qualified accounts. This tax-deferred growth actually does a number of things for a policy—not the least of which is driving corridor increases and/or death benefit growth under a variable death benefit election.</a:t>
            </a:r>
          </a:p>
          <a:p>
            <a:pPr rtl="0" eaLnBrk="1" latinLnBrk="0" hangingPunct="1"/>
            <a:endParaRPr lang="en-IN" dirty="0">
              <a:effectLst/>
            </a:endParaRPr>
          </a:p>
          <a:p>
            <a:pPr rtl="0" eaLnBrk="1" latinLnBrk="0" hangingPunct="1"/>
            <a:r>
              <a:rPr lang="en-US" sz="1200" kern="1200" dirty="0">
                <a:solidFill>
                  <a:schemeClr val="tx1"/>
                </a:solidFill>
                <a:effectLst/>
                <a:latin typeface="+mn-lt"/>
                <a:ea typeface="+mn-ea"/>
                <a:cs typeface="+mn-cs"/>
              </a:rPr>
              <a:t>But the way that growth influences the policy and its death benefit isn’t the only benefit to any cash value accumulation. This value can be accessed via withdrawals and loans—once again, tax-free, as long as certain requirements are met.</a:t>
            </a:r>
          </a:p>
          <a:p>
            <a:pPr rtl="0" eaLnBrk="1" latinLnBrk="0" hangingPunct="1"/>
            <a:endParaRPr lang="en-IN" dirty="0">
              <a:effectLst/>
            </a:endParaRPr>
          </a:p>
          <a:p>
            <a:pPr rtl="0" eaLnBrk="1" latinLnBrk="0" hangingPunct="1"/>
            <a:r>
              <a:rPr lang="en-US" sz="1200" kern="1200" dirty="0">
                <a:solidFill>
                  <a:schemeClr val="tx1"/>
                </a:solidFill>
                <a:effectLst/>
                <a:latin typeface="+mn-lt"/>
                <a:ea typeface="+mn-ea"/>
                <a:cs typeface="+mn-cs"/>
              </a:rPr>
              <a:t>The point of all this, folks, is to demonstrate that, while life insurance can and should be first considered due to a death benefit need, it can do so much more. And it can do it in a more tax-favored way than many other financial instruments.</a:t>
            </a:r>
            <a:endParaRPr lang="en-IN" dirty="0">
              <a:effectLst/>
            </a:endParaRPr>
          </a:p>
          <a:p>
            <a:endParaRPr lang="en-US" dirty="0"/>
          </a:p>
        </p:txBody>
      </p:sp>
      <p:sp>
        <p:nvSpPr>
          <p:cNvPr id="4" name="Slide Number Placeholder 3"/>
          <p:cNvSpPr>
            <a:spLocks noGrp="1"/>
          </p:cNvSpPr>
          <p:nvPr>
            <p:ph type="sldNum" sz="quarter" idx="5"/>
          </p:nvPr>
        </p:nvSpPr>
        <p:spPr/>
        <p:txBody>
          <a:bodyPr/>
          <a:lstStyle/>
          <a:p>
            <a:fld id="{F5B4810F-8C04-2045-8F3F-EC3FA740D56A}" type="slidenum">
              <a:rPr lang="en-US" smtClean="0"/>
              <a:t>8</a:t>
            </a:fld>
            <a:endParaRPr lang="en-US" dirty="0"/>
          </a:p>
        </p:txBody>
      </p:sp>
    </p:spTree>
    <p:extLst>
      <p:ext uri="{BB962C8B-B14F-4D97-AF65-F5344CB8AC3E}">
        <p14:creationId xmlns:p14="http://schemas.microsoft.com/office/powerpoint/2010/main" val="13755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latinLnBrk="0" hangingPunct="1"/>
            <a:r>
              <a:rPr lang="en-US" sz="1200" kern="1200" dirty="0">
                <a:solidFill>
                  <a:schemeClr val="tx1"/>
                </a:solidFill>
                <a:effectLst/>
                <a:latin typeface="+mn-lt"/>
                <a:ea typeface="+mn-ea"/>
                <a:cs typeface="+mn-cs"/>
              </a:rPr>
              <a:t>Now, some of you may be thinking that recent legislative changes have made the tax environment less of an obstacle. While this may be somewhat true, I don’t know anyone who actually likes paying taxes … and this also creates an opportunity.</a:t>
            </a:r>
          </a:p>
          <a:p>
            <a:pPr rtl="0" eaLnBrk="1" latinLnBrk="0" hangingPunct="1"/>
            <a:endParaRPr lang="en-IN" dirty="0">
              <a:effectLst/>
            </a:endParaRPr>
          </a:p>
          <a:p>
            <a:pPr rtl="0" eaLnBrk="1" fontAlgn="auto" latinLnBrk="0" hangingPunct="1"/>
            <a:r>
              <a:rPr lang="en-US" sz="1200" kern="1200" dirty="0">
                <a:solidFill>
                  <a:schemeClr val="tx1"/>
                </a:solidFill>
                <a:effectLst/>
                <a:latin typeface="+mn-lt"/>
                <a:ea typeface="+mn-ea"/>
                <a:cs typeface="+mn-cs"/>
              </a:rPr>
              <a:t>Tax brackets and rates are low through 2025—but they will then revert to the 2017 brackets and rates. </a:t>
            </a:r>
          </a:p>
          <a:p>
            <a:pPr rtl="0" eaLnBrk="1" fontAlgn="auto" latinLnBrk="0" hangingPunct="1"/>
            <a:endParaRPr lang="en-IN" dirty="0">
              <a:effectLst/>
            </a:endParaRPr>
          </a:p>
          <a:p>
            <a:pPr rtl="0" eaLnBrk="1" fontAlgn="auto" latinLnBrk="0" hangingPunct="1"/>
            <a:r>
              <a:rPr lang="en-US" sz="1200" kern="1200" dirty="0">
                <a:solidFill>
                  <a:schemeClr val="tx1"/>
                </a:solidFill>
                <a:effectLst/>
                <a:latin typeface="+mn-lt"/>
                <a:ea typeface="+mn-ea"/>
                <a:cs typeface="+mn-cs"/>
              </a:rPr>
              <a:t>There is a big opportunity to talk to clients about repositioning assets while rates are still low. They can take advantage of the current rates while moving assets to a vehicle like life insurance, which will be treated more favorably if and when things sunset and/or increase. </a:t>
            </a:r>
          </a:p>
          <a:p>
            <a:pPr rtl="0" eaLnBrk="1" fontAlgn="auto" latinLnBrk="0" hangingPunct="1"/>
            <a:endParaRPr lang="en-IN" dirty="0">
              <a:effectLst/>
            </a:endParaRPr>
          </a:p>
          <a:p>
            <a:pPr rtl="0" eaLnBrk="1" latinLnBrk="0" hangingPunct="1"/>
            <a:r>
              <a:rPr lang="en-US" sz="1200" kern="1200" dirty="0">
                <a:solidFill>
                  <a:schemeClr val="tx1"/>
                </a:solidFill>
                <a:effectLst/>
                <a:latin typeface="+mn-lt"/>
                <a:ea typeface="+mn-ea"/>
                <a:cs typeface="+mn-cs"/>
              </a:rPr>
              <a:t>Here you see the 2017 rates we’ll go back to in a few years.</a:t>
            </a:r>
            <a:endParaRPr lang="en-IN" dirty="0">
              <a:effectLst/>
            </a:endParaRPr>
          </a:p>
          <a:p>
            <a:endParaRPr lang="en-US" dirty="0"/>
          </a:p>
        </p:txBody>
      </p:sp>
      <p:sp>
        <p:nvSpPr>
          <p:cNvPr id="4" name="Slide Number Placeholder 3"/>
          <p:cNvSpPr>
            <a:spLocks noGrp="1"/>
          </p:cNvSpPr>
          <p:nvPr>
            <p:ph type="sldNum" sz="quarter" idx="5"/>
          </p:nvPr>
        </p:nvSpPr>
        <p:spPr/>
        <p:txBody>
          <a:bodyPr/>
          <a:lstStyle/>
          <a:p>
            <a:fld id="{F5B4810F-8C04-2045-8F3F-EC3FA740D56A}" type="slidenum">
              <a:rPr lang="en-US" smtClean="0"/>
              <a:t>9</a:t>
            </a:fld>
            <a:endParaRPr lang="en-US" dirty="0"/>
          </a:p>
        </p:txBody>
      </p:sp>
    </p:spTree>
    <p:extLst>
      <p:ext uri="{BB962C8B-B14F-4D97-AF65-F5344CB8AC3E}">
        <p14:creationId xmlns:p14="http://schemas.microsoft.com/office/powerpoint/2010/main" val="1282290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www.prudential.com/personal" TargetMode="External"/><Relationship Id="rId7" Type="http://schemas.openxmlformats.org/officeDocument/2006/relationships/hyperlink" Target="https://www.prudential.com/employers" TargetMode="External"/><Relationship Id="rId2" Type="http://schemas.openxmlformats.org/officeDocument/2006/relationships/image" Target="../media/image11.jpe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hyperlink" Target="https://www.prudential.com/advisors" TargetMode="External"/><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hyperlink" Target="https://www.prudential.com/institutions" TargetMode="Externa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ader 1a 8bx">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23BDA08-D42B-E445-97F6-38B2DC0A1DBE}"/>
              </a:ext>
            </a:extLst>
          </p:cNvPr>
          <p:cNvSpPr>
            <a:spLocks noGrp="1"/>
          </p:cNvSpPr>
          <p:nvPr>
            <p:ph type="title"/>
          </p:nvPr>
        </p:nvSpPr>
        <p:spPr>
          <a:xfrm>
            <a:off x="965198" y="560078"/>
            <a:ext cx="10702114"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CBD4587-37CF-A844-A325-183B94875DE0}"/>
              </a:ext>
            </a:extLst>
          </p:cNvPr>
          <p:cNvSpPr>
            <a:spLocks noGrp="1" noChangeAspect="1"/>
          </p:cNvSpPr>
          <p:nvPr>
            <p:ph sz="quarter" idx="13"/>
          </p:nvPr>
        </p:nvSpPr>
        <p:spPr>
          <a:xfrm>
            <a:off x="965198" y="1698009"/>
            <a:ext cx="3787555" cy="1348852"/>
          </a:xfrm>
          <a:prstGeom prst="rect">
            <a:avLst/>
          </a:prstGeom>
        </p:spPr>
        <p:txBody>
          <a:bodyPr>
            <a:noAutofit/>
          </a:bodyPr>
          <a:lstStyle>
            <a:lvl1pPr marL="0" indent="0">
              <a:buNone/>
              <a:defRPr sz="2600" b="1" i="0">
                <a:solidFill>
                  <a:schemeClr val="bg2"/>
                </a:solidFill>
                <a:latin typeface="PrudentialModern SemCond Bold S" pitchFamily="2" charset="77"/>
              </a:defRPr>
            </a:lvl1pPr>
            <a:lvl2pPr marL="0" marR="0" indent="0" algn="l" defTabSz="914400" rtl="0" eaLnBrk="1" fontAlgn="auto" latinLnBrk="0" hangingPunct="1">
              <a:lnSpc>
                <a:spcPct val="90000"/>
              </a:lnSpc>
              <a:spcBef>
                <a:spcPts val="500"/>
              </a:spcBef>
              <a:spcAft>
                <a:spcPts val="0"/>
              </a:spcAft>
              <a:buClr>
                <a:srgbClr val="007BC1"/>
              </a:buClr>
              <a:buSzTx/>
              <a:buFont typeface="+mj-lt"/>
              <a:buNone/>
              <a:tabLst/>
              <a:defRPr sz="2400" b="0" i="0">
                <a:latin typeface="PrudentialModern Med Medium" pitchFamily="2" charset="77"/>
              </a:defRPr>
            </a:lvl2pPr>
            <a:lvl3pPr marL="205740" marR="0" indent="-160020" algn="l" defTabSz="914400" rtl="0" eaLnBrk="1" fontAlgn="auto" latinLnBrk="0" hangingPunct="1">
              <a:lnSpc>
                <a:spcPct val="90000"/>
              </a:lnSpc>
              <a:spcBef>
                <a:spcPts val="500"/>
              </a:spcBef>
              <a:spcAft>
                <a:spcPts val="0"/>
              </a:spcAft>
              <a:buClr>
                <a:srgbClr val="007BC1"/>
              </a:buClr>
              <a:buSzTx/>
              <a:buFont typeface="Arial" panose="020B0604020202020204" pitchFamily="34" charset="0"/>
              <a:buChar char="•"/>
              <a:tabLst/>
              <a:defRPr sz="2000">
                <a:latin typeface="PrudentialModern Med Medium" pitchFamily="2" charset="77"/>
              </a:defRPr>
            </a:lvl3pPr>
            <a:lvl4pPr marL="434340" indent="-228600">
              <a:buClr>
                <a:schemeClr val="tx1"/>
              </a:buClr>
              <a:buSzPct val="90000"/>
              <a:buFont typeface="Courier New" panose="02070309020205020404" pitchFamily="49" charset="0"/>
              <a:buChar char="o"/>
              <a:defRPr sz="1800" b="0" i="0">
                <a:latin typeface="PrudentialModern Med Medium" pitchFamily="2" charset="77"/>
              </a:defRPr>
            </a:lvl4pPr>
            <a:lvl5pPr marL="0" indent="0">
              <a:buNone/>
              <a:defRPr sz="2000">
                <a:latin typeface="PrudentialModern Med Medium" pitchFamily="2" charset="77"/>
              </a:defRPr>
            </a:lvl5pPr>
            <a:lvl6pPr>
              <a:defRPr sz="4900"/>
            </a:lvl6pPr>
            <a:lvl7pPr>
              <a:defRPr sz="100"/>
            </a:lvl7pPr>
            <a:lvl8pPr>
              <a:defRPr sz="6100"/>
            </a:lvl8pPr>
            <a:lvl9pPr>
              <a:defRPr sz="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a:extLst>
              <a:ext uri="{FF2B5EF4-FFF2-40B4-BE49-F238E27FC236}">
                <a16:creationId xmlns:a16="http://schemas.microsoft.com/office/drawing/2014/main" id="{207DD81E-1BA2-7844-86E4-D67A2B08035F}"/>
              </a:ext>
            </a:extLst>
          </p:cNvPr>
          <p:cNvSpPr>
            <a:spLocks noGrp="1"/>
          </p:cNvSpPr>
          <p:nvPr>
            <p:ph sz="quarter" idx="17"/>
          </p:nvPr>
        </p:nvSpPr>
        <p:spPr>
          <a:xfrm>
            <a:off x="965200" y="3221038"/>
            <a:ext cx="3787775" cy="1196975"/>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Content Placeholder 13">
            <a:extLst>
              <a:ext uri="{FF2B5EF4-FFF2-40B4-BE49-F238E27FC236}">
                <a16:creationId xmlns:a16="http://schemas.microsoft.com/office/drawing/2014/main" id="{8DE4618F-E8C1-6740-A4AE-41BA601710A5}"/>
              </a:ext>
            </a:extLst>
          </p:cNvPr>
          <p:cNvSpPr>
            <a:spLocks noGrp="1"/>
          </p:cNvSpPr>
          <p:nvPr>
            <p:ph sz="quarter" idx="19"/>
          </p:nvPr>
        </p:nvSpPr>
        <p:spPr>
          <a:xfrm>
            <a:off x="965200" y="4622800"/>
            <a:ext cx="3787775" cy="1087438"/>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5">
            <a:extLst>
              <a:ext uri="{FF2B5EF4-FFF2-40B4-BE49-F238E27FC236}">
                <a16:creationId xmlns:a16="http://schemas.microsoft.com/office/drawing/2014/main" id="{F00D57C6-DC33-8343-95A8-2294C1DB741F}"/>
              </a:ext>
            </a:extLst>
          </p:cNvPr>
          <p:cNvSpPr>
            <a:spLocks noGrp="1"/>
          </p:cNvSpPr>
          <p:nvPr>
            <p:ph sz="quarter" idx="16"/>
          </p:nvPr>
        </p:nvSpPr>
        <p:spPr>
          <a:xfrm>
            <a:off x="6007100" y="1722438"/>
            <a:ext cx="4583113" cy="1339850"/>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10">
            <a:extLst>
              <a:ext uri="{FF2B5EF4-FFF2-40B4-BE49-F238E27FC236}">
                <a16:creationId xmlns:a16="http://schemas.microsoft.com/office/drawing/2014/main" id="{69659D24-D065-6E4A-BC57-C701097CD05F}"/>
              </a:ext>
            </a:extLst>
          </p:cNvPr>
          <p:cNvSpPr>
            <a:spLocks noGrp="1"/>
          </p:cNvSpPr>
          <p:nvPr>
            <p:ph sz="quarter" idx="18"/>
          </p:nvPr>
        </p:nvSpPr>
        <p:spPr>
          <a:xfrm>
            <a:off x="6007100" y="3259138"/>
            <a:ext cx="4583113" cy="1158875"/>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Content Placeholder 15">
            <a:extLst>
              <a:ext uri="{FF2B5EF4-FFF2-40B4-BE49-F238E27FC236}">
                <a16:creationId xmlns:a16="http://schemas.microsoft.com/office/drawing/2014/main" id="{65CACD87-1EA3-B247-A11B-C4FC6B5DDB2A}"/>
              </a:ext>
            </a:extLst>
          </p:cNvPr>
          <p:cNvSpPr>
            <a:spLocks noGrp="1"/>
          </p:cNvSpPr>
          <p:nvPr>
            <p:ph sz="quarter" idx="20"/>
          </p:nvPr>
        </p:nvSpPr>
        <p:spPr>
          <a:xfrm>
            <a:off x="6007101" y="4592638"/>
            <a:ext cx="2339458" cy="1106487"/>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Content Placeholder 17">
            <a:extLst>
              <a:ext uri="{FF2B5EF4-FFF2-40B4-BE49-F238E27FC236}">
                <a16:creationId xmlns:a16="http://schemas.microsoft.com/office/drawing/2014/main" id="{2CB136F4-779B-4E48-9E14-F11917F137A5}"/>
              </a:ext>
            </a:extLst>
          </p:cNvPr>
          <p:cNvSpPr>
            <a:spLocks noGrp="1"/>
          </p:cNvSpPr>
          <p:nvPr>
            <p:ph sz="quarter" idx="21"/>
          </p:nvPr>
        </p:nvSpPr>
        <p:spPr>
          <a:xfrm>
            <a:off x="8580438" y="4611688"/>
            <a:ext cx="2009775" cy="1139825"/>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7">
            <a:extLst>
              <a:ext uri="{FF2B5EF4-FFF2-40B4-BE49-F238E27FC236}">
                <a16:creationId xmlns:a16="http://schemas.microsoft.com/office/drawing/2014/main" id="{1F1BEC95-FE60-604F-94BF-DA9DA3D3F38F}"/>
              </a:ext>
            </a:extLst>
          </p:cNvPr>
          <p:cNvSpPr>
            <a:spLocks noGrp="1"/>
          </p:cNvSpPr>
          <p:nvPr>
            <p:ph type="body" sz="quarter" idx="14" hasCustomPrompt="1"/>
          </p:nvPr>
        </p:nvSpPr>
        <p:spPr>
          <a:xfrm>
            <a:off x="965198" y="5978768"/>
            <a:ext cx="9779002" cy="552661"/>
          </a:xfrm>
          <a:prstGeom prst="rect">
            <a:avLst/>
          </a:prstGeom>
        </p:spPr>
        <p:txBody>
          <a:bodyPr anchor="b">
            <a:normAutofit/>
          </a:bodyPr>
          <a:lstStyle>
            <a:lvl1pPr marL="0" indent="0">
              <a:lnSpc>
                <a:spcPct val="100000"/>
              </a:lnSpc>
              <a:spcBef>
                <a:spcPts val="0"/>
              </a:spcBef>
              <a:spcAft>
                <a:spcPts val="100"/>
              </a:spcAft>
              <a:buNone/>
              <a:defRPr sz="1000"/>
            </a:lvl1pPr>
          </a:lstStyle>
          <a:p>
            <a:pPr lvl="0"/>
            <a:r>
              <a:rPr lang="en-US" dirty="0"/>
              <a:t>Click to add references</a:t>
            </a:r>
          </a:p>
        </p:txBody>
      </p:sp>
      <p:sp>
        <p:nvSpPr>
          <p:cNvPr id="5" name="Footer Placeholder 4">
            <a:extLst>
              <a:ext uri="{FF2B5EF4-FFF2-40B4-BE49-F238E27FC236}">
                <a16:creationId xmlns:a16="http://schemas.microsoft.com/office/drawing/2014/main" id="{C14B707F-FBC0-4D28-B062-6BBDDCF0CB78}"/>
              </a:ext>
            </a:extLst>
          </p:cNvPr>
          <p:cNvSpPr>
            <a:spLocks noGrp="1"/>
          </p:cNvSpPr>
          <p:nvPr>
            <p:ph type="ftr" sz="quarter" idx="15"/>
          </p:nvPr>
        </p:nvSpPr>
        <p:spPr/>
        <p:txBody>
          <a:bodyPr/>
          <a:lstStyle>
            <a:lvl1pPr>
              <a:defRPr lang="en-US" sz="1000" smtClean="0">
                <a:effectLst/>
              </a:defRPr>
            </a:lvl1pPr>
          </a:lstStyle>
          <a:p>
            <a:r>
              <a:rPr lang="en-IN" dirty="0"/>
              <a:t>For financial professional use only. Not for use with consumers. </a:t>
            </a:r>
          </a:p>
        </p:txBody>
      </p:sp>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dirty="0"/>
          </a:p>
        </p:txBody>
      </p:sp>
    </p:spTree>
    <p:extLst>
      <p:ext uri="{BB962C8B-B14F-4D97-AF65-F5344CB8AC3E}">
        <p14:creationId xmlns:p14="http://schemas.microsoft.com/office/powerpoint/2010/main" val="92786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er 4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D9E9A-A776-4D80-8893-DF38CED347F2}"/>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dirty="0"/>
              <a:t>Click to edit Master title style</a:t>
            </a:r>
          </a:p>
        </p:txBody>
      </p:sp>
      <p:sp>
        <p:nvSpPr>
          <p:cNvPr id="3" name="Content Placeholder 2">
            <a:extLst>
              <a:ext uri="{FF2B5EF4-FFF2-40B4-BE49-F238E27FC236}">
                <a16:creationId xmlns:a16="http://schemas.microsoft.com/office/drawing/2014/main" id="{4BFE872E-0B3D-4352-BA53-7DE3F063B3EF}"/>
              </a:ext>
            </a:extLst>
          </p:cNvPr>
          <p:cNvSpPr>
            <a:spLocks noGrp="1"/>
          </p:cNvSpPr>
          <p:nvPr>
            <p:ph idx="1"/>
          </p:nvPr>
        </p:nvSpPr>
        <p:spPr>
          <a:xfrm>
            <a:off x="965198" y="1478280"/>
            <a:ext cx="10807701" cy="4876800"/>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Char char="•"/>
              <a:tabLst/>
              <a:defRPr sz="2000" kern="1200">
                <a:solidFill>
                  <a:srgbClr val="6D6E7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
                <a:srgbClr val="007BC1"/>
              </a:buClr>
              <a:buSzTx/>
              <a:buFont typeface="Arial Narrow" panose="020B0606020202030204" pitchFamily="34" charset="0"/>
              <a:buChar char="–"/>
              <a:tabLst/>
              <a:defRPr sz="2000" kern="1200">
                <a:solidFill>
                  <a:srgbClr val="6D6E7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
                <a:srgbClr val="007BC1"/>
              </a:buClr>
              <a:buSzTx/>
              <a:buFont typeface="Wingdings" panose="05000000000000000000" pitchFamily="2" charset="2"/>
              <a:buChar char="§"/>
              <a:tabLst/>
              <a:defRPr sz="2000" kern="1200">
                <a:solidFill>
                  <a:srgbClr val="6D6E71"/>
                </a:solidFill>
                <a:latin typeface="+mn-lt"/>
                <a:ea typeface="+mn-ea"/>
                <a:cs typeface="+mn-cs"/>
              </a:defRPr>
            </a:lvl3pPr>
            <a:lvl4pPr marL="800100" indent="-1714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Click to edit Master text styles</a:t>
            </a:r>
          </a:p>
          <a:p>
            <a:pPr marL="685800" marR="0" lvl="1" indent="-228600" algn="l" defTabSz="914400" rtl="0" eaLnBrk="1" fontAlgn="auto" latinLnBrk="0" hangingPunct="1">
              <a:lnSpc>
                <a:spcPct val="90000"/>
              </a:lnSpc>
              <a:spcBef>
                <a:spcPts val="500"/>
              </a:spcBef>
              <a:spcAft>
                <a:spcPts val="0"/>
              </a:spcAft>
              <a:buClr>
                <a:srgbClr val="007BC1"/>
              </a:buClr>
              <a:buSzTx/>
              <a:buFont typeface="Arial Narrow" panose="020B0606020202030204" pitchFamily="34" charset="0"/>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Second level</a:t>
            </a:r>
          </a:p>
          <a:p>
            <a:pPr marL="1143000" marR="0" lvl="2" indent="-228600" algn="l" defTabSz="914400" rtl="0" eaLnBrk="1" fontAlgn="auto" latinLnBrk="0" hangingPunct="1">
              <a:lnSpc>
                <a:spcPct val="90000"/>
              </a:lnSpc>
              <a:spcBef>
                <a:spcPts val="500"/>
              </a:spcBef>
              <a:spcAft>
                <a:spcPts val="0"/>
              </a:spcAft>
              <a:buClr>
                <a:srgbClr val="007BC1"/>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Third level</a:t>
            </a:r>
          </a:p>
        </p:txBody>
      </p:sp>
      <p:sp>
        <p:nvSpPr>
          <p:cNvPr id="7" name="Slide Number Placeholder 5">
            <a:extLst>
              <a:ext uri="{FF2B5EF4-FFF2-40B4-BE49-F238E27FC236}">
                <a16:creationId xmlns:a16="http://schemas.microsoft.com/office/drawing/2014/main" id="{B3CAC88B-8DF3-E44F-9388-C6FA120680CA}"/>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dirty="0"/>
          </a:p>
        </p:txBody>
      </p:sp>
      <p:sp>
        <p:nvSpPr>
          <p:cNvPr id="8" name="Text Placeholder 7">
            <a:extLst>
              <a:ext uri="{FF2B5EF4-FFF2-40B4-BE49-F238E27FC236}">
                <a16:creationId xmlns:a16="http://schemas.microsoft.com/office/drawing/2014/main" id="{D7C261A6-C87D-1D4D-9754-B301E9E4E017}"/>
              </a:ext>
            </a:extLst>
          </p:cNvPr>
          <p:cNvSpPr>
            <a:spLocks noGrp="1"/>
          </p:cNvSpPr>
          <p:nvPr>
            <p:ph type="body" sz="quarter" idx="15"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4" name="Footer Placeholder 3">
            <a:extLst>
              <a:ext uri="{FF2B5EF4-FFF2-40B4-BE49-F238E27FC236}">
                <a16:creationId xmlns:a16="http://schemas.microsoft.com/office/drawing/2014/main" id="{E320C5F0-5253-45F6-8E7F-278DEB9BBB25}"/>
              </a:ext>
            </a:extLst>
          </p:cNvPr>
          <p:cNvSpPr>
            <a:spLocks noGrp="1"/>
          </p:cNvSpPr>
          <p:nvPr>
            <p:ph type="ftr" sz="quarter" idx="16"/>
          </p:nvPr>
        </p:nvSpPr>
        <p:spPr/>
        <p:txBody>
          <a:body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128531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er 4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34ED-8EEA-4CBD-B2E4-3CCF8619AF0A}"/>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CA0973FF-D1D3-814E-ACC3-FDDF08FFF0FE}"/>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dirty="0"/>
          </a:p>
        </p:txBody>
      </p:sp>
      <p:sp>
        <p:nvSpPr>
          <p:cNvPr id="9" name="Content Placeholder 11">
            <a:extLst>
              <a:ext uri="{FF2B5EF4-FFF2-40B4-BE49-F238E27FC236}">
                <a16:creationId xmlns:a16="http://schemas.microsoft.com/office/drawing/2014/main" id="{6A49E236-50AA-DA4E-9D54-6E25EF90033B}"/>
              </a:ext>
            </a:extLst>
          </p:cNvPr>
          <p:cNvSpPr>
            <a:spLocks noGrp="1"/>
          </p:cNvSpPr>
          <p:nvPr>
            <p:ph sz="quarter" idx="14"/>
          </p:nvPr>
        </p:nvSpPr>
        <p:spPr>
          <a:xfrm>
            <a:off x="965200" y="1478280"/>
            <a:ext cx="5105400" cy="4541519"/>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4" name="Content Placeholder 11">
            <a:extLst>
              <a:ext uri="{FF2B5EF4-FFF2-40B4-BE49-F238E27FC236}">
                <a16:creationId xmlns:a16="http://schemas.microsoft.com/office/drawing/2014/main" id="{43FE3571-C250-1842-98E2-48A8D03FF0B8}"/>
              </a:ext>
            </a:extLst>
          </p:cNvPr>
          <p:cNvSpPr>
            <a:spLocks noGrp="1"/>
          </p:cNvSpPr>
          <p:nvPr>
            <p:ph sz="quarter" idx="15"/>
          </p:nvPr>
        </p:nvSpPr>
        <p:spPr>
          <a:xfrm>
            <a:off x="6667498" y="1478280"/>
            <a:ext cx="5105400" cy="4541519"/>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5" name="Text Placeholder 7">
            <a:extLst>
              <a:ext uri="{FF2B5EF4-FFF2-40B4-BE49-F238E27FC236}">
                <a16:creationId xmlns:a16="http://schemas.microsoft.com/office/drawing/2014/main" id="{FA0E6A08-ABE6-FB47-A1EA-E812510080EB}"/>
              </a:ext>
            </a:extLst>
          </p:cNvPr>
          <p:cNvSpPr>
            <a:spLocks noGrp="1"/>
          </p:cNvSpPr>
          <p:nvPr>
            <p:ph type="body" sz="quarter" idx="17"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35F754E6-99F4-425A-8D83-96421BA9B9DB}"/>
              </a:ext>
            </a:extLst>
          </p:cNvPr>
          <p:cNvSpPr>
            <a:spLocks noGrp="1"/>
          </p:cNvSpPr>
          <p:nvPr>
            <p:ph type="ftr" sz="quarter" idx="18"/>
          </p:nvPr>
        </p:nvSpPr>
        <p:spPr/>
        <p:txBody>
          <a:body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459853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er 5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34ED-8EEA-4CBD-B2E4-3CCF8619AF0A}"/>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7CDCEFB2-59CC-0B40-98BA-F12C48132CBA}"/>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dirty="0"/>
          </a:p>
        </p:txBody>
      </p:sp>
      <p:sp>
        <p:nvSpPr>
          <p:cNvPr id="9" name="Content Placeholder 11">
            <a:extLst>
              <a:ext uri="{FF2B5EF4-FFF2-40B4-BE49-F238E27FC236}">
                <a16:creationId xmlns:a16="http://schemas.microsoft.com/office/drawing/2014/main" id="{F10284C4-F549-BA48-A719-55503D09EBEE}"/>
              </a:ext>
            </a:extLst>
          </p:cNvPr>
          <p:cNvSpPr>
            <a:spLocks noGrp="1"/>
          </p:cNvSpPr>
          <p:nvPr>
            <p:ph sz="quarter" idx="15"/>
          </p:nvPr>
        </p:nvSpPr>
        <p:spPr>
          <a:xfrm>
            <a:off x="5562114" y="1478280"/>
            <a:ext cx="6074920" cy="4541519"/>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2" name="Picture Placeholder 3">
            <a:extLst>
              <a:ext uri="{FF2B5EF4-FFF2-40B4-BE49-F238E27FC236}">
                <a16:creationId xmlns:a16="http://schemas.microsoft.com/office/drawing/2014/main" id="{FFD8C73E-1A00-3146-9BB4-7E2DF55A5845}"/>
              </a:ext>
            </a:extLst>
          </p:cNvPr>
          <p:cNvSpPr>
            <a:spLocks noGrp="1"/>
          </p:cNvSpPr>
          <p:nvPr>
            <p:ph type="pic" sz="quarter" idx="17"/>
          </p:nvPr>
        </p:nvSpPr>
        <p:spPr>
          <a:xfrm>
            <a:off x="965198" y="1477964"/>
            <a:ext cx="4262410" cy="3835908"/>
          </a:xfrm>
          <a:prstGeom prst="rect">
            <a:avLst/>
          </a:prstGeom>
          <a:solidFill>
            <a:schemeClr val="accent4">
              <a:lumMod val="20000"/>
              <a:lumOff val="80000"/>
            </a:schemeClr>
          </a:solidFill>
        </p:spPr>
        <p:txBody>
          <a:bodyPr/>
          <a:lstStyle>
            <a:lvl1pPr marL="0" indent="0">
              <a:buNone/>
              <a:defRPr/>
            </a:lvl1pPr>
          </a:lstStyle>
          <a:p>
            <a:endParaRPr lang="en-US" dirty="0"/>
          </a:p>
        </p:txBody>
      </p:sp>
      <p:sp>
        <p:nvSpPr>
          <p:cNvPr id="14" name="Text Placeholder 7">
            <a:extLst>
              <a:ext uri="{FF2B5EF4-FFF2-40B4-BE49-F238E27FC236}">
                <a16:creationId xmlns:a16="http://schemas.microsoft.com/office/drawing/2014/main" id="{EE685068-7C9D-2D40-B101-DA83D194B71D}"/>
              </a:ext>
            </a:extLst>
          </p:cNvPr>
          <p:cNvSpPr>
            <a:spLocks noGrp="1"/>
          </p:cNvSpPr>
          <p:nvPr>
            <p:ph type="body" sz="quarter" idx="18"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90CDD815-A6C3-4CB7-98FC-D01F1D21DCB5}"/>
              </a:ext>
            </a:extLst>
          </p:cNvPr>
          <p:cNvSpPr>
            <a:spLocks noGrp="1"/>
          </p:cNvSpPr>
          <p:nvPr>
            <p:ph type="ftr" sz="quarter" idx="19"/>
          </p:nvPr>
        </p:nvSpPr>
        <p:spPr/>
        <p:txBody>
          <a:body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55144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er 5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34ED-8EEA-4CBD-B2E4-3CCF8619AF0A}"/>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7CDCEFB2-59CC-0B40-98BA-F12C48132CBA}"/>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dirty="0"/>
          </a:p>
        </p:txBody>
      </p:sp>
      <p:sp>
        <p:nvSpPr>
          <p:cNvPr id="9" name="Content Placeholder 11">
            <a:extLst>
              <a:ext uri="{FF2B5EF4-FFF2-40B4-BE49-F238E27FC236}">
                <a16:creationId xmlns:a16="http://schemas.microsoft.com/office/drawing/2014/main" id="{F10284C4-F549-BA48-A719-55503D09EBEE}"/>
              </a:ext>
            </a:extLst>
          </p:cNvPr>
          <p:cNvSpPr>
            <a:spLocks noGrp="1"/>
          </p:cNvSpPr>
          <p:nvPr>
            <p:ph sz="quarter" idx="15"/>
          </p:nvPr>
        </p:nvSpPr>
        <p:spPr>
          <a:xfrm>
            <a:off x="965198" y="1478280"/>
            <a:ext cx="6074920" cy="4541519"/>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2" name="Picture Placeholder 3">
            <a:extLst>
              <a:ext uri="{FF2B5EF4-FFF2-40B4-BE49-F238E27FC236}">
                <a16:creationId xmlns:a16="http://schemas.microsoft.com/office/drawing/2014/main" id="{FFD8C73E-1A00-3146-9BB4-7E2DF55A5845}"/>
              </a:ext>
            </a:extLst>
          </p:cNvPr>
          <p:cNvSpPr>
            <a:spLocks noGrp="1"/>
          </p:cNvSpPr>
          <p:nvPr>
            <p:ph type="pic" sz="quarter" idx="17"/>
          </p:nvPr>
        </p:nvSpPr>
        <p:spPr>
          <a:xfrm>
            <a:off x="7374624" y="1477964"/>
            <a:ext cx="4262410" cy="3835908"/>
          </a:xfrm>
          <a:prstGeom prst="rect">
            <a:avLst/>
          </a:prstGeom>
          <a:solidFill>
            <a:schemeClr val="accent4">
              <a:lumMod val="20000"/>
              <a:lumOff val="80000"/>
            </a:schemeClr>
          </a:solidFill>
        </p:spPr>
        <p:txBody>
          <a:bodyPr/>
          <a:lstStyle>
            <a:lvl1pPr marL="0" indent="0">
              <a:buNone/>
              <a:defRPr/>
            </a:lvl1pPr>
          </a:lstStyle>
          <a:p>
            <a:endParaRPr lang="en-US" dirty="0"/>
          </a:p>
        </p:txBody>
      </p:sp>
      <p:sp>
        <p:nvSpPr>
          <p:cNvPr id="14" name="Text Placeholder 7">
            <a:extLst>
              <a:ext uri="{FF2B5EF4-FFF2-40B4-BE49-F238E27FC236}">
                <a16:creationId xmlns:a16="http://schemas.microsoft.com/office/drawing/2014/main" id="{EE685068-7C9D-2D40-B101-DA83D194B71D}"/>
              </a:ext>
            </a:extLst>
          </p:cNvPr>
          <p:cNvSpPr>
            <a:spLocks noGrp="1"/>
          </p:cNvSpPr>
          <p:nvPr>
            <p:ph type="body" sz="quarter" idx="18"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CD292222-825B-40E5-BB87-508746D6CC76}"/>
              </a:ext>
            </a:extLst>
          </p:cNvPr>
          <p:cNvSpPr>
            <a:spLocks noGrp="1"/>
          </p:cNvSpPr>
          <p:nvPr>
            <p:ph type="ftr" sz="quarter" idx="19"/>
          </p:nvPr>
        </p:nvSpPr>
        <p:spPr/>
        <p:txBody>
          <a:body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1940132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er 5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34ED-8EEA-4CBD-B2E4-3CCF8619AF0A}"/>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F60278E9-B908-7243-97FC-D09F26EE6BE4}"/>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dirty="0"/>
          </a:p>
        </p:txBody>
      </p:sp>
      <p:sp>
        <p:nvSpPr>
          <p:cNvPr id="9" name="Content Placeholder 11">
            <a:extLst>
              <a:ext uri="{FF2B5EF4-FFF2-40B4-BE49-F238E27FC236}">
                <a16:creationId xmlns:a16="http://schemas.microsoft.com/office/drawing/2014/main" id="{FF74E7B3-D2F9-6C40-B230-0DA6E1767828}"/>
              </a:ext>
            </a:extLst>
          </p:cNvPr>
          <p:cNvSpPr>
            <a:spLocks noGrp="1"/>
          </p:cNvSpPr>
          <p:nvPr>
            <p:ph sz="quarter" idx="15"/>
          </p:nvPr>
        </p:nvSpPr>
        <p:spPr>
          <a:xfrm>
            <a:off x="5270740" y="1478280"/>
            <a:ext cx="6366294" cy="4541519"/>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2" name="Picture Placeholder 3">
            <a:extLst>
              <a:ext uri="{FF2B5EF4-FFF2-40B4-BE49-F238E27FC236}">
                <a16:creationId xmlns:a16="http://schemas.microsoft.com/office/drawing/2014/main" id="{FC3E8993-A2C8-264B-86C1-94B854B692E6}"/>
              </a:ext>
            </a:extLst>
          </p:cNvPr>
          <p:cNvSpPr>
            <a:spLocks noGrp="1"/>
          </p:cNvSpPr>
          <p:nvPr>
            <p:ph type="pic" sz="quarter" idx="17"/>
          </p:nvPr>
        </p:nvSpPr>
        <p:spPr>
          <a:xfrm>
            <a:off x="1094595" y="1467992"/>
            <a:ext cx="3922016" cy="3922016"/>
          </a:xfrm>
          <a:prstGeom prst="ellipse">
            <a:avLst/>
          </a:prstGeom>
          <a:solidFill>
            <a:schemeClr val="accent4">
              <a:lumMod val="20000"/>
              <a:lumOff val="80000"/>
            </a:schemeClr>
          </a:solidFill>
        </p:spPr>
        <p:txBody>
          <a:bodyPr/>
          <a:lstStyle>
            <a:lvl1pPr marL="0" indent="0">
              <a:buNone/>
              <a:defRPr/>
            </a:lvl1pPr>
          </a:lstStyle>
          <a:p>
            <a:endParaRPr lang="en-US" dirty="0"/>
          </a:p>
        </p:txBody>
      </p:sp>
      <p:sp>
        <p:nvSpPr>
          <p:cNvPr id="14" name="Text Placeholder 7">
            <a:extLst>
              <a:ext uri="{FF2B5EF4-FFF2-40B4-BE49-F238E27FC236}">
                <a16:creationId xmlns:a16="http://schemas.microsoft.com/office/drawing/2014/main" id="{3D574DCB-5323-4D45-B839-E6D770358D46}"/>
              </a:ext>
            </a:extLst>
          </p:cNvPr>
          <p:cNvSpPr>
            <a:spLocks noGrp="1"/>
          </p:cNvSpPr>
          <p:nvPr>
            <p:ph type="body" sz="quarter" idx="18"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3A5D3BC8-867C-426A-81F7-50212D13E229}"/>
              </a:ext>
            </a:extLst>
          </p:cNvPr>
          <p:cNvSpPr>
            <a:spLocks noGrp="1"/>
          </p:cNvSpPr>
          <p:nvPr>
            <p:ph type="ftr" sz="quarter" idx="19"/>
          </p:nvPr>
        </p:nvSpPr>
        <p:spPr/>
        <p:txBody>
          <a:body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1803114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er 5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34ED-8EEA-4CBD-B2E4-3CCF8619AF0A}"/>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7CDCEFB2-59CC-0B40-98BA-F12C48132CBA}"/>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dirty="0"/>
          </a:p>
        </p:txBody>
      </p:sp>
      <p:sp>
        <p:nvSpPr>
          <p:cNvPr id="9" name="Content Placeholder 11">
            <a:extLst>
              <a:ext uri="{FF2B5EF4-FFF2-40B4-BE49-F238E27FC236}">
                <a16:creationId xmlns:a16="http://schemas.microsoft.com/office/drawing/2014/main" id="{F10284C4-F549-BA48-A719-55503D09EBEE}"/>
              </a:ext>
            </a:extLst>
          </p:cNvPr>
          <p:cNvSpPr>
            <a:spLocks noGrp="1"/>
          </p:cNvSpPr>
          <p:nvPr>
            <p:ph sz="quarter" idx="15"/>
          </p:nvPr>
        </p:nvSpPr>
        <p:spPr>
          <a:xfrm>
            <a:off x="965198" y="1478280"/>
            <a:ext cx="6074920" cy="4541519"/>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7">
            <a:extLst>
              <a:ext uri="{FF2B5EF4-FFF2-40B4-BE49-F238E27FC236}">
                <a16:creationId xmlns:a16="http://schemas.microsoft.com/office/drawing/2014/main" id="{EE685068-7C9D-2D40-B101-DA83D194B71D}"/>
              </a:ext>
            </a:extLst>
          </p:cNvPr>
          <p:cNvSpPr>
            <a:spLocks noGrp="1"/>
          </p:cNvSpPr>
          <p:nvPr>
            <p:ph type="body" sz="quarter" idx="18"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10" name="Picture Placeholder 3">
            <a:extLst>
              <a:ext uri="{FF2B5EF4-FFF2-40B4-BE49-F238E27FC236}">
                <a16:creationId xmlns:a16="http://schemas.microsoft.com/office/drawing/2014/main" id="{94FBEB00-21B9-4FF2-AB8C-56E86426AE57}"/>
              </a:ext>
            </a:extLst>
          </p:cNvPr>
          <p:cNvSpPr>
            <a:spLocks noGrp="1"/>
          </p:cNvSpPr>
          <p:nvPr>
            <p:ph type="pic" sz="quarter" idx="19"/>
          </p:nvPr>
        </p:nvSpPr>
        <p:spPr>
          <a:xfrm>
            <a:off x="7619220" y="1467992"/>
            <a:ext cx="3922016" cy="3922016"/>
          </a:xfrm>
          <a:prstGeom prst="ellipse">
            <a:avLst/>
          </a:prstGeom>
          <a:solidFill>
            <a:schemeClr val="accent4">
              <a:lumMod val="20000"/>
              <a:lumOff val="80000"/>
            </a:schemeClr>
          </a:solidFill>
        </p:spPr>
        <p:txBody>
          <a:bodyPr/>
          <a:lstStyle>
            <a:lvl1pPr marL="0" indent="0">
              <a:buNone/>
              <a:defRPr/>
            </a:lvl1pPr>
          </a:lstStyle>
          <a:p>
            <a:endParaRPr lang="en-US" dirty="0"/>
          </a:p>
        </p:txBody>
      </p:sp>
      <p:sp>
        <p:nvSpPr>
          <p:cNvPr id="3" name="Footer Placeholder 2">
            <a:extLst>
              <a:ext uri="{FF2B5EF4-FFF2-40B4-BE49-F238E27FC236}">
                <a16:creationId xmlns:a16="http://schemas.microsoft.com/office/drawing/2014/main" id="{52269B46-1058-46EE-B768-25387D2EA57E}"/>
              </a:ext>
            </a:extLst>
          </p:cNvPr>
          <p:cNvSpPr>
            <a:spLocks noGrp="1"/>
          </p:cNvSpPr>
          <p:nvPr>
            <p:ph type="ftr" sz="quarter" idx="20"/>
          </p:nvPr>
        </p:nvSpPr>
        <p:spPr/>
        <p:txBody>
          <a:body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1877580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er 5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34ED-8EEA-4CBD-B2E4-3CCF8619AF0A}"/>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7CDCEFB2-59CC-0B40-98BA-F12C48132CBA}"/>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dirty="0"/>
          </a:p>
        </p:txBody>
      </p:sp>
      <p:sp>
        <p:nvSpPr>
          <p:cNvPr id="12" name="Picture Placeholder 3">
            <a:extLst>
              <a:ext uri="{FF2B5EF4-FFF2-40B4-BE49-F238E27FC236}">
                <a16:creationId xmlns:a16="http://schemas.microsoft.com/office/drawing/2014/main" id="{FFD8C73E-1A00-3146-9BB4-7E2DF55A5845}"/>
              </a:ext>
            </a:extLst>
          </p:cNvPr>
          <p:cNvSpPr>
            <a:spLocks noGrp="1"/>
          </p:cNvSpPr>
          <p:nvPr>
            <p:ph type="pic" sz="quarter" idx="17"/>
          </p:nvPr>
        </p:nvSpPr>
        <p:spPr>
          <a:xfrm>
            <a:off x="965197" y="1477964"/>
            <a:ext cx="10807699" cy="4500804"/>
          </a:xfrm>
          <a:prstGeom prst="rect">
            <a:avLst/>
          </a:prstGeom>
          <a:solidFill>
            <a:schemeClr val="accent4">
              <a:lumMod val="20000"/>
              <a:lumOff val="80000"/>
            </a:schemeClr>
          </a:solidFill>
        </p:spPr>
        <p:txBody>
          <a:bodyPr/>
          <a:lstStyle>
            <a:lvl1pPr marL="0" indent="0">
              <a:buNone/>
              <a:defRPr/>
            </a:lvl1pPr>
          </a:lstStyle>
          <a:p>
            <a:endParaRPr lang="en-US" dirty="0"/>
          </a:p>
        </p:txBody>
      </p:sp>
      <p:sp>
        <p:nvSpPr>
          <p:cNvPr id="14" name="Text Placeholder 7">
            <a:extLst>
              <a:ext uri="{FF2B5EF4-FFF2-40B4-BE49-F238E27FC236}">
                <a16:creationId xmlns:a16="http://schemas.microsoft.com/office/drawing/2014/main" id="{EE685068-7C9D-2D40-B101-DA83D194B71D}"/>
              </a:ext>
            </a:extLst>
          </p:cNvPr>
          <p:cNvSpPr>
            <a:spLocks noGrp="1"/>
          </p:cNvSpPr>
          <p:nvPr>
            <p:ph type="body" sz="quarter" idx="18"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DB1C2109-D534-4C25-A2B3-BD3FFB06FF77}"/>
              </a:ext>
            </a:extLst>
          </p:cNvPr>
          <p:cNvSpPr>
            <a:spLocks noGrp="1"/>
          </p:cNvSpPr>
          <p:nvPr>
            <p:ph type="ftr" sz="quarter" idx="19"/>
          </p:nvPr>
        </p:nvSpPr>
        <p:spPr/>
        <p:txBody>
          <a:body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3288238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dirty="0"/>
          </a:p>
        </p:txBody>
      </p:sp>
      <p:sp>
        <p:nvSpPr>
          <p:cNvPr id="10" name="Text Placeholder 7">
            <a:extLst>
              <a:ext uri="{FF2B5EF4-FFF2-40B4-BE49-F238E27FC236}">
                <a16:creationId xmlns:a16="http://schemas.microsoft.com/office/drawing/2014/main" id="{51AE7A8B-C78C-C04B-94B5-5BA04CB342B1}"/>
              </a:ext>
            </a:extLst>
          </p:cNvPr>
          <p:cNvSpPr>
            <a:spLocks noGrp="1"/>
          </p:cNvSpPr>
          <p:nvPr>
            <p:ph type="body" sz="quarter" idx="13"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5" name="Footer Placeholder 2">
            <a:extLst>
              <a:ext uri="{FF2B5EF4-FFF2-40B4-BE49-F238E27FC236}">
                <a16:creationId xmlns:a16="http://schemas.microsoft.com/office/drawing/2014/main" id="{C21B9A6F-BE26-48A5-8845-59A691B66D3F}"/>
              </a:ext>
            </a:extLst>
          </p:cNvPr>
          <p:cNvSpPr>
            <a:spLocks noGrp="1"/>
          </p:cNvSpPr>
          <p:nvPr>
            <p:ph type="ftr" sz="quarter" idx="14"/>
          </p:nvPr>
        </p:nvSpPr>
        <p:spPr>
          <a:xfrm>
            <a:off x="965435" y="6592092"/>
            <a:ext cx="8911810" cy="231775"/>
          </a:xfrm>
        </p:spPr>
        <p:txBody>
          <a:body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766382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lvl1pPr>
              <a:defRPr>
                <a:solidFill>
                  <a:srgbClr val="898C94"/>
                </a:solidFill>
              </a:defRPr>
            </a:lvl1pPr>
          </a:lstStyle>
          <a:p>
            <a:fld id="{DE186485-5DB6-4586-BF39-0EA5B3D5871F}" type="slidenum">
              <a:rPr lang="en-US" smtClean="0"/>
              <a:pPr/>
              <a:t>‹#›</a:t>
            </a:fld>
            <a:endParaRPr lang="en-US" dirty="0"/>
          </a:p>
        </p:txBody>
      </p:sp>
      <p:sp>
        <p:nvSpPr>
          <p:cNvPr id="5" name="Text Placeholder 7">
            <a:extLst>
              <a:ext uri="{FF2B5EF4-FFF2-40B4-BE49-F238E27FC236}">
                <a16:creationId xmlns:a16="http://schemas.microsoft.com/office/drawing/2014/main" id="{E03130CB-EAAE-9C40-BE2F-76176E7D740E}"/>
              </a:ext>
            </a:extLst>
          </p:cNvPr>
          <p:cNvSpPr>
            <a:spLocks noGrp="1"/>
          </p:cNvSpPr>
          <p:nvPr>
            <p:ph type="body" sz="quarter" idx="13"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2" name="Rectangle 1">
            <a:extLst>
              <a:ext uri="{FF2B5EF4-FFF2-40B4-BE49-F238E27FC236}">
                <a16:creationId xmlns:a16="http://schemas.microsoft.com/office/drawing/2014/main" id="{61136C13-A5DF-2745-AB3A-19EED8206647}"/>
              </a:ext>
            </a:extLst>
          </p:cNvPr>
          <p:cNvSpPr/>
          <p:nvPr userDrawn="1"/>
        </p:nvSpPr>
        <p:spPr>
          <a:xfrm>
            <a:off x="0" y="0"/>
            <a:ext cx="61546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B54A4A3C-1E93-4732-A07D-57D59D2016E6}"/>
              </a:ext>
            </a:extLst>
          </p:cNvPr>
          <p:cNvSpPr>
            <a:spLocks noGrp="1"/>
          </p:cNvSpPr>
          <p:nvPr>
            <p:ph type="ftr" sz="quarter" idx="14"/>
          </p:nvPr>
        </p:nvSpPr>
        <p:spPr/>
        <p:txBody>
          <a:body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259222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Cover 1">
    <p:spTree>
      <p:nvGrpSpPr>
        <p:cNvPr id="1" name=""/>
        <p:cNvGrpSpPr/>
        <p:nvPr/>
      </p:nvGrpSpPr>
      <p:grpSpPr>
        <a:xfrm>
          <a:off x="0" y="0"/>
          <a:ext cx="0" cy="0"/>
          <a:chOff x="0" y="0"/>
          <a:chExt cx="0" cy="0"/>
        </a:xfrm>
      </p:grpSpPr>
      <p:pic>
        <p:nvPicPr>
          <p:cNvPr id="6" name="Picture 5" descr="A picture containing person, sky, outdoor&#10;&#10;Description automatically generated">
            <a:extLst>
              <a:ext uri="{FF2B5EF4-FFF2-40B4-BE49-F238E27FC236}">
                <a16:creationId xmlns:a16="http://schemas.microsoft.com/office/drawing/2014/main" id="{5028872F-BF6E-5543-9DD1-28DAE49F8B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164"/>
            <a:ext cx="12192000" cy="4359717"/>
          </a:xfrm>
          <a:prstGeom prst="rect">
            <a:avLst/>
          </a:prstGeom>
        </p:spPr>
      </p:pic>
      <p:sp>
        <p:nvSpPr>
          <p:cNvPr id="24" name="Rectangle 23">
            <a:extLst>
              <a:ext uri="{FF2B5EF4-FFF2-40B4-BE49-F238E27FC236}">
                <a16:creationId xmlns:a16="http://schemas.microsoft.com/office/drawing/2014/main" id="{04368F7B-5D7F-014B-8BB1-8B201288CE14}"/>
              </a:ext>
            </a:extLst>
          </p:cNvPr>
          <p:cNvSpPr/>
          <p:nvPr userDrawn="1"/>
        </p:nvSpPr>
        <p:spPr>
          <a:xfrm>
            <a:off x="0" y="0"/>
            <a:ext cx="12190987" cy="435971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0" name="Slide Number Placeholder 3">
            <a:extLst>
              <a:ext uri="{FF2B5EF4-FFF2-40B4-BE49-F238E27FC236}">
                <a16:creationId xmlns:a16="http://schemas.microsoft.com/office/drawing/2014/main" id="{6E74F496-D7C8-0743-B0A9-305CBEF68A3D}"/>
              </a:ext>
            </a:extLst>
          </p:cNvPr>
          <p:cNvSpPr txBox="1">
            <a:spLocks/>
          </p:cNvSpPr>
          <p:nvPr userDrawn="1"/>
        </p:nvSpPr>
        <p:spPr>
          <a:xfrm>
            <a:off x="11171902" y="6470650"/>
            <a:ext cx="89309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186485-5DB6-4586-BF39-0EA5B3D5871F}" type="slidenum">
              <a:rPr lang="en-US" smtClean="0"/>
              <a:pPr/>
              <a:t>‹#›</a:t>
            </a:fld>
            <a:endParaRPr lang="en-US" dirty="0"/>
          </a:p>
        </p:txBody>
      </p:sp>
      <p:sp>
        <p:nvSpPr>
          <p:cNvPr id="13" name="Slide Number Placeholder 5">
            <a:extLst>
              <a:ext uri="{FF2B5EF4-FFF2-40B4-BE49-F238E27FC236}">
                <a16:creationId xmlns:a16="http://schemas.microsoft.com/office/drawing/2014/main" id="{7CB7B793-2C69-7A45-8FD2-219472591BE3}"/>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dirty="0"/>
          </a:p>
        </p:txBody>
      </p:sp>
      <p:sp>
        <p:nvSpPr>
          <p:cNvPr id="3" name="Footer Placeholder 2">
            <a:extLst>
              <a:ext uri="{FF2B5EF4-FFF2-40B4-BE49-F238E27FC236}">
                <a16:creationId xmlns:a16="http://schemas.microsoft.com/office/drawing/2014/main" id="{1B23DB3C-CD71-4AA8-A208-71880B6F4155}"/>
              </a:ext>
            </a:extLst>
          </p:cNvPr>
          <p:cNvSpPr>
            <a:spLocks noGrp="1"/>
          </p:cNvSpPr>
          <p:nvPr>
            <p:ph type="ftr" sz="quarter" idx="16"/>
          </p:nvPr>
        </p:nvSpPr>
        <p:spPr/>
        <p:txBody>
          <a:bodyPr/>
          <a:lstStyle/>
          <a:p>
            <a:r>
              <a:rPr lang="en-US" dirty="0"/>
              <a:t>For institutional plan sponsor use only. Not to be distributed to plan participants or the general public.</a:t>
            </a:r>
          </a:p>
        </p:txBody>
      </p:sp>
      <p:grpSp>
        <p:nvGrpSpPr>
          <p:cNvPr id="10" name="Group 9">
            <a:extLst>
              <a:ext uri="{FF2B5EF4-FFF2-40B4-BE49-F238E27FC236}">
                <a16:creationId xmlns:a16="http://schemas.microsoft.com/office/drawing/2014/main" id="{AE5A0308-F4E8-3D47-A0D5-1AA710BF9F31}"/>
              </a:ext>
            </a:extLst>
          </p:cNvPr>
          <p:cNvGrpSpPr/>
          <p:nvPr userDrawn="1"/>
        </p:nvGrpSpPr>
        <p:grpSpPr>
          <a:xfrm>
            <a:off x="0" y="-8164"/>
            <a:ext cx="557784" cy="6866164"/>
            <a:chOff x="508" y="0"/>
            <a:chExt cx="557784" cy="6858000"/>
          </a:xfrm>
        </p:grpSpPr>
        <p:grpSp>
          <p:nvGrpSpPr>
            <p:cNvPr id="11" name="Group 10">
              <a:extLst>
                <a:ext uri="{FF2B5EF4-FFF2-40B4-BE49-F238E27FC236}">
                  <a16:creationId xmlns:a16="http://schemas.microsoft.com/office/drawing/2014/main" id="{FBB05EFE-2F8B-6647-B301-D8E8C066F6B3}"/>
                </a:ext>
              </a:extLst>
            </p:cNvPr>
            <p:cNvGrpSpPr/>
            <p:nvPr userDrawn="1"/>
          </p:nvGrpSpPr>
          <p:grpSpPr>
            <a:xfrm>
              <a:off x="508" y="0"/>
              <a:ext cx="557784" cy="6858000"/>
              <a:chOff x="554056" y="0"/>
              <a:chExt cx="557784" cy="6858000"/>
            </a:xfrm>
          </p:grpSpPr>
          <p:sp>
            <p:nvSpPr>
              <p:cNvPr id="22" name="Rectangle 21">
                <a:extLst>
                  <a:ext uri="{FF2B5EF4-FFF2-40B4-BE49-F238E27FC236}">
                    <a16:creationId xmlns:a16="http://schemas.microsoft.com/office/drawing/2014/main" id="{77CD9583-EA6C-F34F-8FFD-F7796B15DB21}"/>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EC4C2C6D-4172-3D47-AC2C-8E0164A5D676}"/>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grpSp>
        <p:grpSp>
          <p:nvGrpSpPr>
            <p:cNvPr id="14" name="Group 13">
              <a:extLst>
                <a:ext uri="{FF2B5EF4-FFF2-40B4-BE49-F238E27FC236}">
                  <a16:creationId xmlns:a16="http://schemas.microsoft.com/office/drawing/2014/main" id="{0AE51E68-DE7C-DB43-8071-89836BE1A5CA}"/>
                </a:ext>
              </a:extLst>
            </p:cNvPr>
            <p:cNvGrpSpPr/>
            <p:nvPr userDrawn="1"/>
          </p:nvGrpSpPr>
          <p:grpSpPr>
            <a:xfrm>
              <a:off x="127485" y="120098"/>
              <a:ext cx="303830" cy="302727"/>
              <a:chOff x="226395" y="-668424"/>
              <a:chExt cx="445728" cy="444110"/>
            </a:xfrm>
            <a:solidFill>
              <a:schemeClr val="bg1"/>
            </a:solidFill>
          </p:grpSpPr>
          <p:sp>
            <p:nvSpPr>
              <p:cNvPr id="15" name="Freeform: Shape 27">
                <a:extLst>
                  <a:ext uri="{FF2B5EF4-FFF2-40B4-BE49-F238E27FC236}">
                    <a16:creationId xmlns:a16="http://schemas.microsoft.com/office/drawing/2014/main" id="{D4DB858B-6E9D-7E49-A7CE-EBCEFC11F88B}"/>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Freeform: Shape 28">
                <a:extLst>
                  <a:ext uri="{FF2B5EF4-FFF2-40B4-BE49-F238E27FC236}">
                    <a16:creationId xmlns:a16="http://schemas.microsoft.com/office/drawing/2014/main" id="{18F0CE54-1B69-F44A-9342-F3CEAB259C85}"/>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7" name="Freeform: Shape 29">
                <a:extLst>
                  <a:ext uri="{FF2B5EF4-FFF2-40B4-BE49-F238E27FC236}">
                    <a16:creationId xmlns:a16="http://schemas.microsoft.com/office/drawing/2014/main" id="{0E462727-C337-6947-9408-C8E1673C16EE}"/>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8" name="Freeform: Shape 30">
                <a:extLst>
                  <a:ext uri="{FF2B5EF4-FFF2-40B4-BE49-F238E27FC236}">
                    <a16:creationId xmlns:a16="http://schemas.microsoft.com/office/drawing/2014/main" id="{F9746DB8-B6BD-C840-87B2-35375AEF604B}"/>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9" name="Freeform: Shape 31">
                <a:extLst>
                  <a:ext uri="{FF2B5EF4-FFF2-40B4-BE49-F238E27FC236}">
                    <a16:creationId xmlns:a16="http://schemas.microsoft.com/office/drawing/2014/main" id="{FEEC96C0-6588-C84B-B5D2-5F6B5CF37B70}"/>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1" name="Freeform: Shape 32">
                <a:extLst>
                  <a:ext uri="{FF2B5EF4-FFF2-40B4-BE49-F238E27FC236}">
                    <a16:creationId xmlns:a16="http://schemas.microsoft.com/office/drawing/2014/main" id="{A5E38ABB-620E-2847-B050-A0EEBD376037}"/>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sp>
        <p:nvSpPr>
          <p:cNvPr id="27" name="Title 1">
            <a:extLst>
              <a:ext uri="{FF2B5EF4-FFF2-40B4-BE49-F238E27FC236}">
                <a16:creationId xmlns:a16="http://schemas.microsoft.com/office/drawing/2014/main" id="{5F133E5C-79F2-2042-AC8F-17A9CC395989}"/>
              </a:ext>
            </a:extLst>
          </p:cNvPr>
          <p:cNvSpPr>
            <a:spLocks noGrp="1"/>
          </p:cNvSpPr>
          <p:nvPr>
            <p:ph type="ctrTitle" hasCustomPrompt="1"/>
          </p:nvPr>
        </p:nvSpPr>
        <p:spPr>
          <a:xfrm>
            <a:off x="828675" y="1677167"/>
            <a:ext cx="10534650" cy="2387600"/>
          </a:xfrm>
        </p:spPr>
        <p:txBody>
          <a:bodyPr anchor="b">
            <a:normAutofit/>
          </a:bodyPr>
          <a:lstStyle>
            <a:lvl1pPr algn="l">
              <a:defRPr sz="4800">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52220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er 1b">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23BDA08-D42B-E445-97F6-38B2DC0A1DBE}"/>
              </a:ext>
            </a:extLst>
          </p:cNvPr>
          <p:cNvSpPr>
            <a:spLocks noGrp="1"/>
          </p:cNvSpPr>
          <p:nvPr>
            <p:ph type="title"/>
          </p:nvPr>
        </p:nvSpPr>
        <p:spPr>
          <a:xfrm>
            <a:off x="965198" y="975051"/>
            <a:ext cx="1045151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CBD4587-37CF-A844-A325-183B94875DE0}"/>
              </a:ext>
            </a:extLst>
          </p:cNvPr>
          <p:cNvSpPr>
            <a:spLocks noGrp="1"/>
          </p:cNvSpPr>
          <p:nvPr>
            <p:ph sz="quarter" idx="13"/>
          </p:nvPr>
        </p:nvSpPr>
        <p:spPr>
          <a:xfrm>
            <a:off x="965198" y="3436434"/>
            <a:ext cx="3323145" cy="1390972"/>
          </a:xfrm>
          <a:prstGeom prst="rect">
            <a:avLst/>
          </a:prstGeom>
        </p:spPr>
        <p:txBody>
          <a:bodyPr anchor="ctr" anchorCtr="0">
            <a:noAutofit/>
          </a:bodyPr>
          <a:lstStyle>
            <a:lvl1pPr marL="0" indent="0" algn="r">
              <a:buNone/>
              <a:defRPr sz="2800" b="1" i="0" spc="0" baseline="0">
                <a:solidFill>
                  <a:schemeClr val="bg2"/>
                </a:solidFill>
                <a:latin typeface="+mj-lt"/>
              </a:defRPr>
            </a:lvl1pPr>
            <a:lvl2pPr>
              <a:defRPr sz="2000"/>
            </a:lvl2pPr>
            <a:lvl3pPr>
              <a:defRPr sz="1800"/>
            </a:lvl3pPr>
            <a:lvl4pPr>
              <a:defRPr sz="1600"/>
            </a:lvl4pPr>
            <a:lvl5pPr>
              <a:defRPr sz="1600"/>
            </a:lvl5pPr>
          </a:lstStyle>
          <a:p>
            <a:pPr lvl="0"/>
            <a:r>
              <a:rPr lang="en-US" dirty="0"/>
              <a:t>Click to edit Master text styles</a:t>
            </a:r>
          </a:p>
        </p:txBody>
      </p:sp>
      <p:sp>
        <p:nvSpPr>
          <p:cNvPr id="10" name="Text Placeholder 9">
            <a:extLst>
              <a:ext uri="{FF2B5EF4-FFF2-40B4-BE49-F238E27FC236}">
                <a16:creationId xmlns:a16="http://schemas.microsoft.com/office/drawing/2014/main" id="{38D48126-A6EE-124B-9178-768E613763B1}"/>
              </a:ext>
            </a:extLst>
          </p:cNvPr>
          <p:cNvSpPr>
            <a:spLocks noGrp="1"/>
          </p:cNvSpPr>
          <p:nvPr>
            <p:ph type="body" sz="quarter" idx="14"/>
          </p:nvPr>
        </p:nvSpPr>
        <p:spPr>
          <a:xfrm>
            <a:off x="5009560" y="2612683"/>
            <a:ext cx="6407150" cy="3038475"/>
          </a:xfrm>
          <a:prstGeom prst="rect">
            <a:avLst/>
          </a:prstGeom>
        </p:spPr>
        <p:txBody>
          <a:bodyPr anchor="ctr" anchorCtr="0">
            <a:normAutofit/>
          </a:bodyPr>
          <a:lstStyle>
            <a:lvl1pPr marL="0" indent="0">
              <a:spcBef>
                <a:spcPts val="1800"/>
              </a:spcBef>
              <a:buNone/>
              <a:defRPr sz="1800">
                <a:solidFill>
                  <a:srgbClr val="6D6E71"/>
                </a:solidFill>
              </a:defRPr>
            </a:lvl1pPr>
            <a:lvl2pPr>
              <a:spcBef>
                <a:spcPts val="600"/>
              </a:spcBef>
              <a:defRPr sz="1800">
                <a:solidFill>
                  <a:schemeClr val="tx1">
                    <a:lumMod val="65000"/>
                    <a:lumOff val="35000"/>
                  </a:schemeClr>
                </a:solidFill>
              </a:defRPr>
            </a:lvl2pPr>
            <a:lvl3pPr>
              <a:spcBef>
                <a:spcPts val="600"/>
              </a:spcBef>
              <a:defRPr sz="1600">
                <a:solidFill>
                  <a:schemeClr val="tx1">
                    <a:lumMod val="65000"/>
                    <a:lumOff val="35000"/>
                  </a:schemeClr>
                </a:solidFill>
              </a:defRPr>
            </a:lvl3pPr>
            <a:lvl4pPr>
              <a:spcBef>
                <a:spcPts val="600"/>
              </a:spcBef>
              <a:defRPr sz="1400">
                <a:solidFill>
                  <a:schemeClr val="tx1">
                    <a:lumMod val="65000"/>
                    <a:lumOff val="35000"/>
                  </a:schemeClr>
                </a:solidFill>
              </a:defRPr>
            </a:lvl4pPr>
            <a:lvl5pPr>
              <a:spcBef>
                <a:spcPts val="600"/>
              </a:spcBef>
              <a:defRPr sz="1400">
                <a:solidFill>
                  <a:schemeClr val="tx1">
                    <a:lumMod val="65000"/>
                    <a:lumOff val="35000"/>
                  </a:schemeClr>
                </a:solidFill>
              </a:defRPr>
            </a:lvl5pPr>
          </a:lstStyle>
          <a:p>
            <a:pPr lvl="0"/>
            <a:r>
              <a:rPr lang="en-US" dirty="0"/>
              <a:t>Click to edit Master text styles</a:t>
            </a:r>
          </a:p>
        </p:txBody>
      </p:sp>
      <p:sp>
        <p:nvSpPr>
          <p:cNvPr id="15" name="Text Placeholder 7">
            <a:extLst>
              <a:ext uri="{FF2B5EF4-FFF2-40B4-BE49-F238E27FC236}">
                <a16:creationId xmlns:a16="http://schemas.microsoft.com/office/drawing/2014/main" id="{E66D2702-ED2B-A748-AB73-79FC405C89B2}"/>
              </a:ext>
            </a:extLst>
          </p:cNvPr>
          <p:cNvSpPr>
            <a:spLocks noGrp="1"/>
          </p:cNvSpPr>
          <p:nvPr>
            <p:ph type="body" sz="quarter" idx="15"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5" name="Footer Placeholder 4">
            <a:extLst>
              <a:ext uri="{FF2B5EF4-FFF2-40B4-BE49-F238E27FC236}">
                <a16:creationId xmlns:a16="http://schemas.microsoft.com/office/drawing/2014/main" id="{3DC5F4EF-060F-4E78-9A24-10C774FEF3BE}"/>
              </a:ext>
            </a:extLst>
          </p:cNvPr>
          <p:cNvSpPr>
            <a:spLocks noGrp="1"/>
          </p:cNvSpPr>
          <p:nvPr>
            <p:ph type="ftr" sz="quarter" idx="16"/>
          </p:nvPr>
        </p:nvSpPr>
        <p:spPr/>
        <p:txBody>
          <a:bodyPr/>
          <a:lstStyle/>
          <a:p>
            <a:r>
              <a:rPr lang="en-US" dirty="0"/>
              <a:t>For institutional plan sponsor use only. Not to be distributed to plan participants or the general public.</a:t>
            </a:r>
          </a:p>
        </p:txBody>
      </p:sp>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dirty="0"/>
          </a:p>
        </p:txBody>
      </p:sp>
    </p:spTree>
    <p:extLst>
      <p:ext uri="{BB962C8B-B14F-4D97-AF65-F5344CB8AC3E}">
        <p14:creationId xmlns:p14="http://schemas.microsoft.com/office/powerpoint/2010/main" val="675968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F7F0A-3E7C-4A4C-BDD9-FA04FE8A8C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4F3C4C-9AE3-894D-8010-C9EA586148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4AFB91-C849-214E-B9BC-2A26F1F04897}"/>
              </a:ext>
            </a:extLst>
          </p:cNvPr>
          <p:cNvSpPr>
            <a:spLocks noGrp="1"/>
          </p:cNvSpPr>
          <p:nvPr>
            <p:ph type="dt" sz="half" idx="10"/>
          </p:nvPr>
        </p:nvSpPr>
        <p:spPr/>
        <p:txBody>
          <a:bodyPr/>
          <a:lstStyle/>
          <a:p>
            <a:fld id="{196C8B86-41D4-BB4E-8B56-064A59A557DB}" type="datetime1">
              <a:rPr lang="en-US" smtClean="0"/>
              <a:t>3/15/2022</a:t>
            </a:fld>
            <a:endParaRPr lang="en-US" dirty="0"/>
          </a:p>
        </p:txBody>
      </p:sp>
      <p:sp>
        <p:nvSpPr>
          <p:cNvPr id="5" name="Footer Placeholder 4">
            <a:extLst>
              <a:ext uri="{FF2B5EF4-FFF2-40B4-BE49-F238E27FC236}">
                <a16:creationId xmlns:a16="http://schemas.microsoft.com/office/drawing/2014/main" id="{8B14CC77-DA2C-CC41-9953-1B46D21669AE}"/>
              </a:ext>
            </a:extLst>
          </p:cNvPr>
          <p:cNvSpPr>
            <a:spLocks noGrp="1"/>
          </p:cNvSpPr>
          <p:nvPr>
            <p:ph type="ftr" sz="quarter" idx="11"/>
          </p:nvPr>
        </p:nvSpPr>
        <p:spPr/>
        <p:txBody>
          <a:bodyPr/>
          <a:lstStyle/>
          <a:p>
            <a:r>
              <a:rPr lang="en-US" dirty="0"/>
              <a:t>For financial professional use only. Not for use with consumers. </a:t>
            </a:r>
          </a:p>
        </p:txBody>
      </p:sp>
      <p:sp>
        <p:nvSpPr>
          <p:cNvPr id="6" name="Slide Number Placeholder 5">
            <a:extLst>
              <a:ext uri="{FF2B5EF4-FFF2-40B4-BE49-F238E27FC236}">
                <a16:creationId xmlns:a16="http://schemas.microsoft.com/office/drawing/2014/main" id="{02053063-BA3E-E74C-913F-11BE06422BF5}"/>
              </a:ext>
            </a:extLst>
          </p:cNvPr>
          <p:cNvSpPr>
            <a:spLocks noGrp="1"/>
          </p:cNvSpPr>
          <p:nvPr>
            <p:ph type="sldNum" sz="quarter" idx="12"/>
          </p:nvPr>
        </p:nvSpPr>
        <p:spPr/>
        <p:txBody>
          <a:bodyPr/>
          <a:lstStyle/>
          <a:p>
            <a:fld id="{D954DC96-45D9-CF43-9A2A-AB91C64B1668}" type="slidenum">
              <a:rPr lang="en-US" smtClean="0"/>
              <a:t>‹#›</a:t>
            </a:fld>
            <a:endParaRPr lang="en-US" dirty="0"/>
          </a:p>
        </p:txBody>
      </p:sp>
    </p:spTree>
    <p:extLst>
      <p:ext uri="{BB962C8B-B14F-4D97-AF65-F5344CB8AC3E}">
        <p14:creationId xmlns:p14="http://schemas.microsoft.com/office/powerpoint/2010/main" val="42246804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1E01D-1B8D-624C-9D03-1B151AADE4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0C173B-5455-1243-89B4-3714F69137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1D5F1D-F10E-6149-91DC-ECF01063B805}"/>
              </a:ext>
            </a:extLst>
          </p:cNvPr>
          <p:cNvSpPr>
            <a:spLocks noGrp="1"/>
          </p:cNvSpPr>
          <p:nvPr>
            <p:ph type="dt" sz="half" idx="10"/>
          </p:nvPr>
        </p:nvSpPr>
        <p:spPr/>
        <p:txBody>
          <a:bodyPr/>
          <a:lstStyle/>
          <a:p>
            <a:fld id="{FB09380F-A176-E74E-BA9C-E82E9221F48A}" type="datetime1">
              <a:rPr lang="en-US" smtClean="0"/>
              <a:t>3/15/2022</a:t>
            </a:fld>
            <a:endParaRPr lang="en-US" dirty="0"/>
          </a:p>
        </p:txBody>
      </p:sp>
      <p:sp>
        <p:nvSpPr>
          <p:cNvPr id="5" name="Footer Placeholder 4">
            <a:extLst>
              <a:ext uri="{FF2B5EF4-FFF2-40B4-BE49-F238E27FC236}">
                <a16:creationId xmlns:a16="http://schemas.microsoft.com/office/drawing/2014/main" id="{1898AB78-0EA9-4E40-9404-663744253DD8}"/>
              </a:ext>
            </a:extLst>
          </p:cNvPr>
          <p:cNvSpPr>
            <a:spLocks noGrp="1"/>
          </p:cNvSpPr>
          <p:nvPr>
            <p:ph type="ftr" sz="quarter" idx="11"/>
          </p:nvPr>
        </p:nvSpPr>
        <p:spPr/>
        <p:txBody>
          <a:bodyPr/>
          <a:lstStyle/>
          <a:p>
            <a:r>
              <a:rPr lang="en-US" dirty="0"/>
              <a:t>For financial professional use only. Not for use with consumers. </a:t>
            </a:r>
          </a:p>
        </p:txBody>
      </p:sp>
      <p:sp>
        <p:nvSpPr>
          <p:cNvPr id="6" name="Slide Number Placeholder 5">
            <a:extLst>
              <a:ext uri="{FF2B5EF4-FFF2-40B4-BE49-F238E27FC236}">
                <a16:creationId xmlns:a16="http://schemas.microsoft.com/office/drawing/2014/main" id="{BCCC1190-2F5A-4B45-8BD0-14622EE659F9}"/>
              </a:ext>
            </a:extLst>
          </p:cNvPr>
          <p:cNvSpPr>
            <a:spLocks noGrp="1"/>
          </p:cNvSpPr>
          <p:nvPr>
            <p:ph type="sldNum" sz="quarter" idx="12"/>
          </p:nvPr>
        </p:nvSpPr>
        <p:spPr/>
        <p:txBody>
          <a:bodyPr/>
          <a:lstStyle/>
          <a:p>
            <a:fld id="{D954DC96-45D9-CF43-9A2A-AB91C64B1668}" type="slidenum">
              <a:rPr lang="en-US" smtClean="0"/>
              <a:t>‹#›</a:t>
            </a:fld>
            <a:endParaRPr lang="en-US" dirty="0"/>
          </a:p>
        </p:txBody>
      </p:sp>
    </p:spTree>
    <p:extLst>
      <p:ext uri="{BB962C8B-B14F-4D97-AF65-F5344CB8AC3E}">
        <p14:creationId xmlns:p14="http://schemas.microsoft.com/office/powerpoint/2010/main" val="3886056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27B7F-DB8A-7B45-B281-D6B6C6EC64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929D26-9675-4348-9290-819ADB65A653}"/>
              </a:ext>
            </a:extLst>
          </p:cNvPr>
          <p:cNvSpPr>
            <a:spLocks noGrp="1"/>
          </p:cNvSpPr>
          <p:nvPr>
            <p:ph type="dt" sz="half" idx="10"/>
          </p:nvPr>
        </p:nvSpPr>
        <p:spPr/>
        <p:txBody>
          <a:bodyPr/>
          <a:lstStyle/>
          <a:p>
            <a:fld id="{DCB171FB-3ACF-0143-A7C0-F4DF2D10B892}" type="datetime1">
              <a:rPr lang="en-US" smtClean="0"/>
              <a:t>3/15/2022</a:t>
            </a:fld>
            <a:endParaRPr lang="en-US" dirty="0"/>
          </a:p>
        </p:txBody>
      </p:sp>
      <p:sp>
        <p:nvSpPr>
          <p:cNvPr id="4" name="Footer Placeholder 3">
            <a:extLst>
              <a:ext uri="{FF2B5EF4-FFF2-40B4-BE49-F238E27FC236}">
                <a16:creationId xmlns:a16="http://schemas.microsoft.com/office/drawing/2014/main" id="{E2891970-12AB-504F-A7D5-D5BF4E528D90}"/>
              </a:ext>
            </a:extLst>
          </p:cNvPr>
          <p:cNvSpPr>
            <a:spLocks noGrp="1"/>
          </p:cNvSpPr>
          <p:nvPr>
            <p:ph type="ftr" sz="quarter" idx="11"/>
          </p:nvPr>
        </p:nvSpPr>
        <p:spPr/>
        <p:txBody>
          <a:bodyPr/>
          <a:lstStyle/>
          <a:p>
            <a:r>
              <a:rPr lang="en-US" dirty="0"/>
              <a:t>For financial professional use only. Not for use with consumers. </a:t>
            </a:r>
          </a:p>
        </p:txBody>
      </p:sp>
      <p:sp>
        <p:nvSpPr>
          <p:cNvPr id="5" name="Slide Number Placeholder 4">
            <a:extLst>
              <a:ext uri="{FF2B5EF4-FFF2-40B4-BE49-F238E27FC236}">
                <a16:creationId xmlns:a16="http://schemas.microsoft.com/office/drawing/2014/main" id="{AB798F0F-29DD-CB4F-A9BB-C7869EFADD97}"/>
              </a:ext>
            </a:extLst>
          </p:cNvPr>
          <p:cNvSpPr>
            <a:spLocks noGrp="1"/>
          </p:cNvSpPr>
          <p:nvPr>
            <p:ph type="sldNum" sz="quarter" idx="12"/>
          </p:nvPr>
        </p:nvSpPr>
        <p:spPr/>
        <p:txBody>
          <a:bodyPr/>
          <a:lstStyle/>
          <a:p>
            <a:fld id="{D954DC96-45D9-CF43-9A2A-AB91C64B1668}" type="slidenum">
              <a:rPr lang="en-US" smtClean="0"/>
              <a:t>‹#›</a:t>
            </a:fld>
            <a:endParaRPr lang="en-US" dirty="0"/>
          </a:p>
        </p:txBody>
      </p:sp>
    </p:spTree>
    <p:extLst>
      <p:ext uri="{BB962C8B-B14F-4D97-AF65-F5344CB8AC3E}">
        <p14:creationId xmlns:p14="http://schemas.microsoft.com/office/powerpoint/2010/main" val="879590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Header 4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D9E9A-A776-4D80-8893-DF38CED347F2}"/>
              </a:ext>
            </a:extLst>
          </p:cNvPr>
          <p:cNvSpPr>
            <a:spLocks noGrp="1"/>
          </p:cNvSpPr>
          <p:nvPr>
            <p:ph type="title"/>
          </p:nvPr>
        </p:nvSpPr>
        <p:spPr>
          <a:xfrm>
            <a:off x="965198" y="975051"/>
            <a:ext cx="10515600" cy="925512"/>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dirty="0"/>
              <a:t>Click to edit Master title style</a:t>
            </a:r>
          </a:p>
        </p:txBody>
      </p:sp>
      <p:sp>
        <p:nvSpPr>
          <p:cNvPr id="3" name="Content Placeholder 2">
            <a:extLst>
              <a:ext uri="{FF2B5EF4-FFF2-40B4-BE49-F238E27FC236}">
                <a16:creationId xmlns:a16="http://schemas.microsoft.com/office/drawing/2014/main" id="{4BFE872E-0B3D-4352-BA53-7DE3F063B3EF}"/>
              </a:ext>
            </a:extLst>
          </p:cNvPr>
          <p:cNvSpPr>
            <a:spLocks noGrp="1"/>
          </p:cNvSpPr>
          <p:nvPr>
            <p:ph idx="1"/>
          </p:nvPr>
        </p:nvSpPr>
        <p:spPr>
          <a:xfrm>
            <a:off x="965199" y="2065421"/>
            <a:ext cx="3602736" cy="2462541"/>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Char char="•"/>
              <a:tabLst/>
              <a:defRPr sz="2000" kern="1200">
                <a:solidFill>
                  <a:srgbClr val="6D6E7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
                <a:srgbClr val="007BC1"/>
              </a:buClr>
              <a:buSzTx/>
              <a:buFont typeface="Arial Narrow" panose="020B0606020202030204" pitchFamily="34" charset="0"/>
              <a:buChar char="–"/>
              <a:tabLst/>
              <a:defRPr sz="2000" kern="1200">
                <a:solidFill>
                  <a:srgbClr val="6D6E7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
                <a:srgbClr val="007BC1"/>
              </a:buClr>
              <a:buSzTx/>
              <a:buFont typeface="Wingdings" panose="05000000000000000000" pitchFamily="2" charset="2"/>
              <a:buChar char="§"/>
              <a:tabLst/>
              <a:defRPr sz="2000" kern="1200">
                <a:solidFill>
                  <a:srgbClr val="6D6E71"/>
                </a:solidFill>
                <a:latin typeface="+mn-lt"/>
                <a:ea typeface="+mn-ea"/>
                <a:cs typeface="+mn-cs"/>
              </a:defRPr>
            </a:lvl3pPr>
            <a:lvl4pPr marL="800100" indent="-1714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Click to edit Master text styles</a:t>
            </a:r>
          </a:p>
          <a:p>
            <a:pPr marL="685800" marR="0" lvl="1" indent="-228600" algn="l" defTabSz="914400" rtl="0" eaLnBrk="1" fontAlgn="auto" latinLnBrk="0" hangingPunct="1">
              <a:lnSpc>
                <a:spcPct val="90000"/>
              </a:lnSpc>
              <a:spcBef>
                <a:spcPts val="500"/>
              </a:spcBef>
              <a:spcAft>
                <a:spcPts val="0"/>
              </a:spcAft>
              <a:buClr>
                <a:srgbClr val="007BC1"/>
              </a:buClr>
              <a:buSzTx/>
              <a:buFont typeface="Arial Narrow" panose="020B0606020202030204" pitchFamily="34" charset="0"/>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Second level</a:t>
            </a:r>
          </a:p>
          <a:p>
            <a:pPr marL="1143000" marR="0" lvl="2" indent="-228600" algn="l" defTabSz="914400" rtl="0" eaLnBrk="1" fontAlgn="auto" latinLnBrk="0" hangingPunct="1">
              <a:lnSpc>
                <a:spcPct val="90000"/>
              </a:lnSpc>
              <a:spcBef>
                <a:spcPts val="500"/>
              </a:spcBef>
              <a:spcAft>
                <a:spcPts val="0"/>
              </a:spcAft>
              <a:buClr>
                <a:srgbClr val="007BC1"/>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Third level</a:t>
            </a:r>
          </a:p>
        </p:txBody>
      </p:sp>
      <p:sp>
        <p:nvSpPr>
          <p:cNvPr id="7" name="Slide Number Placeholder 5">
            <a:extLst>
              <a:ext uri="{FF2B5EF4-FFF2-40B4-BE49-F238E27FC236}">
                <a16:creationId xmlns:a16="http://schemas.microsoft.com/office/drawing/2014/main" id="{B3CAC88B-8DF3-E44F-9388-C6FA120680CA}"/>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dirty="0"/>
          </a:p>
        </p:txBody>
      </p:sp>
      <p:sp>
        <p:nvSpPr>
          <p:cNvPr id="8" name="Text Placeholder 7">
            <a:extLst>
              <a:ext uri="{FF2B5EF4-FFF2-40B4-BE49-F238E27FC236}">
                <a16:creationId xmlns:a16="http://schemas.microsoft.com/office/drawing/2014/main" id="{D7C261A6-C87D-1D4D-9754-B301E9E4E017}"/>
              </a:ext>
            </a:extLst>
          </p:cNvPr>
          <p:cNvSpPr>
            <a:spLocks noGrp="1"/>
          </p:cNvSpPr>
          <p:nvPr>
            <p:ph type="body" sz="quarter" idx="15"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4" name="Footer Placeholder 3">
            <a:extLst>
              <a:ext uri="{FF2B5EF4-FFF2-40B4-BE49-F238E27FC236}">
                <a16:creationId xmlns:a16="http://schemas.microsoft.com/office/drawing/2014/main" id="{E320C5F0-5253-45F6-8E7F-278DEB9BBB25}"/>
              </a:ext>
            </a:extLst>
          </p:cNvPr>
          <p:cNvSpPr>
            <a:spLocks noGrp="1"/>
          </p:cNvSpPr>
          <p:nvPr>
            <p:ph type="ftr" sz="quarter" idx="16"/>
          </p:nvPr>
        </p:nvSpPr>
        <p:spPr/>
        <p:txBody>
          <a:bodyPr/>
          <a:lstStyle/>
          <a:p>
            <a:r>
              <a:rPr lang="en-US" dirty="0"/>
              <a:t>For financial professional use only. Not for use with consumers. </a:t>
            </a:r>
          </a:p>
        </p:txBody>
      </p:sp>
      <p:sp>
        <p:nvSpPr>
          <p:cNvPr id="10" name="Content Placeholder 9">
            <a:extLst>
              <a:ext uri="{FF2B5EF4-FFF2-40B4-BE49-F238E27FC236}">
                <a16:creationId xmlns:a16="http://schemas.microsoft.com/office/drawing/2014/main" id="{B3FA911F-9AE7-4733-9331-DF8F974399FC}"/>
              </a:ext>
            </a:extLst>
          </p:cNvPr>
          <p:cNvSpPr>
            <a:spLocks noGrp="1"/>
          </p:cNvSpPr>
          <p:nvPr>
            <p:ph sz="quarter" idx="17"/>
          </p:nvPr>
        </p:nvSpPr>
        <p:spPr>
          <a:xfrm>
            <a:off x="4567935" y="2065421"/>
            <a:ext cx="3602736" cy="24625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993E7C81-B787-4597-9C9D-9105948B85A6}"/>
              </a:ext>
            </a:extLst>
          </p:cNvPr>
          <p:cNvSpPr>
            <a:spLocks noGrp="1"/>
          </p:cNvSpPr>
          <p:nvPr>
            <p:ph sz="quarter" idx="18"/>
          </p:nvPr>
        </p:nvSpPr>
        <p:spPr>
          <a:xfrm>
            <a:off x="8170671" y="2065421"/>
            <a:ext cx="3602736" cy="24625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EBAC6B7B-14E8-410D-B30F-F4EC42190A60}"/>
              </a:ext>
            </a:extLst>
          </p:cNvPr>
          <p:cNvSpPr>
            <a:spLocks noGrp="1"/>
          </p:cNvSpPr>
          <p:nvPr>
            <p:ph sz="quarter" idx="19"/>
          </p:nvPr>
        </p:nvSpPr>
        <p:spPr>
          <a:xfrm>
            <a:off x="965199" y="4764187"/>
            <a:ext cx="3602736" cy="914400"/>
          </a:xfrm>
          <a:prstGeom prst="rect">
            <a:avLst/>
          </a:prstGeom>
        </p:spPr>
        <p:txBody>
          <a:bodyPr/>
          <a:lstStyle/>
          <a:p>
            <a:pPr lvl="0"/>
            <a:r>
              <a:rPr lang="en-US" dirty="0"/>
              <a:t>Click to edit Master text styles</a:t>
            </a:r>
          </a:p>
        </p:txBody>
      </p:sp>
      <p:sp>
        <p:nvSpPr>
          <p:cNvPr id="18" name="Content Placeholder 17">
            <a:extLst>
              <a:ext uri="{FF2B5EF4-FFF2-40B4-BE49-F238E27FC236}">
                <a16:creationId xmlns:a16="http://schemas.microsoft.com/office/drawing/2014/main" id="{0B8A230C-70C0-4A9E-9661-9EDC920F6AE8}"/>
              </a:ext>
            </a:extLst>
          </p:cNvPr>
          <p:cNvSpPr>
            <a:spLocks noGrp="1"/>
          </p:cNvSpPr>
          <p:nvPr>
            <p:ph sz="quarter" idx="20"/>
          </p:nvPr>
        </p:nvSpPr>
        <p:spPr>
          <a:xfrm>
            <a:off x="4567935" y="4764187"/>
            <a:ext cx="3602736" cy="914400"/>
          </a:xfrm>
          <a:prstGeom prst="rect">
            <a:avLst/>
          </a:prstGeom>
        </p:spPr>
        <p:txBody>
          <a:bodyPr/>
          <a:lstStyle/>
          <a:p>
            <a:pPr lvl="0"/>
            <a:r>
              <a:rPr lang="en-US" dirty="0"/>
              <a:t>Click to edit Master text styles</a:t>
            </a:r>
          </a:p>
        </p:txBody>
      </p:sp>
      <p:sp>
        <p:nvSpPr>
          <p:cNvPr id="20" name="Content Placeholder 19">
            <a:extLst>
              <a:ext uri="{FF2B5EF4-FFF2-40B4-BE49-F238E27FC236}">
                <a16:creationId xmlns:a16="http://schemas.microsoft.com/office/drawing/2014/main" id="{13C02EB5-5243-4B80-AD67-0E595559D689}"/>
              </a:ext>
            </a:extLst>
          </p:cNvPr>
          <p:cNvSpPr>
            <a:spLocks noGrp="1"/>
          </p:cNvSpPr>
          <p:nvPr>
            <p:ph sz="quarter" idx="21"/>
          </p:nvPr>
        </p:nvSpPr>
        <p:spPr>
          <a:xfrm>
            <a:off x="8170671" y="4764187"/>
            <a:ext cx="3602736" cy="914400"/>
          </a:xfrm>
          <a:prstGeom prst="rect">
            <a:avLst/>
          </a:prstGeom>
        </p:spPr>
        <p:txBody>
          <a:bodyPr/>
          <a:lstStyle/>
          <a:p>
            <a:pPr lvl="0"/>
            <a:r>
              <a:rPr lang="en-US" dirty="0"/>
              <a:t>Click to edit Master text styles</a:t>
            </a:r>
          </a:p>
        </p:txBody>
      </p:sp>
    </p:spTree>
    <p:extLst>
      <p:ext uri="{BB962C8B-B14F-4D97-AF65-F5344CB8AC3E}">
        <p14:creationId xmlns:p14="http://schemas.microsoft.com/office/powerpoint/2010/main" val="89892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Header 4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D9E9A-A776-4D80-8893-DF38CED347F2}"/>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BFE872E-0B3D-4352-BA53-7DE3F063B3EF}"/>
              </a:ext>
            </a:extLst>
          </p:cNvPr>
          <p:cNvSpPr>
            <a:spLocks noGrp="1"/>
          </p:cNvSpPr>
          <p:nvPr>
            <p:ph idx="1"/>
          </p:nvPr>
        </p:nvSpPr>
        <p:spPr>
          <a:xfrm>
            <a:off x="965199" y="1478281"/>
            <a:ext cx="5312510" cy="822960"/>
          </a:xfrm>
          <a:prstGeom prst="rect">
            <a:avLst/>
          </a:prstGeom>
        </p:spPr>
        <p:txBody>
          <a:bodyPr vert="horz" lIns="91440" tIns="45720" rIns="91440" bIns="45720" rtlCol="0">
            <a:normAutofit/>
          </a:bodyPr>
          <a:lstStyle>
            <a:lvl1pPr marL="0" marR="0" indent="0" algn="l" defTabSz="914400" rtl="0" eaLnBrk="1" fontAlgn="auto" latinLnBrk="0" hangingPunct="1">
              <a:lnSpc>
                <a:spcPct val="90000"/>
              </a:lnSpc>
              <a:spcBef>
                <a:spcPts val="1000"/>
              </a:spcBef>
              <a:spcAft>
                <a:spcPts val="0"/>
              </a:spcAft>
              <a:buClr>
                <a:srgbClr val="007BC1"/>
              </a:buClr>
              <a:buSzTx/>
              <a:buFontTx/>
              <a:buNone/>
              <a:tabLst/>
              <a:defRPr sz="2000" kern="1200">
                <a:solidFill>
                  <a:srgbClr val="6D6E7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
                <a:srgbClr val="007BC1"/>
              </a:buClr>
              <a:buSzTx/>
              <a:buFont typeface="Arial Narrow" panose="020B0606020202030204" pitchFamily="34" charset="0"/>
              <a:buChar char="–"/>
              <a:tabLst/>
              <a:defRPr sz="2000" kern="1200">
                <a:solidFill>
                  <a:srgbClr val="6D6E7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
                <a:srgbClr val="007BC1"/>
              </a:buClr>
              <a:buSzTx/>
              <a:buFont typeface="Wingdings" panose="05000000000000000000" pitchFamily="2" charset="2"/>
              <a:buChar char="§"/>
              <a:tabLst/>
              <a:defRPr sz="2000" kern="1200">
                <a:solidFill>
                  <a:srgbClr val="6D6E71"/>
                </a:solidFill>
                <a:latin typeface="+mn-lt"/>
                <a:ea typeface="+mn-ea"/>
                <a:cs typeface="+mn-cs"/>
              </a:defRPr>
            </a:lvl3pPr>
            <a:lvl4pPr marL="800100" indent="-1714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Click to edit Master text styles</a:t>
            </a:r>
          </a:p>
        </p:txBody>
      </p:sp>
      <p:sp>
        <p:nvSpPr>
          <p:cNvPr id="12" name="Content Placeholder 2">
            <a:extLst>
              <a:ext uri="{FF2B5EF4-FFF2-40B4-BE49-F238E27FC236}">
                <a16:creationId xmlns:a16="http://schemas.microsoft.com/office/drawing/2014/main" id="{F1593FCD-1269-4049-AA12-84A9C56AF726}"/>
              </a:ext>
            </a:extLst>
          </p:cNvPr>
          <p:cNvSpPr>
            <a:spLocks noGrp="1"/>
          </p:cNvSpPr>
          <p:nvPr>
            <p:ph idx="20"/>
          </p:nvPr>
        </p:nvSpPr>
        <p:spPr>
          <a:xfrm>
            <a:off x="965199" y="2451831"/>
            <a:ext cx="5312510" cy="822960"/>
          </a:xfrm>
          <a:prstGeom prst="rect">
            <a:avLst/>
          </a:prstGeom>
        </p:spPr>
        <p:txBody>
          <a:bodyPr vert="horz" lIns="91440" tIns="45720" rIns="91440" bIns="45720" rtlCol="0">
            <a:normAutofit/>
          </a:bodyPr>
          <a:lstStyle>
            <a:lvl1pPr marL="0" marR="0" indent="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None/>
              <a:tabLst/>
              <a:defRPr sz="2000" kern="1200">
                <a:solidFill>
                  <a:srgbClr val="6D6E7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
                <a:srgbClr val="007BC1"/>
              </a:buClr>
              <a:buSzTx/>
              <a:buFont typeface="Arial Narrow" panose="020B0606020202030204" pitchFamily="34" charset="0"/>
              <a:buChar char="–"/>
              <a:tabLst/>
              <a:defRPr sz="2000" kern="1200">
                <a:solidFill>
                  <a:srgbClr val="6D6E7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
                <a:srgbClr val="007BC1"/>
              </a:buClr>
              <a:buSzTx/>
              <a:buFont typeface="Wingdings" panose="05000000000000000000" pitchFamily="2" charset="2"/>
              <a:buChar char="§"/>
              <a:tabLst/>
              <a:defRPr sz="2000" kern="1200">
                <a:solidFill>
                  <a:srgbClr val="6D6E71"/>
                </a:solidFill>
                <a:latin typeface="+mn-lt"/>
                <a:ea typeface="+mn-ea"/>
                <a:cs typeface="+mn-cs"/>
              </a:defRPr>
            </a:lvl3pPr>
            <a:lvl4pPr marL="800100" indent="-1714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Click to edit Master text styles</a:t>
            </a:r>
          </a:p>
        </p:txBody>
      </p:sp>
      <p:sp>
        <p:nvSpPr>
          <p:cNvPr id="10" name="Content Placeholder 2">
            <a:extLst>
              <a:ext uri="{FF2B5EF4-FFF2-40B4-BE49-F238E27FC236}">
                <a16:creationId xmlns:a16="http://schemas.microsoft.com/office/drawing/2014/main" id="{2C6C469B-ADC5-4716-9990-50C3F40CEF01}"/>
              </a:ext>
            </a:extLst>
          </p:cNvPr>
          <p:cNvSpPr>
            <a:spLocks noGrp="1"/>
          </p:cNvSpPr>
          <p:nvPr>
            <p:ph idx="18"/>
          </p:nvPr>
        </p:nvSpPr>
        <p:spPr>
          <a:xfrm>
            <a:off x="965199" y="3414521"/>
            <a:ext cx="5312510" cy="822960"/>
          </a:xfrm>
          <a:prstGeom prst="rect">
            <a:avLst/>
          </a:prstGeom>
        </p:spPr>
        <p:txBody>
          <a:bodyPr vert="horz" lIns="91440" tIns="45720" rIns="91440" bIns="45720" rtlCol="0">
            <a:normAutofit/>
          </a:bodyPr>
          <a:lstStyle>
            <a:lvl1pPr marL="0" marR="0" indent="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None/>
              <a:tabLst/>
              <a:defRPr sz="2000" kern="1200">
                <a:solidFill>
                  <a:srgbClr val="6D6E7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
                <a:srgbClr val="007BC1"/>
              </a:buClr>
              <a:buSzTx/>
              <a:buFont typeface="Arial Narrow" panose="020B0606020202030204" pitchFamily="34" charset="0"/>
              <a:buChar char="–"/>
              <a:tabLst/>
              <a:defRPr sz="2000" kern="1200">
                <a:solidFill>
                  <a:srgbClr val="6D6E7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
                <a:srgbClr val="007BC1"/>
              </a:buClr>
              <a:buSzTx/>
              <a:buFont typeface="Wingdings" panose="05000000000000000000" pitchFamily="2" charset="2"/>
              <a:buChar char="§"/>
              <a:tabLst/>
              <a:defRPr sz="2000" kern="1200">
                <a:solidFill>
                  <a:srgbClr val="6D6E71"/>
                </a:solidFill>
                <a:latin typeface="+mn-lt"/>
                <a:ea typeface="+mn-ea"/>
                <a:cs typeface="+mn-cs"/>
              </a:defRPr>
            </a:lvl3pPr>
            <a:lvl4pPr marL="800100" indent="-1714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Click to edit Master text styles</a:t>
            </a:r>
          </a:p>
        </p:txBody>
      </p:sp>
      <p:sp>
        <p:nvSpPr>
          <p:cNvPr id="14" name="Content Placeholder 2">
            <a:extLst>
              <a:ext uri="{FF2B5EF4-FFF2-40B4-BE49-F238E27FC236}">
                <a16:creationId xmlns:a16="http://schemas.microsoft.com/office/drawing/2014/main" id="{ADC8500A-7C18-4710-AD64-10BD63819C9A}"/>
              </a:ext>
            </a:extLst>
          </p:cNvPr>
          <p:cNvSpPr>
            <a:spLocks noGrp="1"/>
          </p:cNvSpPr>
          <p:nvPr>
            <p:ph idx="22"/>
          </p:nvPr>
        </p:nvSpPr>
        <p:spPr>
          <a:xfrm>
            <a:off x="965199" y="4359329"/>
            <a:ext cx="5312510" cy="822960"/>
          </a:xfrm>
          <a:prstGeom prst="rect">
            <a:avLst/>
          </a:prstGeom>
        </p:spPr>
        <p:txBody>
          <a:bodyPr vert="horz" lIns="91440" tIns="45720" rIns="91440" bIns="45720" rtlCol="0">
            <a:normAutofit/>
          </a:bodyPr>
          <a:lstStyle>
            <a:lvl1pPr marL="0" marR="0" indent="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None/>
              <a:tabLst/>
              <a:defRPr sz="2000" kern="1200">
                <a:solidFill>
                  <a:srgbClr val="6D6E7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
                <a:srgbClr val="007BC1"/>
              </a:buClr>
              <a:buSzTx/>
              <a:buFont typeface="Arial Narrow" panose="020B0606020202030204" pitchFamily="34" charset="0"/>
              <a:buChar char="–"/>
              <a:tabLst/>
              <a:defRPr sz="2000" kern="1200">
                <a:solidFill>
                  <a:srgbClr val="6D6E7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
                <a:srgbClr val="007BC1"/>
              </a:buClr>
              <a:buSzTx/>
              <a:buFont typeface="Wingdings" panose="05000000000000000000" pitchFamily="2" charset="2"/>
              <a:buChar char="§"/>
              <a:tabLst/>
              <a:defRPr sz="2000" kern="1200">
                <a:solidFill>
                  <a:srgbClr val="6D6E71"/>
                </a:solidFill>
                <a:latin typeface="+mn-lt"/>
                <a:ea typeface="+mn-ea"/>
                <a:cs typeface="+mn-cs"/>
              </a:defRPr>
            </a:lvl3pPr>
            <a:lvl4pPr marL="800100" indent="-1714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Click to edit Master text styles</a:t>
            </a:r>
          </a:p>
        </p:txBody>
      </p:sp>
      <p:sp>
        <p:nvSpPr>
          <p:cNvPr id="17" name="Content Placeholder 2">
            <a:extLst>
              <a:ext uri="{FF2B5EF4-FFF2-40B4-BE49-F238E27FC236}">
                <a16:creationId xmlns:a16="http://schemas.microsoft.com/office/drawing/2014/main" id="{B6CE93C0-F002-47C2-95D6-B3A8FE0782CE}"/>
              </a:ext>
            </a:extLst>
          </p:cNvPr>
          <p:cNvSpPr>
            <a:spLocks noGrp="1"/>
          </p:cNvSpPr>
          <p:nvPr>
            <p:ph idx="24"/>
          </p:nvPr>
        </p:nvSpPr>
        <p:spPr>
          <a:xfrm>
            <a:off x="965199" y="5324388"/>
            <a:ext cx="5312510" cy="822960"/>
          </a:xfrm>
          <a:prstGeom prst="rect">
            <a:avLst/>
          </a:prstGeom>
        </p:spPr>
        <p:txBody>
          <a:bodyPr vert="horz" lIns="91440" tIns="45720" rIns="91440" bIns="45720" rtlCol="0">
            <a:normAutofit/>
          </a:bodyPr>
          <a:lstStyle>
            <a:lvl1pPr marL="0" marR="0" indent="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None/>
              <a:tabLst/>
              <a:defRPr sz="2000" kern="1200">
                <a:solidFill>
                  <a:srgbClr val="6D6E7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
                <a:srgbClr val="007BC1"/>
              </a:buClr>
              <a:buSzTx/>
              <a:buFont typeface="Arial Narrow" panose="020B0606020202030204" pitchFamily="34" charset="0"/>
              <a:buChar char="–"/>
              <a:tabLst/>
              <a:defRPr sz="2000" kern="1200">
                <a:solidFill>
                  <a:srgbClr val="6D6E7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
                <a:srgbClr val="007BC1"/>
              </a:buClr>
              <a:buSzTx/>
              <a:buFont typeface="Wingdings" panose="05000000000000000000" pitchFamily="2" charset="2"/>
              <a:buChar char="§"/>
              <a:tabLst/>
              <a:defRPr sz="2000" kern="1200">
                <a:solidFill>
                  <a:srgbClr val="6D6E71"/>
                </a:solidFill>
                <a:latin typeface="+mn-lt"/>
                <a:ea typeface="+mn-ea"/>
                <a:cs typeface="+mn-cs"/>
              </a:defRPr>
            </a:lvl3pPr>
            <a:lvl4pPr marL="800100" indent="-1714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Click to edit Master text styles</a:t>
            </a:r>
          </a:p>
        </p:txBody>
      </p:sp>
      <p:sp>
        <p:nvSpPr>
          <p:cNvPr id="9" name="Content Placeholder 2">
            <a:extLst>
              <a:ext uri="{FF2B5EF4-FFF2-40B4-BE49-F238E27FC236}">
                <a16:creationId xmlns:a16="http://schemas.microsoft.com/office/drawing/2014/main" id="{332ED960-0620-4B13-9821-0785D4882665}"/>
              </a:ext>
            </a:extLst>
          </p:cNvPr>
          <p:cNvSpPr>
            <a:spLocks noGrp="1"/>
          </p:cNvSpPr>
          <p:nvPr>
            <p:ph idx="17"/>
          </p:nvPr>
        </p:nvSpPr>
        <p:spPr>
          <a:xfrm>
            <a:off x="6460388" y="1478281"/>
            <a:ext cx="5312510" cy="822960"/>
          </a:xfrm>
          <a:prstGeom prst="rect">
            <a:avLst/>
          </a:prstGeom>
        </p:spPr>
        <p:txBody>
          <a:bodyPr vert="horz" lIns="91440" tIns="45720" rIns="91440" bIns="45720" rtlCol="0">
            <a:normAutofit/>
          </a:bodyPr>
          <a:lstStyle>
            <a:lvl1pPr marL="0" marR="0" indent="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None/>
              <a:tabLst/>
              <a:defRPr sz="2000" kern="1200">
                <a:solidFill>
                  <a:srgbClr val="6D6E7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
                <a:srgbClr val="007BC1"/>
              </a:buClr>
              <a:buSzTx/>
              <a:buFont typeface="Arial Narrow" panose="020B0606020202030204" pitchFamily="34" charset="0"/>
              <a:buChar char="–"/>
              <a:tabLst/>
              <a:defRPr sz="2000" kern="1200">
                <a:solidFill>
                  <a:srgbClr val="6D6E7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
                <a:srgbClr val="007BC1"/>
              </a:buClr>
              <a:buSzTx/>
              <a:buFont typeface="Wingdings" panose="05000000000000000000" pitchFamily="2" charset="2"/>
              <a:buChar char="§"/>
              <a:tabLst/>
              <a:defRPr sz="2000" kern="1200">
                <a:solidFill>
                  <a:srgbClr val="6D6E71"/>
                </a:solidFill>
                <a:latin typeface="+mn-lt"/>
                <a:ea typeface="+mn-ea"/>
                <a:cs typeface="+mn-cs"/>
              </a:defRPr>
            </a:lvl3pPr>
            <a:lvl4pPr marL="800100" indent="-1714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Click to edit Master text styles</a:t>
            </a:r>
          </a:p>
        </p:txBody>
      </p:sp>
      <p:sp>
        <p:nvSpPr>
          <p:cNvPr id="13" name="Content Placeholder 2">
            <a:extLst>
              <a:ext uri="{FF2B5EF4-FFF2-40B4-BE49-F238E27FC236}">
                <a16:creationId xmlns:a16="http://schemas.microsoft.com/office/drawing/2014/main" id="{2E32D4BC-CC74-403A-BE88-C98A7CBA093E}"/>
              </a:ext>
            </a:extLst>
          </p:cNvPr>
          <p:cNvSpPr>
            <a:spLocks noGrp="1"/>
          </p:cNvSpPr>
          <p:nvPr>
            <p:ph idx="21"/>
          </p:nvPr>
        </p:nvSpPr>
        <p:spPr>
          <a:xfrm>
            <a:off x="6460388" y="2451831"/>
            <a:ext cx="5312510" cy="822960"/>
          </a:xfrm>
          <a:prstGeom prst="rect">
            <a:avLst/>
          </a:prstGeom>
        </p:spPr>
        <p:txBody>
          <a:bodyPr vert="horz" lIns="91440" tIns="45720" rIns="91440" bIns="45720" rtlCol="0">
            <a:normAutofit/>
          </a:bodyPr>
          <a:lstStyle>
            <a:lvl1pPr marL="0" marR="0" indent="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None/>
              <a:tabLst/>
              <a:defRPr sz="2000" kern="1200">
                <a:solidFill>
                  <a:srgbClr val="6D6E7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
                <a:srgbClr val="007BC1"/>
              </a:buClr>
              <a:buSzTx/>
              <a:buFont typeface="Arial Narrow" panose="020B0606020202030204" pitchFamily="34" charset="0"/>
              <a:buChar char="–"/>
              <a:tabLst/>
              <a:defRPr sz="2000" kern="1200">
                <a:solidFill>
                  <a:srgbClr val="6D6E7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
                <a:srgbClr val="007BC1"/>
              </a:buClr>
              <a:buSzTx/>
              <a:buFont typeface="Wingdings" panose="05000000000000000000" pitchFamily="2" charset="2"/>
              <a:buChar char="§"/>
              <a:tabLst/>
              <a:defRPr sz="2000" kern="1200">
                <a:solidFill>
                  <a:srgbClr val="6D6E71"/>
                </a:solidFill>
                <a:latin typeface="+mn-lt"/>
                <a:ea typeface="+mn-ea"/>
                <a:cs typeface="+mn-cs"/>
              </a:defRPr>
            </a:lvl3pPr>
            <a:lvl4pPr marL="800100" indent="-1714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Click to edit Master text styles</a:t>
            </a:r>
          </a:p>
        </p:txBody>
      </p:sp>
      <p:sp>
        <p:nvSpPr>
          <p:cNvPr id="11" name="Content Placeholder 2">
            <a:extLst>
              <a:ext uri="{FF2B5EF4-FFF2-40B4-BE49-F238E27FC236}">
                <a16:creationId xmlns:a16="http://schemas.microsoft.com/office/drawing/2014/main" id="{379A4E09-D4BF-48F7-A5B5-08FF7367D726}"/>
              </a:ext>
            </a:extLst>
          </p:cNvPr>
          <p:cNvSpPr>
            <a:spLocks noGrp="1"/>
          </p:cNvSpPr>
          <p:nvPr>
            <p:ph idx="19"/>
          </p:nvPr>
        </p:nvSpPr>
        <p:spPr>
          <a:xfrm>
            <a:off x="6460388" y="3414521"/>
            <a:ext cx="5312510" cy="822960"/>
          </a:xfrm>
          <a:prstGeom prst="rect">
            <a:avLst/>
          </a:prstGeom>
        </p:spPr>
        <p:txBody>
          <a:bodyPr vert="horz" lIns="91440" tIns="45720" rIns="91440" bIns="45720" rtlCol="0">
            <a:normAutofit/>
          </a:bodyPr>
          <a:lstStyle>
            <a:lvl1pPr marL="0" marR="0" indent="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None/>
              <a:tabLst/>
              <a:defRPr sz="2000" kern="1200">
                <a:solidFill>
                  <a:srgbClr val="6D6E7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
                <a:srgbClr val="007BC1"/>
              </a:buClr>
              <a:buSzTx/>
              <a:buFont typeface="Arial Narrow" panose="020B0606020202030204" pitchFamily="34" charset="0"/>
              <a:buChar char="–"/>
              <a:tabLst/>
              <a:defRPr sz="2000" kern="1200">
                <a:solidFill>
                  <a:srgbClr val="6D6E7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
                <a:srgbClr val="007BC1"/>
              </a:buClr>
              <a:buSzTx/>
              <a:buFont typeface="Wingdings" panose="05000000000000000000" pitchFamily="2" charset="2"/>
              <a:buChar char="§"/>
              <a:tabLst/>
              <a:defRPr sz="2000" kern="1200">
                <a:solidFill>
                  <a:srgbClr val="6D6E71"/>
                </a:solidFill>
                <a:latin typeface="+mn-lt"/>
                <a:ea typeface="+mn-ea"/>
                <a:cs typeface="+mn-cs"/>
              </a:defRPr>
            </a:lvl3pPr>
            <a:lvl4pPr marL="800100" indent="-1714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Click to edit Master text styles</a:t>
            </a:r>
          </a:p>
        </p:txBody>
      </p:sp>
      <p:sp>
        <p:nvSpPr>
          <p:cNvPr id="15" name="Content Placeholder 2">
            <a:extLst>
              <a:ext uri="{FF2B5EF4-FFF2-40B4-BE49-F238E27FC236}">
                <a16:creationId xmlns:a16="http://schemas.microsoft.com/office/drawing/2014/main" id="{4CC36737-58B1-4D96-91B4-376CFA9F9998}"/>
              </a:ext>
            </a:extLst>
          </p:cNvPr>
          <p:cNvSpPr>
            <a:spLocks noGrp="1"/>
          </p:cNvSpPr>
          <p:nvPr>
            <p:ph idx="23"/>
          </p:nvPr>
        </p:nvSpPr>
        <p:spPr>
          <a:xfrm>
            <a:off x="6460388" y="4359329"/>
            <a:ext cx="5312510" cy="822960"/>
          </a:xfrm>
          <a:prstGeom prst="rect">
            <a:avLst/>
          </a:prstGeom>
        </p:spPr>
        <p:txBody>
          <a:bodyPr vert="horz" lIns="91440" tIns="45720" rIns="91440" bIns="45720" rtlCol="0">
            <a:normAutofit/>
          </a:bodyPr>
          <a:lstStyle>
            <a:lvl1pPr marL="0" marR="0" indent="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None/>
              <a:tabLst/>
              <a:defRPr sz="2000" kern="1200">
                <a:solidFill>
                  <a:srgbClr val="6D6E7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
                <a:srgbClr val="007BC1"/>
              </a:buClr>
              <a:buSzTx/>
              <a:buFont typeface="Arial Narrow" panose="020B0606020202030204" pitchFamily="34" charset="0"/>
              <a:buChar char="–"/>
              <a:tabLst/>
              <a:defRPr sz="2000" kern="1200">
                <a:solidFill>
                  <a:srgbClr val="6D6E7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
                <a:srgbClr val="007BC1"/>
              </a:buClr>
              <a:buSzTx/>
              <a:buFont typeface="Wingdings" panose="05000000000000000000" pitchFamily="2" charset="2"/>
              <a:buChar char="§"/>
              <a:tabLst/>
              <a:defRPr sz="2000" kern="1200">
                <a:solidFill>
                  <a:srgbClr val="6D6E71"/>
                </a:solidFill>
                <a:latin typeface="+mn-lt"/>
                <a:ea typeface="+mn-ea"/>
                <a:cs typeface="+mn-cs"/>
              </a:defRPr>
            </a:lvl3pPr>
            <a:lvl4pPr marL="800100" indent="-1714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Click to edit Master text styles</a:t>
            </a:r>
          </a:p>
        </p:txBody>
      </p:sp>
      <p:sp>
        <p:nvSpPr>
          <p:cNvPr id="18" name="Content Placeholder 2">
            <a:extLst>
              <a:ext uri="{FF2B5EF4-FFF2-40B4-BE49-F238E27FC236}">
                <a16:creationId xmlns:a16="http://schemas.microsoft.com/office/drawing/2014/main" id="{BB3843CA-4D22-4A1E-8435-3DB68A01C2E6}"/>
              </a:ext>
            </a:extLst>
          </p:cNvPr>
          <p:cNvSpPr>
            <a:spLocks noGrp="1"/>
          </p:cNvSpPr>
          <p:nvPr>
            <p:ph idx="25"/>
          </p:nvPr>
        </p:nvSpPr>
        <p:spPr>
          <a:xfrm>
            <a:off x="6460388" y="5324388"/>
            <a:ext cx="5312510" cy="822960"/>
          </a:xfrm>
          <a:prstGeom prst="rect">
            <a:avLst/>
          </a:prstGeom>
        </p:spPr>
        <p:txBody>
          <a:bodyPr vert="horz" lIns="91440" tIns="45720" rIns="91440" bIns="45720" rtlCol="0">
            <a:normAutofit/>
          </a:bodyPr>
          <a:lstStyle>
            <a:lvl1pPr marL="0" marR="0" indent="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None/>
              <a:tabLst/>
              <a:defRPr sz="2000" kern="1200">
                <a:solidFill>
                  <a:srgbClr val="6D6E7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
                <a:srgbClr val="007BC1"/>
              </a:buClr>
              <a:buSzTx/>
              <a:buFont typeface="Arial Narrow" panose="020B0606020202030204" pitchFamily="34" charset="0"/>
              <a:buChar char="–"/>
              <a:tabLst/>
              <a:defRPr sz="2000" kern="1200">
                <a:solidFill>
                  <a:srgbClr val="6D6E7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
                <a:srgbClr val="007BC1"/>
              </a:buClr>
              <a:buSzTx/>
              <a:buFont typeface="Wingdings" panose="05000000000000000000" pitchFamily="2" charset="2"/>
              <a:buChar char="§"/>
              <a:tabLst/>
              <a:defRPr sz="2000" kern="1200">
                <a:solidFill>
                  <a:srgbClr val="6D6E71"/>
                </a:solidFill>
                <a:latin typeface="+mn-lt"/>
                <a:ea typeface="+mn-ea"/>
                <a:cs typeface="+mn-cs"/>
              </a:defRPr>
            </a:lvl3pPr>
            <a:lvl4pPr marL="800100" indent="-1714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Click to edit Master text styles</a:t>
            </a:r>
          </a:p>
        </p:txBody>
      </p:sp>
      <p:sp>
        <p:nvSpPr>
          <p:cNvPr id="8" name="Text Placeholder 7">
            <a:extLst>
              <a:ext uri="{FF2B5EF4-FFF2-40B4-BE49-F238E27FC236}">
                <a16:creationId xmlns:a16="http://schemas.microsoft.com/office/drawing/2014/main" id="{D7C261A6-C87D-1D4D-9754-B301E9E4E017}"/>
              </a:ext>
            </a:extLst>
          </p:cNvPr>
          <p:cNvSpPr>
            <a:spLocks noGrp="1"/>
          </p:cNvSpPr>
          <p:nvPr>
            <p:ph type="body" sz="quarter" idx="15" hasCustomPrompt="1"/>
          </p:nvPr>
        </p:nvSpPr>
        <p:spPr>
          <a:xfrm>
            <a:off x="965198" y="576525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7" name="Slide Number Placeholder 5">
            <a:extLst>
              <a:ext uri="{FF2B5EF4-FFF2-40B4-BE49-F238E27FC236}">
                <a16:creationId xmlns:a16="http://schemas.microsoft.com/office/drawing/2014/main" id="{B3CAC88B-8DF3-E44F-9388-C6FA120680CA}"/>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dirty="0"/>
          </a:p>
        </p:txBody>
      </p:sp>
    </p:spTree>
    <p:extLst>
      <p:ext uri="{BB962C8B-B14F-4D97-AF65-F5344CB8AC3E}">
        <p14:creationId xmlns:p14="http://schemas.microsoft.com/office/powerpoint/2010/main" val="1044960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40FD78-DD19-B64A-9A4D-20DD60C090EB}"/>
              </a:ext>
            </a:extLst>
          </p:cNvPr>
          <p:cNvPicPr>
            <a:picLocks noChangeAspect="1"/>
          </p:cNvPicPr>
          <p:nvPr userDrawn="1"/>
        </p:nvPicPr>
        <p:blipFill>
          <a:blip r:embed="rId2"/>
          <a:srcRect t="7656" b="7656"/>
          <a:stretch/>
        </p:blipFill>
        <p:spPr>
          <a:xfrm>
            <a:off x="33226" y="0"/>
            <a:ext cx="12158774" cy="6858000"/>
          </a:xfrm>
          <a:prstGeom prst="rect">
            <a:avLst/>
          </a:prstGeom>
        </p:spPr>
      </p:pic>
      <p:sp>
        <p:nvSpPr>
          <p:cNvPr id="28" name="Rectangle 27">
            <a:extLst>
              <a:ext uri="{FF2B5EF4-FFF2-40B4-BE49-F238E27FC236}">
                <a16:creationId xmlns:a16="http://schemas.microsoft.com/office/drawing/2014/main" id="{40D685BE-4B78-F343-8E00-BEFA57DB89B4}"/>
              </a:ext>
            </a:extLst>
          </p:cNvPr>
          <p:cNvSpPr/>
          <p:nvPr userDrawn="1"/>
        </p:nvSpPr>
        <p:spPr>
          <a:xfrm>
            <a:off x="17119" y="-15627"/>
            <a:ext cx="12190987" cy="6858000"/>
          </a:xfrm>
          <a:prstGeom prst="rect">
            <a:avLst/>
          </a:prstGeom>
          <a:solidFill>
            <a:schemeClr val="tx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2B6FBB33-DE0A-E347-B6D3-6E66926D9B98}"/>
              </a:ext>
            </a:extLst>
          </p:cNvPr>
          <p:cNvGrpSpPr/>
          <p:nvPr userDrawn="1"/>
        </p:nvGrpSpPr>
        <p:grpSpPr>
          <a:xfrm>
            <a:off x="508" y="0"/>
            <a:ext cx="557784" cy="6858000"/>
            <a:chOff x="508" y="0"/>
            <a:chExt cx="557784" cy="6858000"/>
          </a:xfrm>
        </p:grpSpPr>
        <p:grpSp>
          <p:nvGrpSpPr>
            <p:cNvPr id="23" name="Group 22">
              <a:extLst>
                <a:ext uri="{FF2B5EF4-FFF2-40B4-BE49-F238E27FC236}">
                  <a16:creationId xmlns:a16="http://schemas.microsoft.com/office/drawing/2014/main" id="{9F74ED85-95A8-2A4F-B0BE-D8935EB709C2}"/>
                </a:ext>
              </a:extLst>
            </p:cNvPr>
            <p:cNvGrpSpPr/>
            <p:nvPr userDrawn="1"/>
          </p:nvGrpSpPr>
          <p:grpSpPr>
            <a:xfrm>
              <a:off x="508" y="0"/>
              <a:ext cx="557784" cy="6858000"/>
              <a:chOff x="554056" y="0"/>
              <a:chExt cx="557784" cy="6858000"/>
            </a:xfrm>
          </p:grpSpPr>
          <p:sp>
            <p:nvSpPr>
              <p:cNvPr id="38" name="Rectangle 37">
                <a:extLst>
                  <a:ext uri="{FF2B5EF4-FFF2-40B4-BE49-F238E27FC236}">
                    <a16:creationId xmlns:a16="http://schemas.microsoft.com/office/drawing/2014/main" id="{255F78B6-3423-7743-AB04-3CB892C8FCB8}"/>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54D4F0D0-19F3-F44C-8A1E-6D2B254B21B2}"/>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grpSp>
        <p:grpSp>
          <p:nvGrpSpPr>
            <p:cNvPr id="24" name="Group 23">
              <a:extLst>
                <a:ext uri="{FF2B5EF4-FFF2-40B4-BE49-F238E27FC236}">
                  <a16:creationId xmlns:a16="http://schemas.microsoft.com/office/drawing/2014/main" id="{74627B57-202B-F749-BEFD-C29FC51073E0}"/>
                </a:ext>
              </a:extLst>
            </p:cNvPr>
            <p:cNvGrpSpPr/>
            <p:nvPr userDrawn="1"/>
          </p:nvGrpSpPr>
          <p:grpSpPr>
            <a:xfrm>
              <a:off x="127485" y="120098"/>
              <a:ext cx="303830" cy="302727"/>
              <a:chOff x="226395" y="-668424"/>
              <a:chExt cx="445728" cy="444110"/>
            </a:xfrm>
            <a:solidFill>
              <a:schemeClr val="bg1"/>
            </a:solidFill>
          </p:grpSpPr>
          <p:sp>
            <p:nvSpPr>
              <p:cNvPr id="25" name="Freeform: Shape 27">
                <a:extLst>
                  <a:ext uri="{FF2B5EF4-FFF2-40B4-BE49-F238E27FC236}">
                    <a16:creationId xmlns:a16="http://schemas.microsoft.com/office/drawing/2014/main" id="{86DDD305-2AED-C14B-A426-9CDBD4CFEE6C}"/>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6" name="Freeform: Shape 28">
                <a:extLst>
                  <a:ext uri="{FF2B5EF4-FFF2-40B4-BE49-F238E27FC236}">
                    <a16:creationId xmlns:a16="http://schemas.microsoft.com/office/drawing/2014/main" id="{4D99B524-F186-5E4B-B129-1BCA72F87445}"/>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4" name="Freeform: Shape 29">
                <a:extLst>
                  <a:ext uri="{FF2B5EF4-FFF2-40B4-BE49-F238E27FC236}">
                    <a16:creationId xmlns:a16="http://schemas.microsoft.com/office/drawing/2014/main" id="{7FAAA02D-CA93-1944-A83B-43AC7AEA00ED}"/>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5" name="Freeform: Shape 30">
                <a:extLst>
                  <a:ext uri="{FF2B5EF4-FFF2-40B4-BE49-F238E27FC236}">
                    <a16:creationId xmlns:a16="http://schemas.microsoft.com/office/drawing/2014/main" id="{C76C926F-4798-CB40-9E5F-044800911BB9}"/>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6" name="Freeform: Shape 31">
                <a:extLst>
                  <a:ext uri="{FF2B5EF4-FFF2-40B4-BE49-F238E27FC236}">
                    <a16:creationId xmlns:a16="http://schemas.microsoft.com/office/drawing/2014/main" id="{CBF53A62-25A2-3A47-AAAE-5A4AEEA506DF}"/>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7" name="Freeform: Shape 32">
                <a:extLst>
                  <a:ext uri="{FF2B5EF4-FFF2-40B4-BE49-F238E27FC236}">
                    <a16:creationId xmlns:a16="http://schemas.microsoft.com/office/drawing/2014/main" id="{E1828B68-310B-A64C-A682-AB9FAB4B8469}"/>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sp>
        <p:nvSpPr>
          <p:cNvPr id="2" name="Title 1">
            <a:extLst>
              <a:ext uri="{FF2B5EF4-FFF2-40B4-BE49-F238E27FC236}">
                <a16:creationId xmlns:a16="http://schemas.microsoft.com/office/drawing/2014/main" id="{B5B3B802-A6D5-419D-A56C-BA43B0A5354E}"/>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19" name="Slide Number Placeholder 5">
            <a:extLst>
              <a:ext uri="{FF2B5EF4-FFF2-40B4-BE49-F238E27FC236}">
                <a16:creationId xmlns:a16="http://schemas.microsoft.com/office/drawing/2014/main" id="{8C1E3CE4-D20A-D540-B20B-7E581E569A64}"/>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dirty="0"/>
          </a:p>
        </p:txBody>
      </p:sp>
      <p:sp>
        <p:nvSpPr>
          <p:cNvPr id="40" name="Freeform: Shape 18">
            <a:extLst>
              <a:ext uri="{FF2B5EF4-FFF2-40B4-BE49-F238E27FC236}">
                <a16:creationId xmlns:a16="http://schemas.microsoft.com/office/drawing/2014/main" id="{649304DD-65BA-2C4C-9294-0C2596CA6485}"/>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3" name="Footer Placeholder 2">
            <a:extLst>
              <a:ext uri="{FF2B5EF4-FFF2-40B4-BE49-F238E27FC236}">
                <a16:creationId xmlns:a16="http://schemas.microsoft.com/office/drawing/2014/main" id="{2543F036-89C6-47BE-9EDE-80861AE4F2CE}"/>
              </a:ext>
            </a:extLst>
          </p:cNvPr>
          <p:cNvSpPr>
            <a:spLocks noGrp="1"/>
          </p:cNvSpPr>
          <p:nvPr>
            <p:ph type="ftr" sz="quarter" idx="10"/>
          </p:nvPr>
        </p:nvSpPr>
        <p:spPr/>
        <p:txBody>
          <a:bodyPr/>
          <a:lstStyle>
            <a:lvl1pPr>
              <a:defRPr>
                <a:solidFill>
                  <a:schemeClr val="bg1"/>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254733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Section Header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40FD78-DD19-B64A-9A4D-20DD60C090EB}"/>
              </a:ext>
            </a:extLst>
          </p:cNvPr>
          <p:cNvPicPr>
            <a:picLocks noChangeAspect="1"/>
          </p:cNvPicPr>
          <p:nvPr userDrawn="1"/>
        </p:nvPicPr>
        <p:blipFill>
          <a:blip r:embed="rId2"/>
          <a:srcRect t="7643" b="7643"/>
          <a:stretch/>
        </p:blipFill>
        <p:spPr>
          <a:xfrm>
            <a:off x="33226" y="0"/>
            <a:ext cx="12158774" cy="6858000"/>
          </a:xfrm>
          <a:prstGeom prst="rect">
            <a:avLst/>
          </a:prstGeom>
        </p:spPr>
      </p:pic>
      <p:sp>
        <p:nvSpPr>
          <p:cNvPr id="28" name="Rectangle 27">
            <a:extLst>
              <a:ext uri="{FF2B5EF4-FFF2-40B4-BE49-F238E27FC236}">
                <a16:creationId xmlns:a16="http://schemas.microsoft.com/office/drawing/2014/main" id="{40D685BE-4B78-F343-8E00-BEFA57DB89B4}"/>
              </a:ext>
            </a:extLst>
          </p:cNvPr>
          <p:cNvSpPr/>
          <p:nvPr userDrawn="1"/>
        </p:nvSpPr>
        <p:spPr>
          <a:xfrm>
            <a:off x="0" y="0"/>
            <a:ext cx="12190987" cy="6858000"/>
          </a:xfrm>
          <a:prstGeom prst="rect">
            <a:avLst/>
          </a:prstGeom>
          <a:solidFill>
            <a:schemeClr val="tx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2B6FBB33-DE0A-E347-B6D3-6E66926D9B98}"/>
              </a:ext>
            </a:extLst>
          </p:cNvPr>
          <p:cNvGrpSpPr/>
          <p:nvPr userDrawn="1"/>
        </p:nvGrpSpPr>
        <p:grpSpPr>
          <a:xfrm>
            <a:off x="508" y="0"/>
            <a:ext cx="557784" cy="6858000"/>
            <a:chOff x="508" y="0"/>
            <a:chExt cx="557784" cy="6858000"/>
          </a:xfrm>
        </p:grpSpPr>
        <p:grpSp>
          <p:nvGrpSpPr>
            <p:cNvPr id="23" name="Group 22">
              <a:extLst>
                <a:ext uri="{FF2B5EF4-FFF2-40B4-BE49-F238E27FC236}">
                  <a16:creationId xmlns:a16="http://schemas.microsoft.com/office/drawing/2014/main" id="{9F74ED85-95A8-2A4F-B0BE-D8935EB709C2}"/>
                </a:ext>
              </a:extLst>
            </p:cNvPr>
            <p:cNvGrpSpPr/>
            <p:nvPr userDrawn="1"/>
          </p:nvGrpSpPr>
          <p:grpSpPr>
            <a:xfrm>
              <a:off x="508" y="0"/>
              <a:ext cx="557784" cy="6858000"/>
              <a:chOff x="554056" y="0"/>
              <a:chExt cx="557784" cy="6858000"/>
            </a:xfrm>
          </p:grpSpPr>
          <p:sp>
            <p:nvSpPr>
              <p:cNvPr id="38" name="Rectangle 37">
                <a:extLst>
                  <a:ext uri="{FF2B5EF4-FFF2-40B4-BE49-F238E27FC236}">
                    <a16:creationId xmlns:a16="http://schemas.microsoft.com/office/drawing/2014/main" id="{255F78B6-3423-7743-AB04-3CB892C8FCB8}"/>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54D4F0D0-19F3-F44C-8A1E-6D2B254B21B2}"/>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grpSp>
        <p:grpSp>
          <p:nvGrpSpPr>
            <p:cNvPr id="24" name="Group 23">
              <a:extLst>
                <a:ext uri="{FF2B5EF4-FFF2-40B4-BE49-F238E27FC236}">
                  <a16:creationId xmlns:a16="http://schemas.microsoft.com/office/drawing/2014/main" id="{74627B57-202B-F749-BEFD-C29FC51073E0}"/>
                </a:ext>
              </a:extLst>
            </p:cNvPr>
            <p:cNvGrpSpPr/>
            <p:nvPr userDrawn="1"/>
          </p:nvGrpSpPr>
          <p:grpSpPr>
            <a:xfrm>
              <a:off x="127485" y="120098"/>
              <a:ext cx="303830" cy="302727"/>
              <a:chOff x="226395" y="-668424"/>
              <a:chExt cx="445728" cy="444110"/>
            </a:xfrm>
            <a:solidFill>
              <a:schemeClr val="bg1"/>
            </a:solidFill>
          </p:grpSpPr>
          <p:sp>
            <p:nvSpPr>
              <p:cNvPr id="25" name="Freeform: Shape 27">
                <a:extLst>
                  <a:ext uri="{FF2B5EF4-FFF2-40B4-BE49-F238E27FC236}">
                    <a16:creationId xmlns:a16="http://schemas.microsoft.com/office/drawing/2014/main" id="{86DDD305-2AED-C14B-A426-9CDBD4CFEE6C}"/>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6" name="Freeform: Shape 28">
                <a:extLst>
                  <a:ext uri="{FF2B5EF4-FFF2-40B4-BE49-F238E27FC236}">
                    <a16:creationId xmlns:a16="http://schemas.microsoft.com/office/drawing/2014/main" id="{4D99B524-F186-5E4B-B129-1BCA72F87445}"/>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4" name="Freeform: Shape 29">
                <a:extLst>
                  <a:ext uri="{FF2B5EF4-FFF2-40B4-BE49-F238E27FC236}">
                    <a16:creationId xmlns:a16="http://schemas.microsoft.com/office/drawing/2014/main" id="{7FAAA02D-CA93-1944-A83B-43AC7AEA00ED}"/>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5" name="Freeform: Shape 30">
                <a:extLst>
                  <a:ext uri="{FF2B5EF4-FFF2-40B4-BE49-F238E27FC236}">
                    <a16:creationId xmlns:a16="http://schemas.microsoft.com/office/drawing/2014/main" id="{C76C926F-4798-CB40-9E5F-044800911BB9}"/>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6" name="Freeform: Shape 31">
                <a:extLst>
                  <a:ext uri="{FF2B5EF4-FFF2-40B4-BE49-F238E27FC236}">
                    <a16:creationId xmlns:a16="http://schemas.microsoft.com/office/drawing/2014/main" id="{CBF53A62-25A2-3A47-AAAE-5A4AEEA506DF}"/>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7" name="Freeform: Shape 32">
                <a:extLst>
                  <a:ext uri="{FF2B5EF4-FFF2-40B4-BE49-F238E27FC236}">
                    <a16:creationId xmlns:a16="http://schemas.microsoft.com/office/drawing/2014/main" id="{E1828B68-310B-A64C-A682-AB9FAB4B8469}"/>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sp>
        <p:nvSpPr>
          <p:cNvPr id="2" name="Title 1">
            <a:extLst>
              <a:ext uri="{FF2B5EF4-FFF2-40B4-BE49-F238E27FC236}">
                <a16:creationId xmlns:a16="http://schemas.microsoft.com/office/drawing/2014/main" id="{B5B3B802-A6D5-419D-A56C-BA43B0A5354E}"/>
              </a:ext>
            </a:extLst>
          </p:cNvPr>
          <p:cNvSpPr>
            <a:spLocks noGrp="1"/>
          </p:cNvSpPr>
          <p:nvPr>
            <p:ph type="ctrTitle"/>
          </p:nvPr>
        </p:nvSpPr>
        <p:spPr>
          <a:xfrm>
            <a:off x="914400" y="2636873"/>
            <a:ext cx="10534650" cy="873089"/>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6" name="Content Placeholder 5">
            <a:extLst>
              <a:ext uri="{FF2B5EF4-FFF2-40B4-BE49-F238E27FC236}">
                <a16:creationId xmlns:a16="http://schemas.microsoft.com/office/drawing/2014/main" id="{0DFBFB10-9AA2-3540-9630-21E16D67FD1F}"/>
              </a:ext>
            </a:extLst>
          </p:cNvPr>
          <p:cNvSpPr>
            <a:spLocks noGrp="1"/>
          </p:cNvSpPr>
          <p:nvPr>
            <p:ph sz="quarter" idx="11"/>
          </p:nvPr>
        </p:nvSpPr>
        <p:spPr>
          <a:xfrm>
            <a:off x="882650" y="3775075"/>
            <a:ext cx="4614863" cy="1009650"/>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7">
            <a:extLst>
              <a:ext uri="{FF2B5EF4-FFF2-40B4-BE49-F238E27FC236}">
                <a16:creationId xmlns:a16="http://schemas.microsoft.com/office/drawing/2014/main" id="{C6AF6F39-4790-9446-8C37-3C4C8AAFB2BA}"/>
              </a:ext>
            </a:extLst>
          </p:cNvPr>
          <p:cNvSpPr>
            <a:spLocks noGrp="1"/>
          </p:cNvSpPr>
          <p:nvPr>
            <p:ph sz="quarter" idx="12"/>
          </p:nvPr>
        </p:nvSpPr>
        <p:spPr>
          <a:xfrm>
            <a:off x="882650" y="5221288"/>
            <a:ext cx="4614863" cy="946150"/>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0" name="Freeform: Shape 18">
            <a:extLst>
              <a:ext uri="{FF2B5EF4-FFF2-40B4-BE49-F238E27FC236}">
                <a16:creationId xmlns:a16="http://schemas.microsoft.com/office/drawing/2014/main" id="{649304DD-65BA-2C4C-9294-0C2596CA6485}"/>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3" name="Footer Placeholder 2">
            <a:extLst>
              <a:ext uri="{FF2B5EF4-FFF2-40B4-BE49-F238E27FC236}">
                <a16:creationId xmlns:a16="http://schemas.microsoft.com/office/drawing/2014/main" id="{2543F036-89C6-47BE-9EDE-80861AE4F2CE}"/>
              </a:ext>
            </a:extLst>
          </p:cNvPr>
          <p:cNvSpPr>
            <a:spLocks noGrp="1"/>
          </p:cNvSpPr>
          <p:nvPr>
            <p:ph type="ftr" sz="quarter" idx="10"/>
          </p:nvPr>
        </p:nvSpPr>
        <p:spPr/>
        <p:txBody>
          <a:bodyPr/>
          <a:lstStyle>
            <a:lvl1pPr>
              <a:defRPr>
                <a:solidFill>
                  <a:schemeClr val="bg1"/>
                </a:solidFill>
              </a:defRPr>
            </a:lvl1pPr>
          </a:lstStyle>
          <a:p>
            <a:r>
              <a:rPr lang="en-US" dirty="0"/>
              <a:t>For institutional plan sponsor use only. Not to be distributed to plan participants or the general public.</a:t>
            </a:r>
          </a:p>
        </p:txBody>
      </p:sp>
      <p:sp>
        <p:nvSpPr>
          <p:cNvPr id="19" name="Slide Number Placeholder 5">
            <a:extLst>
              <a:ext uri="{FF2B5EF4-FFF2-40B4-BE49-F238E27FC236}">
                <a16:creationId xmlns:a16="http://schemas.microsoft.com/office/drawing/2014/main" id="{8C1E3CE4-D20A-D540-B20B-7E581E569A64}"/>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dirty="0"/>
          </a:p>
        </p:txBody>
      </p:sp>
    </p:spTree>
    <p:extLst>
      <p:ext uri="{BB962C8B-B14F-4D97-AF65-F5344CB8AC3E}">
        <p14:creationId xmlns:p14="http://schemas.microsoft.com/office/powerpoint/2010/main" val="3920485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Section Header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40FD78-DD19-B64A-9A4D-20DD60C090EB}"/>
              </a:ext>
            </a:extLst>
          </p:cNvPr>
          <p:cNvPicPr>
            <a:picLocks noChangeAspect="1"/>
          </p:cNvPicPr>
          <p:nvPr userDrawn="1"/>
        </p:nvPicPr>
        <p:blipFill>
          <a:blip r:embed="rId2"/>
          <a:srcRect t="6663" b="6663"/>
          <a:stretch/>
        </p:blipFill>
        <p:spPr>
          <a:xfrm>
            <a:off x="33226" y="0"/>
            <a:ext cx="12158774" cy="6858000"/>
          </a:xfrm>
          <a:prstGeom prst="rect">
            <a:avLst/>
          </a:prstGeom>
        </p:spPr>
      </p:pic>
      <p:sp>
        <p:nvSpPr>
          <p:cNvPr id="28" name="Rectangle 27">
            <a:extLst>
              <a:ext uri="{FF2B5EF4-FFF2-40B4-BE49-F238E27FC236}">
                <a16:creationId xmlns:a16="http://schemas.microsoft.com/office/drawing/2014/main" id="{40D685BE-4B78-F343-8E00-BEFA57DB89B4}"/>
              </a:ext>
            </a:extLst>
          </p:cNvPr>
          <p:cNvSpPr/>
          <p:nvPr userDrawn="1"/>
        </p:nvSpPr>
        <p:spPr>
          <a:xfrm>
            <a:off x="0" y="0"/>
            <a:ext cx="12190987" cy="6858000"/>
          </a:xfrm>
          <a:prstGeom prst="rect">
            <a:avLst/>
          </a:prstGeom>
          <a:solidFill>
            <a:schemeClr val="tx1">
              <a:alpha val="2764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2B6FBB33-DE0A-E347-B6D3-6E66926D9B98}"/>
              </a:ext>
            </a:extLst>
          </p:cNvPr>
          <p:cNvGrpSpPr/>
          <p:nvPr userDrawn="1"/>
        </p:nvGrpSpPr>
        <p:grpSpPr>
          <a:xfrm>
            <a:off x="508" y="0"/>
            <a:ext cx="557784" cy="6858000"/>
            <a:chOff x="508" y="0"/>
            <a:chExt cx="557784" cy="6858000"/>
          </a:xfrm>
        </p:grpSpPr>
        <p:grpSp>
          <p:nvGrpSpPr>
            <p:cNvPr id="23" name="Group 22">
              <a:extLst>
                <a:ext uri="{FF2B5EF4-FFF2-40B4-BE49-F238E27FC236}">
                  <a16:creationId xmlns:a16="http://schemas.microsoft.com/office/drawing/2014/main" id="{9F74ED85-95A8-2A4F-B0BE-D8935EB709C2}"/>
                </a:ext>
              </a:extLst>
            </p:cNvPr>
            <p:cNvGrpSpPr/>
            <p:nvPr userDrawn="1"/>
          </p:nvGrpSpPr>
          <p:grpSpPr>
            <a:xfrm>
              <a:off x="508" y="0"/>
              <a:ext cx="557784" cy="6858000"/>
              <a:chOff x="554056" y="0"/>
              <a:chExt cx="557784" cy="6858000"/>
            </a:xfrm>
          </p:grpSpPr>
          <p:sp>
            <p:nvSpPr>
              <p:cNvPr id="38" name="Rectangle 37">
                <a:extLst>
                  <a:ext uri="{FF2B5EF4-FFF2-40B4-BE49-F238E27FC236}">
                    <a16:creationId xmlns:a16="http://schemas.microsoft.com/office/drawing/2014/main" id="{255F78B6-3423-7743-AB04-3CB892C8FCB8}"/>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54D4F0D0-19F3-F44C-8A1E-6D2B254B21B2}"/>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grpSp>
        <p:grpSp>
          <p:nvGrpSpPr>
            <p:cNvPr id="24" name="Group 23">
              <a:extLst>
                <a:ext uri="{FF2B5EF4-FFF2-40B4-BE49-F238E27FC236}">
                  <a16:creationId xmlns:a16="http://schemas.microsoft.com/office/drawing/2014/main" id="{74627B57-202B-F749-BEFD-C29FC51073E0}"/>
                </a:ext>
              </a:extLst>
            </p:cNvPr>
            <p:cNvGrpSpPr/>
            <p:nvPr userDrawn="1"/>
          </p:nvGrpSpPr>
          <p:grpSpPr>
            <a:xfrm>
              <a:off x="127485" y="120098"/>
              <a:ext cx="303830" cy="302727"/>
              <a:chOff x="226395" y="-668424"/>
              <a:chExt cx="445728" cy="444110"/>
            </a:xfrm>
            <a:solidFill>
              <a:schemeClr val="bg1"/>
            </a:solidFill>
          </p:grpSpPr>
          <p:sp>
            <p:nvSpPr>
              <p:cNvPr id="25" name="Freeform: Shape 27">
                <a:extLst>
                  <a:ext uri="{FF2B5EF4-FFF2-40B4-BE49-F238E27FC236}">
                    <a16:creationId xmlns:a16="http://schemas.microsoft.com/office/drawing/2014/main" id="{86DDD305-2AED-C14B-A426-9CDBD4CFEE6C}"/>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6" name="Freeform: Shape 28">
                <a:extLst>
                  <a:ext uri="{FF2B5EF4-FFF2-40B4-BE49-F238E27FC236}">
                    <a16:creationId xmlns:a16="http://schemas.microsoft.com/office/drawing/2014/main" id="{4D99B524-F186-5E4B-B129-1BCA72F87445}"/>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4" name="Freeform: Shape 29">
                <a:extLst>
                  <a:ext uri="{FF2B5EF4-FFF2-40B4-BE49-F238E27FC236}">
                    <a16:creationId xmlns:a16="http://schemas.microsoft.com/office/drawing/2014/main" id="{7FAAA02D-CA93-1944-A83B-43AC7AEA00ED}"/>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5" name="Freeform: Shape 30">
                <a:extLst>
                  <a:ext uri="{FF2B5EF4-FFF2-40B4-BE49-F238E27FC236}">
                    <a16:creationId xmlns:a16="http://schemas.microsoft.com/office/drawing/2014/main" id="{C76C926F-4798-CB40-9E5F-044800911BB9}"/>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6" name="Freeform: Shape 31">
                <a:extLst>
                  <a:ext uri="{FF2B5EF4-FFF2-40B4-BE49-F238E27FC236}">
                    <a16:creationId xmlns:a16="http://schemas.microsoft.com/office/drawing/2014/main" id="{CBF53A62-25A2-3A47-AAAE-5A4AEEA506DF}"/>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7" name="Freeform: Shape 32">
                <a:extLst>
                  <a:ext uri="{FF2B5EF4-FFF2-40B4-BE49-F238E27FC236}">
                    <a16:creationId xmlns:a16="http://schemas.microsoft.com/office/drawing/2014/main" id="{E1828B68-310B-A64C-A682-AB9FAB4B8469}"/>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sp>
        <p:nvSpPr>
          <p:cNvPr id="2" name="Title 1">
            <a:extLst>
              <a:ext uri="{FF2B5EF4-FFF2-40B4-BE49-F238E27FC236}">
                <a16:creationId xmlns:a16="http://schemas.microsoft.com/office/drawing/2014/main" id="{B5B3B802-A6D5-419D-A56C-BA43B0A5354E}"/>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19" name="Slide Number Placeholder 5">
            <a:extLst>
              <a:ext uri="{FF2B5EF4-FFF2-40B4-BE49-F238E27FC236}">
                <a16:creationId xmlns:a16="http://schemas.microsoft.com/office/drawing/2014/main" id="{8C1E3CE4-D20A-D540-B20B-7E581E569A64}"/>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dirty="0"/>
          </a:p>
        </p:txBody>
      </p:sp>
      <p:sp>
        <p:nvSpPr>
          <p:cNvPr id="40" name="Freeform: Shape 18">
            <a:extLst>
              <a:ext uri="{FF2B5EF4-FFF2-40B4-BE49-F238E27FC236}">
                <a16:creationId xmlns:a16="http://schemas.microsoft.com/office/drawing/2014/main" id="{649304DD-65BA-2C4C-9294-0C2596CA6485}"/>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3" name="Footer Placeholder 2">
            <a:extLst>
              <a:ext uri="{FF2B5EF4-FFF2-40B4-BE49-F238E27FC236}">
                <a16:creationId xmlns:a16="http://schemas.microsoft.com/office/drawing/2014/main" id="{2543F036-89C6-47BE-9EDE-80861AE4F2CE}"/>
              </a:ext>
            </a:extLst>
          </p:cNvPr>
          <p:cNvSpPr>
            <a:spLocks noGrp="1"/>
          </p:cNvSpPr>
          <p:nvPr>
            <p:ph type="ftr" sz="quarter" idx="10"/>
          </p:nvPr>
        </p:nvSpPr>
        <p:spPr/>
        <p:txBody>
          <a:bodyPr/>
          <a:lstStyle>
            <a:lvl1pPr>
              <a:defRPr>
                <a:solidFill>
                  <a:schemeClr val="bg1"/>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737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Section Header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40FD78-DD19-B64A-9A4D-20DD60C090EB}"/>
              </a:ext>
            </a:extLst>
          </p:cNvPr>
          <p:cNvPicPr>
            <a:picLocks noChangeAspect="1"/>
          </p:cNvPicPr>
          <p:nvPr userDrawn="1"/>
        </p:nvPicPr>
        <p:blipFill>
          <a:blip r:embed="rId2"/>
          <a:srcRect t="7680" b="7680"/>
          <a:stretch/>
        </p:blipFill>
        <p:spPr>
          <a:xfrm flipH="1">
            <a:off x="33226" y="0"/>
            <a:ext cx="12158774" cy="6858000"/>
          </a:xfrm>
          <a:prstGeom prst="rect">
            <a:avLst/>
          </a:prstGeom>
        </p:spPr>
      </p:pic>
      <p:sp>
        <p:nvSpPr>
          <p:cNvPr id="28" name="Rectangle 27">
            <a:extLst>
              <a:ext uri="{FF2B5EF4-FFF2-40B4-BE49-F238E27FC236}">
                <a16:creationId xmlns:a16="http://schemas.microsoft.com/office/drawing/2014/main" id="{40D685BE-4B78-F343-8E00-BEFA57DB89B4}"/>
              </a:ext>
            </a:extLst>
          </p:cNvPr>
          <p:cNvSpPr/>
          <p:nvPr userDrawn="1"/>
        </p:nvSpPr>
        <p:spPr>
          <a:xfrm>
            <a:off x="17119" y="22225"/>
            <a:ext cx="12190987" cy="6858000"/>
          </a:xfrm>
          <a:prstGeom prst="rect">
            <a:avLst/>
          </a:prstGeom>
          <a:solidFill>
            <a:schemeClr val="tx1">
              <a:alpha val="4118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2B6FBB33-DE0A-E347-B6D3-6E66926D9B98}"/>
              </a:ext>
            </a:extLst>
          </p:cNvPr>
          <p:cNvGrpSpPr/>
          <p:nvPr userDrawn="1"/>
        </p:nvGrpSpPr>
        <p:grpSpPr>
          <a:xfrm>
            <a:off x="508" y="0"/>
            <a:ext cx="557784" cy="6858000"/>
            <a:chOff x="508" y="0"/>
            <a:chExt cx="557784" cy="6858000"/>
          </a:xfrm>
        </p:grpSpPr>
        <p:grpSp>
          <p:nvGrpSpPr>
            <p:cNvPr id="23" name="Group 22">
              <a:extLst>
                <a:ext uri="{FF2B5EF4-FFF2-40B4-BE49-F238E27FC236}">
                  <a16:creationId xmlns:a16="http://schemas.microsoft.com/office/drawing/2014/main" id="{9F74ED85-95A8-2A4F-B0BE-D8935EB709C2}"/>
                </a:ext>
              </a:extLst>
            </p:cNvPr>
            <p:cNvGrpSpPr/>
            <p:nvPr userDrawn="1"/>
          </p:nvGrpSpPr>
          <p:grpSpPr>
            <a:xfrm>
              <a:off x="508" y="0"/>
              <a:ext cx="557784" cy="6858000"/>
              <a:chOff x="554056" y="0"/>
              <a:chExt cx="557784" cy="6858000"/>
            </a:xfrm>
          </p:grpSpPr>
          <p:sp>
            <p:nvSpPr>
              <p:cNvPr id="38" name="Rectangle 37">
                <a:extLst>
                  <a:ext uri="{FF2B5EF4-FFF2-40B4-BE49-F238E27FC236}">
                    <a16:creationId xmlns:a16="http://schemas.microsoft.com/office/drawing/2014/main" id="{255F78B6-3423-7743-AB04-3CB892C8FCB8}"/>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54D4F0D0-19F3-F44C-8A1E-6D2B254B21B2}"/>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grpSp>
        <p:grpSp>
          <p:nvGrpSpPr>
            <p:cNvPr id="24" name="Group 23">
              <a:extLst>
                <a:ext uri="{FF2B5EF4-FFF2-40B4-BE49-F238E27FC236}">
                  <a16:creationId xmlns:a16="http://schemas.microsoft.com/office/drawing/2014/main" id="{74627B57-202B-F749-BEFD-C29FC51073E0}"/>
                </a:ext>
              </a:extLst>
            </p:cNvPr>
            <p:cNvGrpSpPr/>
            <p:nvPr userDrawn="1"/>
          </p:nvGrpSpPr>
          <p:grpSpPr>
            <a:xfrm>
              <a:off x="127485" y="120098"/>
              <a:ext cx="303830" cy="302727"/>
              <a:chOff x="226395" y="-668424"/>
              <a:chExt cx="445728" cy="444110"/>
            </a:xfrm>
            <a:solidFill>
              <a:schemeClr val="bg1"/>
            </a:solidFill>
          </p:grpSpPr>
          <p:sp>
            <p:nvSpPr>
              <p:cNvPr id="25" name="Freeform: Shape 27">
                <a:extLst>
                  <a:ext uri="{FF2B5EF4-FFF2-40B4-BE49-F238E27FC236}">
                    <a16:creationId xmlns:a16="http://schemas.microsoft.com/office/drawing/2014/main" id="{86DDD305-2AED-C14B-A426-9CDBD4CFEE6C}"/>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6" name="Freeform: Shape 28">
                <a:extLst>
                  <a:ext uri="{FF2B5EF4-FFF2-40B4-BE49-F238E27FC236}">
                    <a16:creationId xmlns:a16="http://schemas.microsoft.com/office/drawing/2014/main" id="{4D99B524-F186-5E4B-B129-1BCA72F87445}"/>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4" name="Freeform: Shape 29">
                <a:extLst>
                  <a:ext uri="{FF2B5EF4-FFF2-40B4-BE49-F238E27FC236}">
                    <a16:creationId xmlns:a16="http://schemas.microsoft.com/office/drawing/2014/main" id="{7FAAA02D-CA93-1944-A83B-43AC7AEA00ED}"/>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5" name="Freeform: Shape 30">
                <a:extLst>
                  <a:ext uri="{FF2B5EF4-FFF2-40B4-BE49-F238E27FC236}">
                    <a16:creationId xmlns:a16="http://schemas.microsoft.com/office/drawing/2014/main" id="{C76C926F-4798-CB40-9E5F-044800911BB9}"/>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6" name="Freeform: Shape 31">
                <a:extLst>
                  <a:ext uri="{FF2B5EF4-FFF2-40B4-BE49-F238E27FC236}">
                    <a16:creationId xmlns:a16="http://schemas.microsoft.com/office/drawing/2014/main" id="{CBF53A62-25A2-3A47-AAAE-5A4AEEA506DF}"/>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7" name="Freeform: Shape 32">
                <a:extLst>
                  <a:ext uri="{FF2B5EF4-FFF2-40B4-BE49-F238E27FC236}">
                    <a16:creationId xmlns:a16="http://schemas.microsoft.com/office/drawing/2014/main" id="{E1828B68-310B-A64C-A682-AB9FAB4B8469}"/>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sp>
        <p:nvSpPr>
          <p:cNvPr id="2" name="Title 1">
            <a:extLst>
              <a:ext uri="{FF2B5EF4-FFF2-40B4-BE49-F238E27FC236}">
                <a16:creationId xmlns:a16="http://schemas.microsoft.com/office/drawing/2014/main" id="{B5B3B802-A6D5-419D-A56C-BA43B0A5354E}"/>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19" name="Slide Number Placeholder 5">
            <a:extLst>
              <a:ext uri="{FF2B5EF4-FFF2-40B4-BE49-F238E27FC236}">
                <a16:creationId xmlns:a16="http://schemas.microsoft.com/office/drawing/2014/main" id="{8C1E3CE4-D20A-D540-B20B-7E581E569A64}"/>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dirty="0"/>
          </a:p>
        </p:txBody>
      </p:sp>
      <p:sp>
        <p:nvSpPr>
          <p:cNvPr id="40" name="Freeform: Shape 18">
            <a:extLst>
              <a:ext uri="{FF2B5EF4-FFF2-40B4-BE49-F238E27FC236}">
                <a16:creationId xmlns:a16="http://schemas.microsoft.com/office/drawing/2014/main" id="{649304DD-65BA-2C4C-9294-0C2596CA6485}"/>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3" name="Footer Placeholder 2">
            <a:extLst>
              <a:ext uri="{FF2B5EF4-FFF2-40B4-BE49-F238E27FC236}">
                <a16:creationId xmlns:a16="http://schemas.microsoft.com/office/drawing/2014/main" id="{2543F036-89C6-47BE-9EDE-80861AE4F2CE}"/>
              </a:ext>
            </a:extLst>
          </p:cNvPr>
          <p:cNvSpPr>
            <a:spLocks noGrp="1"/>
          </p:cNvSpPr>
          <p:nvPr>
            <p:ph type="ftr" sz="quarter" idx="10"/>
          </p:nvPr>
        </p:nvSpPr>
        <p:spPr/>
        <p:txBody>
          <a:bodyPr/>
          <a:lstStyle>
            <a:lvl1pPr>
              <a:defRPr>
                <a:solidFill>
                  <a:schemeClr val="bg1"/>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1961344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Section Header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40FD78-DD19-B64A-9A4D-20DD60C090EB}"/>
              </a:ext>
            </a:extLst>
          </p:cNvPr>
          <p:cNvPicPr>
            <a:picLocks noChangeAspect="1"/>
          </p:cNvPicPr>
          <p:nvPr userDrawn="1"/>
        </p:nvPicPr>
        <p:blipFill>
          <a:blip r:embed="rId2"/>
          <a:srcRect t="7680" b="7680"/>
          <a:stretch/>
        </p:blipFill>
        <p:spPr>
          <a:xfrm flipH="1">
            <a:off x="-13268" y="-7749"/>
            <a:ext cx="12158774" cy="6858000"/>
          </a:xfrm>
          <a:prstGeom prst="rect">
            <a:avLst/>
          </a:prstGeom>
        </p:spPr>
      </p:pic>
      <p:sp>
        <p:nvSpPr>
          <p:cNvPr id="28" name="Rectangle 27">
            <a:extLst>
              <a:ext uri="{FF2B5EF4-FFF2-40B4-BE49-F238E27FC236}">
                <a16:creationId xmlns:a16="http://schemas.microsoft.com/office/drawing/2014/main" id="{40D685BE-4B78-F343-8E00-BEFA57DB89B4}"/>
              </a:ext>
            </a:extLst>
          </p:cNvPr>
          <p:cNvSpPr/>
          <p:nvPr userDrawn="1"/>
        </p:nvSpPr>
        <p:spPr>
          <a:xfrm>
            <a:off x="-13268" y="-7749"/>
            <a:ext cx="12190987" cy="6858000"/>
          </a:xfrm>
          <a:prstGeom prst="rect">
            <a:avLst/>
          </a:prstGeom>
          <a:solidFill>
            <a:schemeClr val="tx1">
              <a:alpha val="4118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2B6FBB33-DE0A-E347-B6D3-6E66926D9B98}"/>
              </a:ext>
            </a:extLst>
          </p:cNvPr>
          <p:cNvGrpSpPr/>
          <p:nvPr userDrawn="1"/>
        </p:nvGrpSpPr>
        <p:grpSpPr>
          <a:xfrm>
            <a:off x="-13268" y="-7749"/>
            <a:ext cx="557784" cy="6858000"/>
            <a:chOff x="508" y="0"/>
            <a:chExt cx="557784" cy="6858000"/>
          </a:xfrm>
        </p:grpSpPr>
        <p:grpSp>
          <p:nvGrpSpPr>
            <p:cNvPr id="23" name="Group 22">
              <a:extLst>
                <a:ext uri="{FF2B5EF4-FFF2-40B4-BE49-F238E27FC236}">
                  <a16:creationId xmlns:a16="http://schemas.microsoft.com/office/drawing/2014/main" id="{9F74ED85-95A8-2A4F-B0BE-D8935EB709C2}"/>
                </a:ext>
              </a:extLst>
            </p:cNvPr>
            <p:cNvGrpSpPr/>
            <p:nvPr userDrawn="1"/>
          </p:nvGrpSpPr>
          <p:grpSpPr>
            <a:xfrm>
              <a:off x="508" y="0"/>
              <a:ext cx="557784" cy="6858000"/>
              <a:chOff x="554056" y="0"/>
              <a:chExt cx="557784" cy="6858000"/>
            </a:xfrm>
          </p:grpSpPr>
          <p:sp>
            <p:nvSpPr>
              <p:cNvPr id="38" name="Rectangle 37">
                <a:extLst>
                  <a:ext uri="{FF2B5EF4-FFF2-40B4-BE49-F238E27FC236}">
                    <a16:creationId xmlns:a16="http://schemas.microsoft.com/office/drawing/2014/main" id="{255F78B6-3423-7743-AB04-3CB892C8FCB8}"/>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54D4F0D0-19F3-F44C-8A1E-6D2B254B21B2}"/>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grpSp>
        <p:grpSp>
          <p:nvGrpSpPr>
            <p:cNvPr id="24" name="Group 23">
              <a:extLst>
                <a:ext uri="{FF2B5EF4-FFF2-40B4-BE49-F238E27FC236}">
                  <a16:creationId xmlns:a16="http://schemas.microsoft.com/office/drawing/2014/main" id="{74627B57-202B-F749-BEFD-C29FC51073E0}"/>
                </a:ext>
              </a:extLst>
            </p:cNvPr>
            <p:cNvGrpSpPr/>
            <p:nvPr userDrawn="1"/>
          </p:nvGrpSpPr>
          <p:grpSpPr>
            <a:xfrm>
              <a:off x="127485" y="120098"/>
              <a:ext cx="303830" cy="302727"/>
              <a:chOff x="226395" y="-668424"/>
              <a:chExt cx="445728" cy="444110"/>
            </a:xfrm>
            <a:solidFill>
              <a:schemeClr val="bg1"/>
            </a:solidFill>
          </p:grpSpPr>
          <p:sp>
            <p:nvSpPr>
              <p:cNvPr id="25" name="Freeform: Shape 27">
                <a:extLst>
                  <a:ext uri="{FF2B5EF4-FFF2-40B4-BE49-F238E27FC236}">
                    <a16:creationId xmlns:a16="http://schemas.microsoft.com/office/drawing/2014/main" id="{86DDD305-2AED-C14B-A426-9CDBD4CFEE6C}"/>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6" name="Freeform: Shape 28">
                <a:extLst>
                  <a:ext uri="{FF2B5EF4-FFF2-40B4-BE49-F238E27FC236}">
                    <a16:creationId xmlns:a16="http://schemas.microsoft.com/office/drawing/2014/main" id="{4D99B524-F186-5E4B-B129-1BCA72F87445}"/>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4" name="Freeform: Shape 29">
                <a:extLst>
                  <a:ext uri="{FF2B5EF4-FFF2-40B4-BE49-F238E27FC236}">
                    <a16:creationId xmlns:a16="http://schemas.microsoft.com/office/drawing/2014/main" id="{7FAAA02D-CA93-1944-A83B-43AC7AEA00ED}"/>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5" name="Freeform: Shape 30">
                <a:extLst>
                  <a:ext uri="{FF2B5EF4-FFF2-40B4-BE49-F238E27FC236}">
                    <a16:creationId xmlns:a16="http://schemas.microsoft.com/office/drawing/2014/main" id="{C76C926F-4798-CB40-9E5F-044800911BB9}"/>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6" name="Freeform: Shape 31">
                <a:extLst>
                  <a:ext uri="{FF2B5EF4-FFF2-40B4-BE49-F238E27FC236}">
                    <a16:creationId xmlns:a16="http://schemas.microsoft.com/office/drawing/2014/main" id="{CBF53A62-25A2-3A47-AAAE-5A4AEEA506DF}"/>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7" name="Freeform: Shape 32">
                <a:extLst>
                  <a:ext uri="{FF2B5EF4-FFF2-40B4-BE49-F238E27FC236}">
                    <a16:creationId xmlns:a16="http://schemas.microsoft.com/office/drawing/2014/main" id="{E1828B68-310B-A64C-A682-AB9FAB4B8469}"/>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sp>
        <p:nvSpPr>
          <p:cNvPr id="2" name="Title 1">
            <a:extLst>
              <a:ext uri="{FF2B5EF4-FFF2-40B4-BE49-F238E27FC236}">
                <a16:creationId xmlns:a16="http://schemas.microsoft.com/office/drawing/2014/main" id="{B5B3B802-A6D5-419D-A56C-BA43B0A5354E}"/>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19" name="Slide Number Placeholder 5">
            <a:extLst>
              <a:ext uri="{FF2B5EF4-FFF2-40B4-BE49-F238E27FC236}">
                <a16:creationId xmlns:a16="http://schemas.microsoft.com/office/drawing/2014/main" id="{8C1E3CE4-D20A-D540-B20B-7E581E569A64}"/>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dirty="0"/>
          </a:p>
        </p:txBody>
      </p:sp>
      <p:sp>
        <p:nvSpPr>
          <p:cNvPr id="40" name="Freeform: Shape 18">
            <a:extLst>
              <a:ext uri="{FF2B5EF4-FFF2-40B4-BE49-F238E27FC236}">
                <a16:creationId xmlns:a16="http://schemas.microsoft.com/office/drawing/2014/main" id="{649304DD-65BA-2C4C-9294-0C2596CA6485}"/>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3" name="Footer Placeholder 2">
            <a:extLst>
              <a:ext uri="{FF2B5EF4-FFF2-40B4-BE49-F238E27FC236}">
                <a16:creationId xmlns:a16="http://schemas.microsoft.com/office/drawing/2014/main" id="{2543F036-89C6-47BE-9EDE-80861AE4F2CE}"/>
              </a:ext>
            </a:extLst>
          </p:cNvPr>
          <p:cNvSpPr>
            <a:spLocks noGrp="1"/>
          </p:cNvSpPr>
          <p:nvPr>
            <p:ph type="ftr" sz="quarter" idx="10"/>
          </p:nvPr>
        </p:nvSpPr>
        <p:spPr/>
        <p:txBody>
          <a:bodyPr/>
          <a:lstStyle>
            <a:lvl1pPr>
              <a:defRPr>
                <a:solidFill>
                  <a:schemeClr val="bg1"/>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3761363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 1c">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dirty="0"/>
          </a:p>
        </p:txBody>
      </p:sp>
      <p:sp>
        <p:nvSpPr>
          <p:cNvPr id="7" name="Title 6">
            <a:extLst>
              <a:ext uri="{FF2B5EF4-FFF2-40B4-BE49-F238E27FC236}">
                <a16:creationId xmlns:a16="http://schemas.microsoft.com/office/drawing/2014/main" id="{823BDA08-D42B-E445-97F6-38B2DC0A1DBE}"/>
              </a:ext>
            </a:extLst>
          </p:cNvPr>
          <p:cNvSpPr>
            <a:spLocks noGrp="1"/>
          </p:cNvSpPr>
          <p:nvPr>
            <p:ph type="title"/>
          </p:nvPr>
        </p:nvSpPr>
        <p:spPr>
          <a:xfrm>
            <a:off x="965198" y="975051"/>
            <a:ext cx="1051560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13" name="Content Placeholder 11">
            <a:extLst>
              <a:ext uri="{FF2B5EF4-FFF2-40B4-BE49-F238E27FC236}">
                <a16:creationId xmlns:a16="http://schemas.microsoft.com/office/drawing/2014/main" id="{E8E04227-38EF-8549-8121-5A82BF0EF856}"/>
              </a:ext>
            </a:extLst>
          </p:cNvPr>
          <p:cNvSpPr>
            <a:spLocks noGrp="1"/>
          </p:cNvSpPr>
          <p:nvPr>
            <p:ph sz="quarter" idx="14"/>
          </p:nvPr>
        </p:nvSpPr>
        <p:spPr>
          <a:xfrm>
            <a:off x="965198" y="2117771"/>
            <a:ext cx="5105400" cy="3982386"/>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4" name="Content Placeholder 11">
            <a:extLst>
              <a:ext uri="{FF2B5EF4-FFF2-40B4-BE49-F238E27FC236}">
                <a16:creationId xmlns:a16="http://schemas.microsoft.com/office/drawing/2014/main" id="{3C2A64C1-6D55-D94F-925E-DD0C6C5D1250}"/>
              </a:ext>
            </a:extLst>
          </p:cNvPr>
          <p:cNvSpPr>
            <a:spLocks noGrp="1"/>
          </p:cNvSpPr>
          <p:nvPr>
            <p:ph sz="quarter" idx="15"/>
          </p:nvPr>
        </p:nvSpPr>
        <p:spPr>
          <a:xfrm>
            <a:off x="6375398" y="2117771"/>
            <a:ext cx="5105400" cy="3982386"/>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8" name="Text Placeholder 7">
            <a:extLst>
              <a:ext uri="{FF2B5EF4-FFF2-40B4-BE49-F238E27FC236}">
                <a16:creationId xmlns:a16="http://schemas.microsoft.com/office/drawing/2014/main" id="{53A9E80B-53B2-8A42-A118-AA029402E7BE}"/>
              </a:ext>
            </a:extLst>
          </p:cNvPr>
          <p:cNvSpPr>
            <a:spLocks noGrp="1"/>
          </p:cNvSpPr>
          <p:nvPr>
            <p:ph type="body" sz="quarter" idx="13"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6F774B63-7933-489D-9C45-BF5A7956E95A}"/>
              </a:ext>
            </a:extLst>
          </p:cNvPr>
          <p:cNvSpPr>
            <a:spLocks noGrp="1"/>
          </p:cNvSpPr>
          <p:nvPr>
            <p:ph type="ftr" sz="quarter" idx="16"/>
          </p:nvPr>
        </p:nvSpPr>
        <p:spPr/>
        <p:txBody>
          <a:body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184575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Section Header 2">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2B6FBB33-DE0A-E347-B6D3-6E66926D9B98}"/>
              </a:ext>
            </a:extLst>
          </p:cNvPr>
          <p:cNvGrpSpPr/>
          <p:nvPr userDrawn="1"/>
        </p:nvGrpSpPr>
        <p:grpSpPr>
          <a:xfrm>
            <a:off x="508" y="0"/>
            <a:ext cx="557784" cy="6858000"/>
            <a:chOff x="508" y="0"/>
            <a:chExt cx="557784" cy="6858000"/>
          </a:xfrm>
        </p:grpSpPr>
        <p:grpSp>
          <p:nvGrpSpPr>
            <p:cNvPr id="23" name="Group 22">
              <a:extLst>
                <a:ext uri="{FF2B5EF4-FFF2-40B4-BE49-F238E27FC236}">
                  <a16:creationId xmlns:a16="http://schemas.microsoft.com/office/drawing/2014/main" id="{9F74ED85-95A8-2A4F-B0BE-D8935EB709C2}"/>
                </a:ext>
              </a:extLst>
            </p:cNvPr>
            <p:cNvGrpSpPr/>
            <p:nvPr userDrawn="1"/>
          </p:nvGrpSpPr>
          <p:grpSpPr>
            <a:xfrm>
              <a:off x="508" y="0"/>
              <a:ext cx="557784" cy="6858000"/>
              <a:chOff x="554056" y="0"/>
              <a:chExt cx="557784" cy="6858000"/>
            </a:xfrm>
          </p:grpSpPr>
          <p:sp>
            <p:nvSpPr>
              <p:cNvPr id="38" name="Rectangle 37">
                <a:extLst>
                  <a:ext uri="{FF2B5EF4-FFF2-40B4-BE49-F238E27FC236}">
                    <a16:creationId xmlns:a16="http://schemas.microsoft.com/office/drawing/2014/main" id="{255F78B6-3423-7743-AB04-3CB892C8FCB8}"/>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54D4F0D0-19F3-F44C-8A1E-6D2B254B21B2}"/>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grpSp>
        <p:grpSp>
          <p:nvGrpSpPr>
            <p:cNvPr id="24" name="Group 23">
              <a:extLst>
                <a:ext uri="{FF2B5EF4-FFF2-40B4-BE49-F238E27FC236}">
                  <a16:creationId xmlns:a16="http://schemas.microsoft.com/office/drawing/2014/main" id="{74627B57-202B-F749-BEFD-C29FC51073E0}"/>
                </a:ext>
              </a:extLst>
            </p:cNvPr>
            <p:cNvGrpSpPr/>
            <p:nvPr userDrawn="1"/>
          </p:nvGrpSpPr>
          <p:grpSpPr>
            <a:xfrm>
              <a:off x="127485" y="120098"/>
              <a:ext cx="303830" cy="302727"/>
              <a:chOff x="226395" y="-668424"/>
              <a:chExt cx="445728" cy="444110"/>
            </a:xfrm>
            <a:solidFill>
              <a:schemeClr val="bg1"/>
            </a:solidFill>
          </p:grpSpPr>
          <p:sp>
            <p:nvSpPr>
              <p:cNvPr id="25" name="Freeform: Shape 27">
                <a:extLst>
                  <a:ext uri="{FF2B5EF4-FFF2-40B4-BE49-F238E27FC236}">
                    <a16:creationId xmlns:a16="http://schemas.microsoft.com/office/drawing/2014/main" id="{86DDD305-2AED-C14B-A426-9CDBD4CFEE6C}"/>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6" name="Freeform: Shape 28">
                <a:extLst>
                  <a:ext uri="{FF2B5EF4-FFF2-40B4-BE49-F238E27FC236}">
                    <a16:creationId xmlns:a16="http://schemas.microsoft.com/office/drawing/2014/main" id="{4D99B524-F186-5E4B-B129-1BCA72F87445}"/>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4" name="Freeform: Shape 29">
                <a:extLst>
                  <a:ext uri="{FF2B5EF4-FFF2-40B4-BE49-F238E27FC236}">
                    <a16:creationId xmlns:a16="http://schemas.microsoft.com/office/drawing/2014/main" id="{7FAAA02D-CA93-1944-A83B-43AC7AEA00ED}"/>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5" name="Freeform: Shape 30">
                <a:extLst>
                  <a:ext uri="{FF2B5EF4-FFF2-40B4-BE49-F238E27FC236}">
                    <a16:creationId xmlns:a16="http://schemas.microsoft.com/office/drawing/2014/main" id="{C76C926F-4798-CB40-9E5F-044800911BB9}"/>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6" name="Freeform: Shape 31">
                <a:extLst>
                  <a:ext uri="{FF2B5EF4-FFF2-40B4-BE49-F238E27FC236}">
                    <a16:creationId xmlns:a16="http://schemas.microsoft.com/office/drawing/2014/main" id="{CBF53A62-25A2-3A47-AAAE-5A4AEEA506DF}"/>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7" name="Freeform: Shape 32">
                <a:extLst>
                  <a:ext uri="{FF2B5EF4-FFF2-40B4-BE49-F238E27FC236}">
                    <a16:creationId xmlns:a16="http://schemas.microsoft.com/office/drawing/2014/main" id="{E1828B68-310B-A64C-A682-AB9FAB4B8469}"/>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sp>
        <p:nvSpPr>
          <p:cNvPr id="2" name="Title 1">
            <a:extLst>
              <a:ext uri="{FF2B5EF4-FFF2-40B4-BE49-F238E27FC236}">
                <a16:creationId xmlns:a16="http://schemas.microsoft.com/office/drawing/2014/main" id="{B5B3B802-A6D5-419D-A56C-BA43B0A5354E}"/>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19" name="Slide Number Placeholder 5">
            <a:extLst>
              <a:ext uri="{FF2B5EF4-FFF2-40B4-BE49-F238E27FC236}">
                <a16:creationId xmlns:a16="http://schemas.microsoft.com/office/drawing/2014/main" id="{8C1E3CE4-D20A-D540-B20B-7E581E569A64}"/>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dirty="0"/>
          </a:p>
        </p:txBody>
      </p:sp>
      <p:sp>
        <p:nvSpPr>
          <p:cNvPr id="40" name="Freeform: Shape 18">
            <a:extLst>
              <a:ext uri="{FF2B5EF4-FFF2-40B4-BE49-F238E27FC236}">
                <a16:creationId xmlns:a16="http://schemas.microsoft.com/office/drawing/2014/main" id="{649304DD-65BA-2C4C-9294-0C2596CA6485}"/>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3" name="Footer Placeholder 2">
            <a:extLst>
              <a:ext uri="{FF2B5EF4-FFF2-40B4-BE49-F238E27FC236}">
                <a16:creationId xmlns:a16="http://schemas.microsoft.com/office/drawing/2014/main" id="{2543F036-89C6-47BE-9EDE-80861AE4F2CE}"/>
              </a:ext>
            </a:extLst>
          </p:cNvPr>
          <p:cNvSpPr>
            <a:spLocks noGrp="1"/>
          </p:cNvSpPr>
          <p:nvPr>
            <p:ph type="ftr" sz="quarter" idx="10"/>
          </p:nvPr>
        </p:nvSpPr>
        <p:spPr/>
        <p:txBody>
          <a:bodyPr/>
          <a:lstStyle>
            <a:lvl1pPr>
              <a:defRPr>
                <a:solidFill>
                  <a:schemeClr val="bg1"/>
                </a:solidFill>
              </a:defRPr>
            </a:lvl1pPr>
          </a:lstStyle>
          <a:p>
            <a:r>
              <a:rPr lang="en-US" dirty="0"/>
              <a:t>For institutional plan sponsor use only. Not to be distributed to plan participants or the general public.</a:t>
            </a:r>
          </a:p>
        </p:txBody>
      </p:sp>
      <p:sp>
        <p:nvSpPr>
          <p:cNvPr id="22" name="Rectangle 21">
            <a:extLst>
              <a:ext uri="{FF2B5EF4-FFF2-40B4-BE49-F238E27FC236}">
                <a16:creationId xmlns:a16="http://schemas.microsoft.com/office/drawing/2014/main" id="{5BACC6B9-50C7-A543-BF0A-76D18D6112B6}"/>
              </a:ext>
            </a:extLst>
          </p:cNvPr>
          <p:cNvSpPr/>
          <p:nvPr userDrawn="1"/>
        </p:nvSpPr>
        <p:spPr>
          <a:xfrm>
            <a:off x="562271" y="-15627"/>
            <a:ext cx="1754965" cy="5454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2"/>
                </a:solidFill>
                <a:latin typeface="+mj-lt"/>
              </a:rPr>
              <a:t>Advanced Planning</a:t>
            </a:r>
          </a:p>
        </p:txBody>
      </p:sp>
    </p:spTree>
    <p:extLst>
      <p:ext uri="{BB962C8B-B14F-4D97-AF65-F5344CB8AC3E}">
        <p14:creationId xmlns:p14="http://schemas.microsoft.com/office/powerpoint/2010/main" val="141352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over 1">
    <p:spTree>
      <p:nvGrpSpPr>
        <p:cNvPr id="1" name=""/>
        <p:cNvGrpSpPr/>
        <p:nvPr/>
      </p:nvGrpSpPr>
      <p:grpSpPr>
        <a:xfrm>
          <a:off x="0" y="0"/>
          <a:ext cx="0" cy="0"/>
          <a:chOff x="0" y="0"/>
          <a:chExt cx="0" cy="0"/>
        </a:xfrm>
      </p:grpSpPr>
      <p:sp>
        <p:nvSpPr>
          <p:cNvPr id="28" name="Text Placeholder 4">
            <a:extLst>
              <a:ext uri="{FF2B5EF4-FFF2-40B4-BE49-F238E27FC236}">
                <a16:creationId xmlns:a16="http://schemas.microsoft.com/office/drawing/2014/main" id="{B2536A4E-6117-9346-9416-6BF88EA09E6E}"/>
              </a:ext>
            </a:extLst>
          </p:cNvPr>
          <p:cNvSpPr>
            <a:spLocks noGrp="1"/>
          </p:cNvSpPr>
          <p:nvPr>
            <p:ph type="body" sz="quarter" idx="15"/>
          </p:nvPr>
        </p:nvSpPr>
        <p:spPr>
          <a:xfrm>
            <a:off x="958232" y="4648200"/>
            <a:ext cx="7118967" cy="979488"/>
          </a:xfrm>
        </p:spPr>
        <p:txBody>
          <a:bodyPr>
            <a:normAutofit/>
          </a:bodyPr>
          <a:lstStyle>
            <a:lvl1pPr marL="0" indent="0">
              <a:buNone/>
              <a:defRPr sz="3200"/>
            </a:lvl1pPr>
          </a:lstStyle>
          <a:p>
            <a:pPr lvl="0"/>
            <a:r>
              <a:rPr lang="en-US" dirty="0"/>
              <a:t>Click to edit Master text styles</a:t>
            </a:r>
          </a:p>
        </p:txBody>
      </p:sp>
      <p:sp>
        <p:nvSpPr>
          <p:cNvPr id="5" name="Content Placeholder 4">
            <a:extLst>
              <a:ext uri="{FF2B5EF4-FFF2-40B4-BE49-F238E27FC236}">
                <a16:creationId xmlns:a16="http://schemas.microsoft.com/office/drawing/2014/main" id="{379B897B-EE97-3648-8CE3-C91EBC4C0263}"/>
              </a:ext>
            </a:extLst>
          </p:cNvPr>
          <p:cNvSpPr>
            <a:spLocks noGrp="1"/>
          </p:cNvSpPr>
          <p:nvPr>
            <p:ph sz="quarter" idx="17"/>
          </p:nvPr>
        </p:nvSpPr>
        <p:spPr>
          <a:xfrm>
            <a:off x="965200" y="5340350"/>
            <a:ext cx="3252788" cy="779463"/>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6">
            <a:extLst>
              <a:ext uri="{FF2B5EF4-FFF2-40B4-BE49-F238E27FC236}">
                <a16:creationId xmlns:a16="http://schemas.microsoft.com/office/drawing/2014/main" id="{613AB669-FFFE-3F40-9B99-5A811B16E918}"/>
              </a:ext>
            </a:extLst>
          </p:cNvPr>
          <p:cNvSpPr>
            <a:spLocks noGrp="1"/>
          </p:cNvSpPr>
          <p:nvPr>
            <p:ph sz="quarter" idx="18"/>
          </p:nvPr>
        </p:nvSpPr>
        <p:spPr>
          <a:xfrm>
            <a:off x="4425315" y="5308910"/>
            <a:ext cx="3073400" cy="822325"/>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Freeform: Shape 9">
            <a:extLst>
              <a:ext uri="{FF2B5EF4-FFF2-40B4-BE49-F238E27FC236}">
                <a16:creationId xmlns:a16="http://schemas.microsoft.com/office/drawing/2014/main" id="{D487810B-8923-BA4F-83F8-75B2A6665D91}"/>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rgbClr val="0079C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pic>
        <p:nvPicPr>
          <p:cNvPr id="4" name="Picture 3" descr="A group of people&#10;&#10;Description automatically generated with medium confidence">
            <a:extLst>
              <a:ext uri="{FF2B5EF4-FFF2-40B4-BE49-F238E27FC236}">
                <a16:creationId xmlns:a16="http://schemas.microsoft.com/office/drawing/2014/main" id="{E42B58C7-31B4-4641-8F07-D36376F18FB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6419"/>
          <a:stretch/>
        </p:blipFill>
        <p:spPr>
          <a:xfrm>
            <a:off x="0" y="-16493"/>
            <a:ext cx="12184970" cy="4360387"/>
          </a:xfrm>
          <a:prstGeom prst="rect">
            <a:avLst/>
          </a:prstGeom>
        </p:spPr>
      </p:pic>
      <p:grpSp>
        <p:nvGrpSpPr>
          <p:cNvPr id="10" name="Group 9">
            <a:extLst>
              <a:ext uri="{FF2B5EF4-FFF2-40B4-BE49-F238E27FC236}">
                <a16:creationId xmlns:a16="http://schemas.microsoft.com/office/drawing/2014/main" id="{AE5A0308-F4E8-3D47-A0D5-1AA710BF9F31}"/>
              </a:ext>
            </a:extLst>
          </p:cNvPr>
          <p:cNvGrpSpPr/>
          <p:nvPr userDrawn="1"/>
        </p:nvGrpSpPr>
        <p:grpSpPr>
          <a:xfrm>
            <a:off x="0" y="-8164"/>
            <a:ext cx="557784" cy="6866164"/>
            <a:chOff x="508" y="0"/>
            <a:chExt cx="557784" cy="6858000"/>
          </a:xfrm>
        </p:grpSpPr>
        <p:grpSp>
          <p:nvGrpSpPr>
            <p:cNvPr id="11" name="Group 10">
              <a:extLst>
                <a:ext uri="{FF2B5EF4-FFF2-40B4-BE49-F238E27FC236}">
                  <a16:creationId xmlns:a16="http://schemas.microsoft.com/office/drawing/2014/main" id="{FBB05EFE-2F8B-6647-B301-D8E8C066F6B3}"/>
                </a:ext>
              </a:extLst>
            </p:cNvPr>
            <p:cNvGrpSpPr/>
            <p:nvPr userDrawn="1"/>
          </p:nvGrpSpPr>
          <p:grpSpPr>
            <a:xfrm>
              <a:off x="508" y="0"/>
              <a:ext cx="557784" cy="6858000"/>
              <a:chOff x="554056" y="0"/>
              <a:chExt cx="557784" cy="6858000"/>
            </a:xfrm>
          </p:grpSpPr>
          <p:sp>
            <p:nvSpPr>
              <p:cNvPr id="22" name="Rectangle 21">
                <a:extLst>
                  <a:ext uri="{FF2B5EF4-FFF2-40B4-BE49-F238E27FC236}">
                    <a16:creationId xmlns:a16="http://schemas.microsoft.com/office/drawing/2014/main" id="{77CD9583-EA6C-F34F-8FFD-F7796B15DB21}"/>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EC4C2C6D-4172-3D47-AC2C-8E0164A5D676}"/>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grpSp>
        <p:grpSp>
          <p:nvGrpSpPr>
            <p:cNvPr id="14" name="Group 13">
              <a:extLst>
                <a:ext uri="{FF2B5EF4-FFF2-40B4-BE49-F238E27FC236}">
                  <a16:creationId xmlns:a16="http://schemas.microsoft.com/office/drawing/2014/main" id="{0AE51E68-DE7C-DB43-8071-89836BE1A5CA}"/>
                </a:ext>
              </a:extLst>
            </p:cNvPr>
            <p:cNvGrpSpPr/>
            <p:nvPr userDrawn="1"/>
          </p:nvGrpSpPr>
          <p:grpSpPr>
            <a:xfrm>
              <a:off x="127485" y="120098"/>
              <a:ext cx="303830" cy="302727"/>
              <a:chOff x="226395" y="-668424"/>
              <a:chExt cx="445728" cy="444110"/>
            </a:xfrm>
            <a:solidFill>
              <a:schemeClr val="bg1"/>
            </a:solidFill>
          </p:grpSpPr>
          <p:sp>
            <p:nvSpPr>
              <p:cNvPr id="15" name="Freeform: Shape 27">
                <a:extLst>
                  <a:ext uri="{FF2B5EF4-FFF2-40B4-BE49-F238E27FC236}">
                    <a16:creationId xmlns:a16="http://schemas.microsoft.com/office/drawing/2014/main" id="{D4DB858B-6E9D-7E49-A7CE-EBCEFC11F88B}"/>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Freeform: Shape 28">
                <a:extLst>
                  <a:ext uri="{FF2B5EF4-FFF2-40B4-BE49-F238E27FC236}">
                    <a16:creationId xmlns:a16="http://schemas.microsoft.com/office/drawing/2014/main" id="{18F0CE54-1B69-F44A-9342-F3CEAB259C85}"/>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7" name="Freeform: Shape 29">
                <a:extLst>
                  <a:ext uri="{FF2B5EF4-FFF2-40B4-BE49-F238E27FC236}">
                    <a16:creationId xmlns:a16="http://schemas.microsoft.com/office/drawing/2014/main" id="{0E462727-C337-6947-9408-C8E1673C16EE}"/>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8" name="Freeform: Shape 30">
                <a:extLst>
                  <a:ext uri="{FF2B5EF4-FFF2-40B4-BE49-F238E27FC236}">
                    <a16:creationId xmlns:a16="http://schemas.microsoft.com/office/drawing/2014/main" id="{F9746DB8-B6BD-C840-87B2-35375AEF604B}"/>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9" name="Freeform: Shape 31">
                <a:extLst>
                  <a:ext uri="{FF2B5EF4-FFF2-40B4-BE49-F238E27FC236}">
                    <a16:creationId xmlns:a16="http://schemas.microsoft.com/office/drawing/2014/main" id="{FEEC96C0-6588-C84B-B5D2-5F6B5CF37B70}"/>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1" name="Freeform: Shape 32">
                <a:extLst>
                  <a:ext uri="{FF2B5EF4-FFF2-40B4-BE49-F238E27FC236}">
                    <a16:creationId xmlns:a16="http://schemas.microsoft.com/office/drawing/2014/main" id="{A5E38ABB-620E-2847-B050-A0EEBD376037}"/>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sp>
        <p:nvSpPr>
          <p:cNvPr id="32" name="Title 1">
            <a:extLst>
              <a:ext uri="{FF2B5EF4-FFF2-40B4-BE49-F238E27FC236}">
                <a16:creationId xmlns:a16="http://schemas.microsoft.com/office/drawing/2014/main" id="{4B2F0B7E-D557-5B4A-B68F-CE1771DD49E5}"/>
              </a:ext>
            </a:extLst>
          </p:cNvPr>
          <p:cNvSpPr>
            <a:spLocks noGrp="1"/>
          </p:cNvSpPr>
          <p:nvPr>
            <p:ph type="ctrTitle"/>
          </p:nvPr>
        </p:nvSpPr>
        <p:spPr>
          <a:xfrm>
            <a:off x="914400" y="1584172"/>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3" name="Footer Placeholder 2">
            <a:extLst>
              <a:ext uri="{FF2B5EF4-FFF2-40B4-BE49-F238E27FC236}">
                <a16:creationId xmlns:a16="http://schemas.microsoft.com/office/drawing/2014/main" id="{1B23DB3C-CD71-4AA8-A208-71880B6F4155}"/>
              </a:ext>
            </a:extLst>
          </p:cNvPr>
          <p:cNvSpPr>
            <a:spLocks noGrp="1"/>
          </p:cNvSpPr>
          <p:nvPr>
            <p:ph type="ftr" sz="quarter" idx="16"/>
          </p:nvPr>
        </p:nvSpPr>
        <p:spPr/>
        <p:txBody>
          <a:bodyPr/>
          <a:lstStyle/>
          <a:p>
            <a:r>
              <a:rPr lang="en-US" dirty="0"/>
              <a:t>For institutional plan sponsor use only. Not to be distributed to plan participants or the general public.</a:t>
            </a:r>
          </a:p>
        </p:txBody>
      </p:sp>
      <p:sp>
        <p:nvSpPr>
          <p:cNvPr id="13" name="Slide Number Placeholder 5">
            <a:extLst>
              <a:ext uri="{FF2B5EF4-FFF2-40B4-BE49-F238E27FC236}">
                <a16:creationId xmlns:a16="http://schemas.microsoft.com/office/drawing/2014/main" id="{7CB7B793-2C69-7A45-8FD2-219472591BE3}"/>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dirty="0"/>
          </a:p>
        </p:txBody>
      </p:sp>
    </p:spTree>
    <p:extLst>
      <p:ext uri="{BB962C8B-B14F-4D97-AF65-F5344CB8AC3E}">
        <p14:creationId xmlns:p14="http://schemas.microsoft.com/office/powerpoint/2010/main" val="4220291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Cover 1">
    <p:spTree>
      <p:nvGrpSpPr>
        <p:cNvPr id="1" name=""/>
        <p:cNvGrpSpPr/>
        <p:nvPr/>
      </p:nvGrpSpPr>
      <p:grpSpPr>
        <a:xfrm>
          <a:off x="0" y="0"/>
          <a:ext cx="0" cy="0"/>
          <a:chOff x="0" y="0"/>
          <a:chExt cx="0" cy="0"/>
        </a:xfrm>
      </p:grpSpPr>
      <p:pic>
        <p:nvPicPr>
          <p:cNvPr id="31" name="Picture 30" descr="A group of people&#10;&#10;Description automatically generated with medium confidence">
            <a:extLst>
              <a:ext uri="{FF2B5EF4-FFF2-40B4-BE49-F238E27FC236}">
                <a16:creationId xmlns:a16="http://schemas.microsoft.com/office/drawing/2014/main" id="{11874FD3-9153-A944-85E2-FC65FE1593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6419"/>
          <a:stretch/>
        </p:blipFill>
        <p:spPr>
          <a:xfrm>
            <a:off x="3514" y="0"/>
            <a:ext cx="12188485" cy="4360387"/>
          </a:xfrm>
          <a:prstGeom prst="rect">
            <a:avLst/>
          </a:prstGeom>
        </p:spPr>
      </p:pic>
      <p:sp>
        <p:nvSpPr>
          <p:cNvPr id="20" name="Slide Number Placeholder 3">
            <a:extLst>
              <a:ext uri="{FF2B5EF4-FFF2-40B4-BE49-F238E27FC236}">
                <a16:creationId xmlns:a16="http://schemas.microsoft.com/office/drawing/2014/main" id="{6E74F496-D7C8-0743-B0A9-305CBEF68A3D}"/>
              </a:ext>
            </a:extLst>
          </p:cNvPr>
          <p:cNvSpPr txBox="1">
            <a:spLocks/>
          </p:cNvSpPr>
          <p:nvPr userDrawn="1"/>
        </p:nvSpPr>
        <p:spPr>
          <a:xfrm>
            <a:off x="11171902" y="6470650"/>
            <a:ext cx="89309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186485-5DB6-4586-BF39-0EA5B3D5871F}" type="slidenum">
              <a:rPr lang="en-US" smtClean="0"/>
              <a:pPr/>
              <a:t>‹#›</a:t>
            </a:fld>
            <a:endParaRPr lang="en-US" dirty="0"/>
          </a:p>
        </p:txBody>
      </p:sp>
      <p:sp>
        <p:nvSpPr>
          <p:cNvPr id="13" name="Slide Number Placeholder 5">
            <a:extLst>
              <a:ext uri="{FF2B5EF4-FFF2-40B4-BE49-F238E27FC236}">
                <a16:creationId xmlns:a16="http://schemas.microsoft.com/office/drawing/2014/main" id="{7CB7B793-2C69-7A45-8FD2-219472591BE3}"/>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dirty="0"/>
          </a:p>
        </p:txBody>
      </p:sp>
      <p:sp>
        <p:nvSpPr>
          <p:cNvPr id="25" name="Freeform: Shape 9">
            <a:extLst>
              <a:ext uri="{FF2B5EF4-FFF2-40B4-BE49-F238E27FC236}">
                <a16:creationId xmlns:a16="http://schemas.microsoft.com/office/drawing/2014/main" id="{D487810B-8923-BA4F-83F8-75B2A6665D91}"/>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rgbClr val="0079C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28" name="Text Placeholder 4">
            <a:extLst>
              <a:ext uri="{FF2B5EF4-FFF2-40B4-BE49-F238E27FC236}">
                <a16:creationId xmlns:a16="http://schemas.microsoft.com/office/drawing/2014/main" id="{B2536A4E-6117-9346-9416-6BF88EA09E6E}"/>
              </a:ext>
            </a:extLst>
          </p:cNvPr>
          <p:cNvSpPr>
            <a:spLocks noGrp="1"/>
          </p:cNvSpPr>
          <p:nvPr>
            <p:ph type="body" sz="quarter" idx="15"/>
          </p:nvPr>
        </p:nvSpPr>
        <p:spPr>
          <a:xfrm>
            <a:off x="958232" y="4648200"/>
            <a:ext cx="7118967" cy="979488"/>
          </a:xfrm>
        </p:spPr>
        <p:txBody>
          <a:bodyPr>
            <a:normAutofit/>
          </a:bodyPr>
          <a:lstStyle>
            <a:lvl1pPr marL="0" indent="0">
              <a:buNone/>
              <a:defRPr sz="3200"/>
            </a:lvl1pPr>
          </a:lstStyle>
          <a:p>
            <a:pPr lvl="0"/>
            <a:r>
              <a:rPr lang="en-US" dirty="0"/>
              <a:t>Click to edit Master text styles</a:t>
            </a:r>
          </a:p>
        </p:txBody>
      </p:sp>
      <p:sp>
        <p:nvSpPr>
          <p:cNvPr id="3" name="Footer Placeholder 2">
            <a:extLst>
              <a:ext uri="{FF2B5EF4-FFF2-40B4-BE49-F238E27FC236}">
                <a16:creationId xmlns:a16="http://schemas.microsoft.com/office/drawing/2014/main" id="{1B23DB3C-CD71-4AA8-A208-71880B6F4155}"/>
              </a:ext>
            </a:extLst>
          </p:cNvPr>
          <p:cNvSpPr>
            <a:spLocks noGrp="1"/>
          </p:cNvSpPr>
          <p:nvPr>
            <p:ph type="ftr" sz="quarter" idx="16"/>
          </p:nvPr>
        </p:nvSpPr>
        <p:spPr/>
        <p:txBody>
          <a:bodyPr/>
          <a:lstStyle/>
          <a:p>
            <a:r>
              <a:rPr lang="en-US" dirty="0"/>
              <a:t>For institutional plan sponsor use only. Not to be distributed to plan participants or the general public.</a:t>
            </a:r>
          </a:p>
        </p:txBody>
      </p:sp>
      <p:grpSp>
        <p:nvGrpSpPr>
          <p:cNvPr id="10" name="Group 9">
            <a:extLst>
              <a:ext uri="{FF2B5EF4-FFF2-40B4-BE49-F238E27FC236}">
                <a16:creationId xmlns:a16="http://schemas.microsoft.com/office/drawing/2014/main" id="{AE5A0308-F4E8-3D47-A0D5-1AA710BF9F31}"/>
              </a:ext>
            </a:extLst>
          </p:cNvPr>
          <p:cNvGrpSpPr/>
          <p:nvPr userDrawn="1"/>
        </p:nvGrpSpPr>
        <p:grpSpPr>
          <a:xfrm>
            <a:off x="0" y="-8164"/>
            <a:ext cx="557784" cy="6866164"/>
            <a:chOff x="508" y="0"/>
            <a:chExt cx="557784" cy="6858000"/>
          </a:xfrm>
        </p:grpSpPr>
        <p:grpSp>
          <p:nvGrpSpPr>
            <p:cNvPr id="11" name="Group 10">
              <a:extLst>
                <a:ext uri="{FF2B5EF4-FFF2-40B4-BE49-F238E27FC236}">
                  <a16:creationId xmlns:a16="http://schemas.microsoft.com/office/drawing/2014/main" id="{FBB05EFE-2F8B-6647-B301-D8E8C066F6B3}"/>
                </a:ext>
              </a:extLst>
            </p:cNvPr>
            <p:cNvGrpSpPr/>
            <p:nvPr userDrawn="1"/>
          </p:nvGrpSpPr>
          <p:grpSpPr>
            <a:xfrm>
              <a:off x="508" y="0"/>
              <a:ext cx="557784" cy="6858000"/>
              <a:chOff x="554056" y="0"/>
              <a:chExt cx="557784" cy="6858000"/>
            </a:xfrm>
          </p:grpSpPr>
          <p:sp>
            <p:nvSpPr>
              <p:cNvPr id="22" name="Rectangle 21">
                <a:extLst>
                  <a:ext uri="{FF2B5EF4-FFF2-40B4-BE49-F238E27FC236}">
                    <a16:creationId xmlns:a16="http://schemas.microsoft.com/office/drawing/2014/main" id="{77CD9583-EA6C-F34F-8FFD-F7796B15DB21}"/>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EC4C2C6D-4172-3D47-AC2C-8E0164A5D676}"/>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grpSp>
        <p:grpSp>
          <p:nvGrpSpPr>
            <p:cNvPr id="14" name="Group 13">
              <a:extLst>
                <a:ext uri="{FF2B5EF4-FFF2-40B4-BE49-F238E27FC236}">
                  <a16:creationId xmlns:a16="http://schemas.microsoft.com/office/drawing/2014/main" id="{0AE51E68-DE7C-DB43-8071-89836BE1A5CA}"/>
                </a:ext>
              </a:extLst>
            </p:cNvPr>
            <p:cNvGrpSpPr/>
            <p:nvPr userDrawn="1"/>
          </p:nvGrpSpPr>
          <p:grpSpPr>
            <a:xfrm>
              <a:off x="127485" y="120098"/>
              <a:ext cx="303830" cy="302727"/>
              <a:chOff x="226395" y="-668424"/>
              <a:chExt cx="445728" cy="444110"/>
            </a:xfrm>
            <a:solidFill>
              <a:schemeClr val="bg1"/>
            </a:solidFill>
          </p:grpSpPr>
          <p:sp>
            <p:nvSpPr>
              <p:cNvPr id="15" name="Freeform: Shape 27">
                <a:extLst>
                  <a:ext uri="{FF2B5EF4-FFF2-40B4-BE49-F238E27FC236}">
                    <a16:creationId xmlns:a16="http://schemas.microsoft.com/office/drawing/2014/main" id="{D4DB858B-6E9D-7E49-A7CE-EBCEFC11F88B}"/>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Freeform: Shape 28">
                <a:extLst>
                  <a:ext uri="{FF2B5EF4-FFF2-40B4-BE49-F238E27FC236}">
                    <a16:creationId xmlns:a16="http://schemas.microsoft.com/office/drawing/2014/main" id="{18F0CE54-1B69-F44A-9342-F3CEAB259C85}"/>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7" name="Freeform: Shape 29">
                <a:extLst>
                  <a:ext uri="{FF2B5EF4-FFF2-40B4-BE49-F238E27FC236}">
                    <a16:creationId xmlns:a16="http://schemas.microsoft.com/office/drawing/2014/main" id="{0E462727-C337-6947-9408-C8E1673C16EE}"/>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8" name="Freeform: Shape 30">
                <a:extLst>
                  <a:ext uri="{FF2B5EF4-FFF2-40B4-BE49-F238E27FC236}">
                    <a16:creationId xmlns:a16="http://schemas.microsoft.com/office/drawing/2014/main" id="{F9746DB8-B6BD-C840-87B2-35375AEF604B}"/>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9" name="Freeform: Shape 31">
                <a:extLst>
                  <a:ext uri="{FF2B5EF4-FFF2-40B4-BE49-F238E27FC236}">
                    <a16:creationId xmlns:a16="http://schemas.microsoft.com/office/drawing/2014/main" id="{FEEC96C0-6588-C84B-B5D2-5F6B5CF37B70}"/>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1" name="Freeform: Shape 32">
                <a:extLst>
                  <a:ext uri="{FF2B5EF4-FFF2-40B4-BE49-F238E27FC236}">
                    <a16:creationId xmlns:a16="http://schemas.microsoft.com/office/drawing/2014/main" id="{A5E38ABB-620E-2847-B050-A0EEBD376037}"/>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sp>
        <p:nvSpPr>
          <p:cNvPr id="32" name="Title 1">
            <a:extLst>
              <a:ext uri="{FF2B5EF4-FFF2-40B4-BE49-F238E27FC236}">
                <a16:creationId xmlns:a16="http://schemas.microsoft.com/office/drawing/2014/main" id="{4B2F0B7E-D557-5B4A-B68F-CE1771DD49E5}"/>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Tree>
    <p:extLst>
      <p:ext uri="{BB962C8B-B14F-4D97-AF65-F5344CB8AC3E}">
        <p14:creationId xmlns:p14="http://schemas.microsoft.com/office/powerpoint/2010/main" val="2973045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Cover 1">
    <p:spTree>
      <p:nvGrpSpPr>
        <p:cNvPr id="1" name=""/>
        <p:cNvGrpSpPr/>
        <p:nvPr/>
      </p:nvGrpSpPr>
      <p:grpSpPr>
        <a:xfrm>
          <a:off x="0" y="0"/>
          <a:ext cx="0" cy="0"/>
          <a:chOff x="0" y="0"/>
          <a:chExt cx="0" cy="0"/>
        </a:xfrm>
      </p:grpSpPr>
      <p:sp>
        <p:nvSpPr>
          <p:cNvPr id="20" name="Slide Number Placeholder 3">
            <a:extLst>
              <a:ext uri="{FF2B5EF4-FFF2-40B4-BE49-F238E27FC236}">
                <a16:creationId xmlns:a16="http://schemas.microsoft.com/office/drawing/2014/main" id="{6E74F496-D7C8-0743-B0A9-305CBEF68A3D}"/>
              </a:ext>
            </a:extLst>
          </p:cNvPr>
          <p:cNvSpPr txBox="1">
            <a:spLocks/>
          </p:cNvSpPr>
          <p:nvPr userDrawn="1"/>
        </p:nvSpPr>
        <p:spPr>
          <a:xfrm>
            <a:off x="11171902" y="6470650"/>
            <a:ext cx="89309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186485-5DB6-4586-BF39-0EA5B3D5871F}" type="slidenum">
              <a:rPr lang="en-US" smtClean="0"/>
              <a:pPr/>
              <a:t>‹#›</a:t>
            </a:fld>
            <a:endParaRPr lang="en-US" dirty="0"/>
          </a:p>
        </p:txBody>
      </p:sp>
      <p:pic>
        <p:nvPicPr>
          <p:cNvPr id="7" name="Picture 6" descr="A group of people&#10;&#10;Description automatically generated with medium confidence">
            <a:extLst>
              <a:ext uri="{FF2B5EF4-FFF2-40B4-BE49-F238E27FC236}">
                <a16:creationId xmlns:a16="http://schemas.microsoft.com/office/drawing/2014/main" id="{51EE075C-C797-414D-BBF6-652C4BF026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6508"/>
          <a:stretch/>
        </p:blipFill>
        <p:spPr>
          <a:xfrm>
            <a:off x="3515" y="0"/>
            <a:ext cx="12184970" cy="4354274"/>
          </a:xfrm>
          <a:prstGeom prst="rect">
            <a:avLst/>
          </a:prstGeom>
        </p:spPr>
      </p:pic>
      <p:sp>
        <p:nvSpPr>
          <p:cNvPr id="13" name="Slide Number Placeholder 5">
            <a:extLst>
              <a:ext uri="{FF2B5EF4-FFF2-40B4-BE49-F238E27FC236}">
                <a16:creationId xmlns:a16="http://schemas.microsoft.com/office/drawing/2014/main" id="{7CB7B793-2C69-7A45-8FD2-219472591BE3}"/>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dirty="0"/>
          </a:p>
        </p:txBody>
      </p:sp>
      <p:sp>
        <p:nvSpPr>
          <p:cNvPr id="3" name="Footer Placeholder 2">
            <a:extLst>
              <a:ext uri="{FF2B5EF4-FFF2-40B4-BE49-F238E27FC236}">
                <a16:creationId xmlns:a16="http://schemas.microsoft.com/office/drawing/2014/main" id="{1B23DB3C-CD71-4AA8-A208-71880B6F4155}"/>
              </a:ext>
            </a:extLst>
          </p:cNvPr>
          <p:cNvSpPr>
            <a:spLocks noGrp="1"/>
          </p:cNvSpPr>
          <p:nvPr>
            <p:ph type="ftr" sz="quarter" idx="16"/>
          </p:nvPr>
        </p:nvSpPr>
        <p:spPr/>
        <p:txBody>
          <a:bodyPr/>
          <a:lstStyle/>
          <a:p>
            <a:r>
              <a:rPr lang="en-US" dirty="0"/>
              <a:t>For institutional plan sponsor use only. Not to be distributed to plan participants or the general public.</a:t>
            </a:r>
          </a:p>
        </p:txBody>
      </p:sp>
      <p:grpSp>
        <p:nvGrpSpPr>
          <p:cNvPr id="10" name="Group 9">
            <a:extLst>
              <a:ext uri="{FF2B5EF4-FFF2-40B4-BE49-F238E27FC236}">
                <a16:creationId xmlns:a16="http://schemas.microsoft.com/office/drawing/2014/main" id="{AE5A0308-F4E8-3D47-A0D5-1AA710BF9F31}"/>
              </a:ext>
            </a:extLst>
          </p:cNvPr>
          <p:cNvGrpSpPr/>
          <p:nvPr userDrawn="1"/>
        </p:nvGrpSpPr>
        <p:grpSpPr>
          <a:xfrm>
            <a:off x="0" y="-8164"/>
            <a:ext cx="557784" cy="6866164"/>
            <a:chOff x="508" y="0"/>
            <a:chExt cx="557784" cy="6858000"/>
          </a:xfrm>
        </p:grpSpPr>
        <p:grpSp>
          <p:nvGrpSpPr>
            <p:cNvPr id="11" name="Group 10">
              <a:extLst>
                <a:ext uri="{FF2B5EF4-FFF2-40B4-BE49-F238E27FC236}">
                  <a16:creationId xmlns:a16="http://schemas.microsoft.com/office/drawing/2014/main" id="{FBB05EFE-2F8B-6647-B301-D8E8C066F6B3}"/>
                </a:ext>
              </a:extLst>
            </p:cNvPr>
            <p:cNvGrpSpPr/>
            <p:nvPr userDrawn="1"/>
          </p:nvGrpSpPr>
          <p:grpSpPr>
            <a:xfrm>
              <a:off x="508" y="0"/>
              <a:ext cx="557784" cy="6858000"/>
              <a:chOff x="554056" y="0"/>
              <a:chExt cx="557784" cy="6858000"/>
            </a:xfrm>
          </p:grpSpPr>
          <p:sp>
            <p:nvSpPr>
              <p:cNvPr id="22" name="Rectangle 21">
                <a:extLst>
                  <a:ext uri="{FF2B5EF4-FFF2-40B4-BE49-F238E27FC236}">
                    <a16:creationId xmlns:a16="http://schemas.microsoft.com/office/drawing/2014/main" id="{77CD9583-EA6C-F34F-8FFD-F7796B15DB21}"/>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EC4C2C6D-4172-3D47-AC2C-8E0164A5D676}"/>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grpSp>
        <p:grpSp>
          <p:nvGrpSpPr>
            <p:cNvPr id="14" name="Group 13">
              <a:extLst>
                <a:ext uri="{FF2B5EF4-FFF2-40B4-BE49-F238E27FC236}">
                  <a16:creationId xmlns:a16="http://schemas.microsoft.com/office/drawing/2014/main" id="{0AE51E68-DE7C-DB43-8071-89836BE1A5CA}"/>
                </a:ext>
              </a:extLst>
            </p:cNvPr>
            <p:cNvGrpSpPr/>
            <p:nvPr userDrawn="1"/>
          </p:nvGrpSpPr>
          <p:grpSpPr>
            <a:xfrm>
              <a:off x="127485" y="120098"/>
              <a:ext cx="303830" cy="302727"/>
              <a:chOff x="226395" y="-668424"/>
              <a:chExt cx="445728" cy="444110"/>
            </a:xfrm>
            <a:solidFill>
              <a:schemeClr val="bg1"/>
            </a:solidFill>
          </p:grpSpPr>
          <p:sp>
            <p:nvSpPr>
              <p:cNvPr id="15" name="Freeform: Shape 27">
                <a:extLst>
                  <a:ext uri="{FF2B5EF4-FFF2-40B4-BE49-F238E27FC236}">
                    <a16:creationId xmlns:a16="http://schemas.microsoft.com/office/drawing/2014/main" id="{D4DB858B-6E9D-7E49-A7CE-EBCEFC11F88B}"/>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Freeform: Shape 28">
                <a:extLst>
                  <a:ext uri="{FF2B5EF4-FFF2-40B4-BE49-F238E27FC236}">
                    <a16:creationId xmlns:a16="http://schemas.microsoft.com/office/drawing/2014/main" id="{18F0CE54-1B69-F44A-9342-F3CEAB259C85}"/>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7" name="Freeform: Shape 29">
                <a:extLst>
                  <a:ext uri="{FF2B5EF4-FFF2-40B4-BE49-F238E27FC236}">
                    <a16:creationId xmlns:a16="http://schemas.microsoft.com/office/drawing/2014/main" id="{0E462727-C337-6947-9408-C8E1673C16EE}"/>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8" name="Freeform: Shape 30">
                <a:extLst>
                  <a:ext uri="{FF2B5EF4-FFF2-40B4-BE49-F238E27FC236}">
                    <a16:creationId xmlns:a16="http://schemas.microsoft.com/office/drawing/2014/main" id="{F9746DB8-B6BD-C840-87B2-35375AEF604B}"/>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9" name="Freeform: Shape 31">
                <a:extLst>
                  <a:ext uri="{FF2B5EF4-FFF2-40B4-BE49-F238E27FC236}">
                    <a16:creationId xmlns:a16="http://schemas.microsoft.com/office/drawing/2014/main" id="{FEEC96C0-6588-C84B-B5D2-5F6B5CF37B70}"/>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1" name="Freeform: Shape 32">
                <a:extLst>
                  <a:ext uri="{FF2B5EF4-FFF2-40B4-BE49-F238E27FC236}">
                    <a16:creationId xmlns:a16="http://schemas.microsoft.com/office/drawing/2014/main" id="{A5E38ABB-620E-2847-B050-A0EEBD376037}"/>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sp>
        <p:nvSpPr>
          <p:cNvPr id="27" name="Title 1">
            <a:extLst>
              <a:ext uri="{FF2B5EF4-FFF2-40B4-BE49-F238E27FC236}">
                <a16:creationId xmlns:a16="http://schemas.microsoft.com/office/drawing/2014/main" id="{5F133E5C-79F2-2042-AC8F-17A9CC395989}"/>
              </a:ext>
            </a:extLst>
          </p:cNvPr>
          <p:cNvSpPr>
            <a:spLocks noGrp="1"/>
          </p:cNvSpPr>
          <p:nvPr>
            <p:ph type="ctrTitle" hasCustomPrompt="1"/>
          </p:nvPr>
        </p:nvSpPr>
        <p:spPr>
          <a:xfrm>
            <a:off x="828675" y="1677167"/>
            <a:ext cx="10534650" cy="2387600"/>
          </a:xfrm>
        </p:spPr>
        <p:txBody>
          <a:bodyPr anchor="b">
            <a:normAutofit/>
          </a:bodyPr>
          <a:lstStyle>
            <a:lvl1pPr algn="l">
              <a:defRPr sz="4800">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362626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ver 2">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17FDA240-609A-452B-A598-5C15F3CF79D0}"/>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811" t="32294" r="424" b="14814"/>
          <a:stretch/>
        </p:blipFill>
        <p:spPr bwMode="auto">
          <a:xfrm>
            <a:off x="-1" y="0"/>
            <a:ext cx="12192001" cy="43529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1045E51-8835-4F80-995A-FCF661EB847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3709" b="32737"/>
          <a:stretch/>
        </p:blipFill>
        <p:spPr>
          <a:xfrm>
            <a:off x="-2" y="0"/>
            <a:ext cx="12192001" cy="4352926"/>
          </a:xfrm>
          <a:prstGeom prst="rect">
            <a:avLst/>
          </a:prstGeom>
        </p:spPr>
      </p:pic>
      <p:sp>
        <p:nvSpPr>
          <p:cNvPr id="12" name="Rectangle 11">
            <a:extLst>
              <a:ext uri="{FF2B5EF4-FFF2-40B4-BE49-F238E27FC236}">
                <a16:creationId xmlns:a16="http://schemas.microsoft.com/office/drawing/2014/main" id="{F5F58AF2-3FAA-40F5-B66C-A2291097991E}"/>
              </a:ext>
            </a:extLst>
          </p:cNvPr>
          <p:cNvSpPr/>
          <p:nvPr userDrawn="1"/>
        </p:nvSpPr>
        <p:spPr>
          <a:xfrm>
            <a:off x="-1" y="0"/>
            <a:ext cx="12192001" cy="435292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noProof="0" dirty="0">
              <a:ln>
                <a:noFill/>
              </a:ln>
              <a:solidFill>
                <a:prstClr val="white"/>
              </a:solidFill>
              <a:effectLst/>
              <a:uLnTx/>
              <a:uFillTx/>
              <a:latin typeface="Arial"/>
            </a:endParaRPr>
          </a:p>
        </p:txBody>
      </p:sp>
      <p:sp>
        <p:nvSpPr>
          <p:cNvPr id="5" name="Text Placeholder 4">
            <a:extLst>
              <a:ext uri="{FF2B5EF4-FFF2-40B4-BE49-F238E27FC236}">
                <a16:creationId xmlns:a16="http://schemas.microsoft.com/office/drawing/2014/main" id="{3D4EBBFC-7AD4-4A4A-8AD8-8F15A61DE2F0}"/>
              </a:ext>
            </a:extLst>
          </p:cNvPr>
          <p:cNvSpPr>
            <a:spLocks noGrp="1"/>
          </p:cNvSpPr>
          <p:nvPr>
            <p:ph type="body" sz="quarter" idx="15"/>
          </p:nvPr>
        </p:nvSpPr>
        <p:spPr>
          <a:xfrm>
            <a:off x="958232" y="4648200"/>
            <a:ext cx="7118967" cy="979488"/>
          </a:xfrm>
        </p:spPr>
        <p:txBody>
          <a:bodyPr>
            <a:normAutofit/>
          </a:bodyPr>
          <a:lstStyle>
            <a:lvl1pPr marL="0" indent="0">
              <a:buNone/>
              <a:defRPr sz="3200"/>
            </a:lvl1pPr>
          </a:lstStyle>
          <a:p>
            <a:pPr lvl="0"/>
            <a:r>
              <a:rPr lang="en-US" dirty="0"/>
              <a:t>Click to edit Master text styles</a:t>
            </a:r>
          </a:p>
        </p:txBody>
      </p:sp>
      <p:sp>
        <p:nvSpPr>
          <p:cNvPr id="10" name="Freeform: Shape 9">
            <a:extLst>
              <a:ext uri="{FF2B5EF4-FFF2-40B4-BE49-F238E27FC236}">
                <a16:creationId xmlns:a16="http://schemas.microsoft.com/office/drawing/2014/main" id="{599047FE-041E-4002-AE99-8328E2F3E3B2}"/>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rgbClr val="0079C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13" name="Slide Number Placeholder 5">
            <a:extLst>
              <a:ext uri="{FF2B5EF4-FFF2-40B4-BE49-F238E27FC236}">
                <a16:creationId xmlns:a16="http://schemas.microsoft.com/office/drawing/2014/main" id="{7CB7B793-2C69-7A45-8FD2-219472591BE3}"/>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dirty="0"/>
          </a:p>
        </p:txBody>
      </p:sp>
      <p:sp>
        <p:nvSpPr>
          <p:cNvPr id="18" name="Title 1">
            <a:extLst>
              <a:ext uri="{FF2B5EF4-FFF2-40B4-BE49-F238E27FC236}">
                <a16:creationId xmlns:a16="http://schemas.microsoft.com/office/drawing/2014/main" id="{C8E6DD39-61CE-054B-8B82-91D8C33BAB7C}"/>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2" name="Footer Placeholder 1">
            <a:extLst>
              <a:ext uri="{FF2B5EF4-FFF2-40B4-BE49-F238E27FC236}">
                <a16:creationId xmlns:a16="http://schemas.microsoft.com/office/drawing/2014/main" id="{5F7CDCA8-14FA-474C-BB5F-CE70438FDFC0}"/>
              </a:ext>
            </a:extLst>
          </p:cNvPr>
          <p:cNvSpPr>
            <a:spLocks noGrp="1"/>
          </p:cNvSpPr>
          <p:nvPr>
            <p:ph type="ftr" sz="quarter" idx="16"/>
          </p:nvPr>
        </p:nvSpPr>
        <p:spPr/>
        <p:txBody>
          <a:body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5075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A97A66E-FB47-4DD4-94EC-2F73DD9448D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91" t="5512" r="555" b="11494"/>
          <a:stretch/>
        </p:blipFill>
        <p:spPr>
          <a:xfrm>
            <a:off x="0" y="-1"/>
            <a:ext cx="12204104" cy="6893539"/>
          </a:xfrm>
          <a:prstGeom prst="rect">
            <a:avLst/>
          </a:prstGeom>
        </p:spPr>
      </p:pic>
      <p:sp>
        <p:nvSpPr>
          <p:cNvPr id="11" name="Rectangle 10">
            <a:extLst>
              <a:ext uri="{FF2B5EF4-FFF2-40B4-BE49-F238E27FC236}">
                <a16:creationId xmlns:a16="http://schemas.microsoft.com/office/drawing/2014/main" id="{F7290666-9489-4AA3-BD76-5BF809154EA6}"/>
              </a:ext>
            </a:extLst>
          </p:cNvPr>
          <p:cNvSpPr/>
          <p:nvPr userDrawn="1"/>
        </p:nvSpPr>
        <p:spPr>
          <a:xfrm>
            <a:off x="1" y="0"/>
            <a:ext cx="12204104" cy="689353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B5B3B802-A6D5-419D-A56C-BA43B0A5354E}"/>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grpSp>
        <p:nvGrpSpPr>
          <p:cNvPr id="3" name="Group 2">
            <a:extLst>
              <a:ext uri="{FF2B5EF4-FFF2-40B4-BE49-F238E27FC236}">
                <a16:creationId xmlns:a16="http://schemas.microsoft.com/office/drawing/2014/main" id="{2799F124-EAF2-D44E-9A5F-37A46E8EC7F3}"/>
              </a:ext>
            </a:extLst>
          </p:cNvPr>
          <p:cNvGrpSpPr/>
          <p:nvPr userDrawn="1"/>
        </p:nvGrpSpPr>
        <p:grpSpPr>
          <a:xfrm>
            <a:off x="508" y="0"/>
            <a:ext cx="557784" cy="6858000"/>
            <a:chOff x="508" y="0"/>
            <a:chExt cx="557784" cy="6858000"/>
          </a:xfrm>
        </p:grpSpPr>
        <p:grpSp>
          <p:nvGrpSpPr>
            <p:cNvPr id="8" name="Group 7">
              <a:extLst>
                <a:ext uri="{FF2B5EF4-FFF2-40B4-BE49-F238E27FC236}">
                  <a16:creationId xmlns:a16="http://schemas.microsoft.com/office/drawing/2014/main" id="{8A9080AC-4E0C-4528-B5E3-FD632686AB3E}"/>
                </a:ext>
              </a:extLst>
            </p:cNvPr>
            <p:cNvGrpSpPr/>
            <p:nvPr userDrawn="1"/>
          </p:nvGrpSpPr>
          <p:grpSpPr>
            <a:xfrm>
              <a:off x="508" y="0"/>
              <a:ext cx="557784" cy="6858000"/>
              <a:chOff x="554056" y="0"/>
              <a:chExt cx="557784" cy="6858000"/>
            </a:xfrm>
          </p:grpSpPr>
          <p:sp>
            <p:nvSpPr>
              <p:cNvPr id="9" name="Rectangle 8">
                <a:extLst>
                  <a:ext uri="{FF2B5EF4-FFF2-40B4-BE49-F238E27FC236}">
                    <a16:creationId xmlns:a16="http://schemas.microsoft.com/office/drawing/2014/main" id="{0C28749A-C3FF-4324-85E3-DA10C7563A2D}"/>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65348C8C-58C8-4771-A0F7-EE38640C8700}"/>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grpSp>
        <p:grpSp>
          <p:nvGrpSpPr>
            <p:cNvPr id="27" name="Group 26">
              <a:extLst>
                <a:ext uri="{FF2B5EF4-FFF2-40B4-BE49-F238E27FC236}">
                  <a16:creationId xmlns:a16="http://schemas.microsoft.com/office/drawing/2014/main" id="{3256D2C8-4CF1-438E-B3A7-6916A45E6620}"/>
                </a:ext>
              </a:extLst>
            </p:cNvPr>
            <p:cNvGrpSpPr/>
            <p:nvPr userDrawn="1"/>
          </p:nvGrpSpPr>
          <p:grpSpPr>
            <a:xfrm>
              <a:off x="127485" y="120098"/>
              <a:ext cx="303830" cy="302727"/>
              <a:chOff x="226395" y="-668424"/>
              <a:chExt cx="445728" cy="444110"/>
            </a:xfrm>
            <a:solidFill>
              <a:schemeClr val="bg1"/>
            </a:solidFill>
          </p:grpSpPr>
          <p:sp>
            <p:nvSpPr>
              <p:cNvPr id="28" name="Freeform: Shape 27">
                <a:extLst>
                  <a:ext uri="{FF2B5EF4-FFF2-40B4-BE49-F238E27FC236}">
                    <a16:creationId xmlns:a16="http://schemas.microsoft.com/office/drawing/2014/main" id="{672AFE0B-8341-4957-B32A-C0D9848A6C95}"/>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9" name="Freeform: Shape 28">
                <a:extLst>
                  <a:ext uri="{FF2B5EF4-FFF2-40B4-BE49-F238E27FC236}">
                    <a16:creationId xmlns:a16="http://schemas.microsoft.com/office/drawing/2014/main" id="{7BC0E903-1FAD-42B9-B123-12DA10C89A71}"/>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0" name="Freeform: Shape 29">
                <a:extLst>
                  <a:ext uri="{FF2B5EF4-FFF2-40B4-BE49-F238E27FC236}">
                    <a16:creationId xmlns:a16="http://schemas.microsoft.com/office/drawing/2014/main" id="{35CCABF6-37D7-4CBA-B9E9-5CDE840074F5}"/>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1" name="Freeform: Shape 30">
                <a:extLst>
                  <a:ext uri="{FF2B5EF4-FFF2-40B4-BE49-F238E27FC236}">
                    <a16:creationId xmlns:a16="http://schemas.microsoft.com/office/drawing/2014/main" id="{F53ABF65-4BC6-422A-8319-4141201F932E}"/>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2" name="Freeform: Shape 31">
                <a:extLst>
                  <a:ext uri="{FF2B5EF4-FFF2-40B4-BE49-F238E27FC236}">
                    <a16:creationId xmlns:a16="http://schemas.microsoft.com/office/drawing/2014/main" id="{CB54FA07-7993-4759-9458-7172117CDDC7}"/>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3" name="Freeform: Shape 32">
                <a:extLst>
                  <a:ext uri="{FF2B5EF4-FFF2-40B4-BE49-F238E27FC236}">
                    <a16:creationId xmlns:a16="http://schemas.microsoft.com/office/drawing/2014/main" id="{58BF974A-7537-4294-8F9A-77536806ED7B}"/>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sp>
        <p:nvSpPr>
          <p:cNvPr id="19" name="Freeform: Shape 18">
            <a:extLst>
              <a:ext uri="{FF2B5EF4-FFF2-40B4-BE49-F238E27FC236}">
                <a16:creationId xmlns:a16="http://schemas.microsoft.com/office/drawing/2014/main" id="{A8C96DBF-BEB9-42FB-A18F-96C7BE8C25AB}"/>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20" name="Slide Number Placeholder 5">
            <a:extLst>
              <a:ext uri="{FF2B5EF4-FFF2-40B4-BE49-F238E27FC236}">
                <a16:creationId xmlns:a16="http://schemas.microsoft.com/office/drawing/2014/main" id="{85A5E819-40B5-EA43-8CFB-A6FCBE047126}"/>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dirty="0"/>
          </a:p>
        </p:txBody>
      </p:sp>
      <p:pic>
        <p:nvPicPr>
          <p:cNvPr id="5" name="Picture 4">
            <a:hlinkClick r:id="rId3"/>
            <a:extLst>
              <a:ext uri="{FF2B5EF4-FFF2-40B4-BE49-F238E27FC236}">
                <a16:creationId xmlns:a16="http://schemas.microsoft.com/office/drawing/2014/main" id="{A2718165-F99D-7D49-93FC-93475A26A8B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443" y="3953565"/>
            <a:ext cx="347915" cy="331348"/>
          </a:xfrm>
          <a:prstGeom prst="rect">
            <a:avLst/>
          </a:prstGeom>
        </p:spPr>
      </p:pic>
      <p:pic>
        <p:nvPicPr>
          <p:cNvPr id="13" name="Picture 12">
            <a:hlinkClick r:id="rId5"/>
            <a:extLst>
              <a:ext uri="{FF2B5EF4-FFF2-40B4-BE49-F238E27FC236}">
                <a16:creationId xmlns:a16="http://schemas.microsoft.com/office/drawing/2014/main" id="{B3B87DE6-8402-3843-AFCC-F27757D16D0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681" y="4704113"/>
            <a:ext cx="353438" cy="331348"/>
          </a:xfrm>
          <a:prstGeom prst="rect">
            <a:avLst/>
          </a:prstGeom>
        </p:spPr>
      </p:pic>
      <p:pic>
        <p:nvPicPr>
          <p:cNvPr id="17" name="Picture 16">
            <a:hlinkClick r:id="rId7"/>
            <a:extLst>
              <a:ext uri="{FF2B5EF4-FFF2-40B4-BE49-F238E27FC236}">
                <a16:creationId xmlns:a16="http://schemas.microsoft.com/office/drawing/2014/main" id="{BD1F3A33-D8C3-CD42-86C0-3034549EAE4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443" y="5454661"/>
            <a:ext cx="347915" cy="298213"/>
          </a:xfrm>
          <a:prstGeom prst="rect">
            <a:avLst/>
          </a:prstGeom>
        </p:spPr>
      </p:pic>
      <p:pic>
        <p:nvPicPr>
          <p:cNvPr id="37" name="Picture 36" descr="A close up of a logo&#10;&#10;Description automatically generated">
            <a:hlinkClick r:id="rId9"/>
            <a:extLst>
              <a:ext uri="{FF2B5EF4-FFF2-40B4-BE49-F238E27FC236}">
                <a16:creationId xmlns:a16="http://schemas.microsoft.com/office/drawing/2014/main" id="{378D7FE4-4F0E-4D43-A13F-B0F28ECDC33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5443" y="6172073"/>
            <a:ext cx="347914" cy="287167"/>
          </a:xfrm>
          <a:prstGeom prst="rect">
            <a:avLst/>
          </a:prstGeom>
        </p:spPr>
      </p:pic>
      <p:sp>
        <p:nvSpPr>
          <p:cNvPr id="4" name="Footer Placeholder 3">
            <a:extLst>
              <a:ext uri="{FF2B5EF4-FFF2-40B4-BE49-F238E27FC236}">
                <a16:creationId xmlns:a16="http://schemas.microsoft.com/office/drawing/2014/main" id="{FBBCD410-B839-47B5-887E-652E8CDE7D86}"/>
              </a:ext>
            </a:extLst>
          </p:cNvPr>
          <p:cNvSpPr>
            <a:spLocks noGrp="1"/>
          </p:cNvSpPr>
          <p:nvPr>
            <p:ph type="ftr" sz="quarter" idx="10"/>
          </p:nvPr>
        </p:nvSpPr>
        <p:spPr/>
        <p:txBody>
          <a:bodyPr/>
          <a:lstStyle>
            <a:lvl1pPr>
              <a:defRPr>
                <a:solidFill>
                  <a:schemeClr val="bg1"/>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16162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A97A66E-FB47-4DD4-94EC-2F73DD9448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506" y="1"/>
            <a:ext cx="12190986" cy="6857999"/>
          </a:xfrm>
          <a:prstGeom prst="rect">
            <a:avLst/>
          </a:prstGeom>
        </p:spPr>
      </p:pic>
      <p:sp>
        <p:nvSpPr>
          <p:cNvPr id="20" name="Rectangle 19">
            <a:extLst>
              <a:ext uri="{FF2B5EF4-FFF2-40B4-BE49-F238E27FC236}">
                <a16:creationId xmlns:a16="http://schemas.microsoft.com/office/drawing/2014/main" id="{282F2F28-7DA9-3A4F-9CCA-DE3C09CE81D7}"/>
              </a:ext>
            </a:extLst>
          </p:cNvPr>
          <p:cNvSpPr/>
          <p:nvPr userDrawn="1"/>
        </p:nvSpPr>
        <p:spPr>
          <a:xfrm>
            <a:off x="0" y="0"/>
            <a:ext cx="12190987"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54026802-690E-DF44-98D6-495726DD0EA2}"/>
              </a:ext>
            </a:extLst>
          </p:cNvPr>
          <p:cNvGrpSpPr/>
          <p:nvPr userDrawn="1"/>
        </p:nvGrpSpPr>
        <p:grpSpPr>
          <a:xfrm>
            <a:off x="508" y="0"/>
            <a:ext cx="557784" cy="6858000"/>
            <a:chOff x="508" y="0"/>
            <a:chExt cx="557784" cy="6858000"/>
          </a:xfrm>
        </p:grpSpPr>
        <p:grpSp>
          <p:nvGrpSpPr>
            <p:cNvPr id="23" name="Group 22">
              <a:extLst>
                <a:ext uri="{FF2B5EF4-FFF2-40B4-BE49-F238E27FC236}">
                  <a16:creationId xmlns:a16="http://schemas.microsoft.com/office/drawing/2014/main" id="{2E979263-8BC5-324E-BC38-A021EDA36635}"/>
                </a:ext>
              </a:extLst>
            </p:cNvPr>
            <p:cNvGrpSpPr/>
            <p:nvPr userDrawn="1"/>
          </p:nvGrpSpPr>
          <p:grpSpPr>
            <a:xfrm>
              <a:off x="508" y="0"/>
              <a:ext cx="557784" cy="6858000"/>
              <a:chOff x="554056" y="0"/>
              <a:chExt cx="557784" cy="6858000"/>
            </a:xfrm>
          </p:grpSpPr>
          <p:sp>
            <p:nvSpPr>
              <p:cNvPr id="38" name="Rectangle 37">
                <a:extLst>
                  <a:ext uri="{FF2B5EF4-FFF2-40B4-BE49-F238E27FC236}">
                    <a16:creationId xmlns:a16="http://schemas.microsoft.com/office/drawing/2014/main" id="{5B1A4A34-4AC7-5145-87BB-6626AFF0E840}"/>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C773BE98-9EED-574A-9FB6-70A9646641CD}"/>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grpSp>
        <p:grpSp>
          <p:nvGrpSpPr>
            <p:cNvPr id="24" name="Group 23">
              <a:extLst>
                <a:ext uri="{FF2B5EF4-FFF2-40B4-BE49-F238E27FC236}">
                  <a16:creationId xmlns:a16="http://schemas.microsoft.com/office/drawing/2014/main" id="{5B8246A2-D94F-2C4D-B72B-6022F121CF3B}"/>
                </a:ext>
              </a:extLst>
            </p:cNvPr>
            <p:cNvGrpSpPr/>
            <p:nvPr userDrawn="1"/>
          </p:nvGrpSpPr>
          <p:grpSpPr>
            <a:xfrm>
              <a:off x="127485" y="120098"/>
              <a:ext cx="303830" cy="302727"/>
              <a:chOff x="226395" y="-668424"/>
              <a:chExt cx="445728" cy="444110"/>
            </a:xfrm>
            <a:solidFill>
              <a:schemeClr val="bg1"/>
            </a:solidFill>
          </p:grpSpPr>
          <p:sp>
            <p:nvSpPr>
              <p:cNvPr id="25" name="Freeform: Shape 27">
                <a:extLst>
                  <a:ext uri="{FF2B5EF4-FFF2-40B4-BE49-F238E27FC236}">
                    <a16:creationId xmlns:a16="http://schemas.microsoft.com/office/drawing/2014/main" id="{B9061331-03DF-A649-AC18-BD93B35DD5CA}"/>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6" name="Freeform: Shape 28">
                <a:extLst>
                  <a:ext uri="{FF2B5EF4-FFF2-40B4-BE49-F238E27FC236}">
                    <a16:creationId xmlns:a16="http://schemas.microsoft.com/office/drawing/2014/main" id="{665DE452-9D41-C842-BEF5-47028EF18CFC}"/>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4" name="Freeform: Shape 29">
                <a:extLst>
                  <a:ext uri="{FF2B5EF4-FFF2-40B4-BE49-F238E27FC236}">
                    <a16:creationId xmlns:a16="http://schemas.microsoft.com/office/drawing/2014/main" id="{55DD9726-09C7-004C-BF4A-3E6B018BF10D}"/>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5" name="Freeform: Shape 30">
                <a:extLst>
                  <a:ext uri="{FF2B5EF4-FFF2-40B4-BE49-F238E27FC236}">
                    <a16:creationId xmlns:a16="http://schemas.microsoft.com/office/drawing/2014/main" id="{3DCBFBFA-1EE2-9E48-BA8C-0541602434BA}"/>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6" name="Freeform: Shape 31">
                <a:extLst>
                  <a:ext uri="{FF2B5EF4-FFF2-40B4-BE49-F238E27FC236}">
                    <a16:creationId xmlns:a16="http://schemas.microsoft.com/office/drawing/2014/main" id="{FCC9BA62-FA3A-F649-B9E9-54400117F85C}"/>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7" name="Freeform: Shape 32">
                <a:extLst>
                  <a:ext uri="{FF2B5EF4-FFF2-40B4-BE49-F238E27FC236}">
                    <a16:creationId xmlns:a16="http://schemas.microsoft.com/office/drawing/2014/main" id="{4FD200BD-6F56-D847-B060-44EE8CCB753B}"/>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sp>
        <p:nvSpPr>
          <p:cNvPr id="2" name="Title 1">
            <a:extLst>
              <a:ext uri="{FF2B5EF4-FFF2-40B4-BE49-F238E27FC236}">
                <a16:creationId xmlns:a16="http://schemas.microsoft.com/office/drawing/2014/main" id="{B5B3B802-A6D5-419D-A56C-BA43B0A5354E}"/>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19" name="Slide Number Placeholder 5">
            <a:extLst>
              <a:ext uri="{FF2B5EF4-FFF2-40B4-BE49-F238E27FC236}">
                <a16:creationId xmlns:a16="http://schemas.microsoft.com/office/drawing/2014/main" id="{2A1BFE42-FE1B-6D44-A4DF-E637D37B00B1}"/>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dirty="0"/>
          </a:p>
        </p:txBody>
      </p:sp>
      <p:sp>
        <p:nvSpPr>
          <p:cNvPr id="40" name="Freeform: Shape 18">
            <a:extLst>
              <a:ext uri="{FF2B5EF4-FFF2-40B4-BE49-F238E27FC236}">
                <a16:creationId xmlns:a16="http://schemas.microsoft.com/office/drawing/2014/main" id="{D1057BC4-F474-BA45-8B12-9040550A29D1}"/>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22" name="Footer Placeholder 2">
            <a:extLst>
              <a:ext uri="{FF2B5EF4-FFF2-40B4-BE49-F238E27FC236}">
                <a16:creationId xmlns:a16="http://schemas.microsoft.com/office/drawing/2014/main" id="{DD2D9D4B-F67D-4349-B433-C5ABFC6E2A54}"/>
              </a:ext>
            </a:extLst>
          </p:cNvPr>
          <p:cNvSpPr>
            <a:spLocks noGrp="1"/>
          </p:cNvSpPr>
          <p:nvPr>
            <p:ph type="ftr" sz="quarter" idx="10"/>
          </p:nvPr>
        </p:nvSpPr>
        <p:spPr>
          <a:xfrm>
            <a:off x="965435" y="6592092"/>
            <a:ext cx="8911810" cy="231775"/>
          </a:xfrm>
        </p:spPr>
        <p:txBody>
          <a:bodyPr/>
          <a:lstStyle>
            <a:lvl1pPr>
              <a:defRPr>
                <a:solidFill>
                  <a:schemeClr val="bg1"/>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279238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A97A66E-FB47-4DD4-94EC-2F73DD9448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85" t="2985"/>
          <a:stretch/>
        </p:blipFill>
        <p:spPr>
          <a:xfrm>
            <a:off x="0" y="1"/>
            <a:ext cx="12192000" cy="6858000"/>
          </a:xfrm>
          <a:prstGeom prst="rect">
            <a:avLst/>
          </a:prstGeom>
        </p:spPr>
      </p:pic>
      <p:sp>
        <p:nvSpPr>
          <p:cNvPr id="20" name="Rectangle 19">
            <a:extLst>
              <a:ext uri="{FF2B5EF4-FFF2-40B4-BE49-F238E27FC236}">
                <a16:creationId xmlns:a16="http://schemas.microsoft.com/office/drawing/2014/main" id="{773E4563-1A5B-0A48-8C7D-7DB6104ACF8C}"/>
              </a:ext>
            </a:extLst>
          </p:cNvPr>
          <p:cNvSpPr/>
          <p:nvPr userDrawn="1"/>
        </p:nvSpPr>
        <p:spPr>
          <a:xfrm>
            <a:off x="1" y="0"/>
            <a:ext cx="12191492"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122E3392-F43E-EB46-B188-8127C3920F20}"/>
              </a:ext>
            </a:extLst>
          </p:cNvPr>
          <p:cNvGrpSpPr/>
          <p:nvPr userDrawn="1"/>
        </p:nvGrpSpPr>
        <p:grpSpPr>
          <a:xfrm>
            <a:off x="508" y="0"/>
            <a:ext cx="557784" cy="6858000"/>
            <a:chOff x="508" y="0"/>
            <a:chExt cx="557784" cy="6858000"/>
          </a:xfrm>
        </p:grpSpPr>
        <p:grpSp>
          <p:nvGrpSpPr>
            <p:cNvPr id="23" name="Group 22">
              <a:extLst>
                <a:ext uri="{FF2B5EF4-FFF2-40B4-BE49-F238E27FC236}">
                  <a16:creationId xmlns:a16="http://schemas.microsoft.com/office/drawing/2014/main" id="{2638175F-1F34-5644-ABC7-DC8971C03DB8}"/>
                </a:ext>
              </a:extLst>
            </p:cNvPr>
            <p:cNvGrpSpPr/>
            <p:nvPr userDrawn="1"/>
          </p:nvGrpSpPr>
          <p:grpSpPr>
            <a:xfrm>
              <a:off x="508" y="0"/>
              <a:ext cx="557784" cy="6858000"/>
              <a:chOff x="554056" y="0"/>
              <a:chExt cx="557784" cy="6858000"/>
            </a:xfrm>
          </p:grpSpPr>
          <p:sp>
            <p:nvSpPr>
              <p:cNvPr id="38" name="Rectangle 37">
                <a:extLst>
                  <a:ext uri="{FF2B5EF4-FFF2-40B4-BE49-F238E27FC236}">
                    <a16:creationId xmlns:a16="http://schemas.microsoft.com/office/drawing/2014/main" id="{3A18CA91-0D85-1D4F-A239-7D655AE577E9}"/>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55BB7087-03BF-BE48-ADA7-D6AFA5DB75C3}"/>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grpSp>
        <p:grpSp>
          <p:nvGrpSpPr>
            <p:cNvPr id="24" name="Group 23">
              <a:extLst>
                <a:ext uri="{FF2B5EF4-FFF2-40B4-BE49-F238E27FC236}">
                  <a16:creationId xmlns:a16="http://schemas.microsoft.com/office/drawing/2014/main" id="{2951959A-FBEC-C840-837E-E2CEFEBA8269}"/>
                </a:ext>
              </a:extLst>
            </p:cNvPr>
            <p:cNvGrpSpPr/>
            <p:nvPr userDrawn="1"/>
          </p:nvGrpSpPr>
          <p:grpSpPr>
            <a:xfrm>
              <a:off x="127485" y="120098"/>
              <a:ext cx="303830" cy="302727"/>
              <a:chOff x="226395" y="-668424"/>
              <a:chExt cx="445728" cy="444110"/>
            </a:xfrm>
            <a:solidFill>
              <a:schemeClr val="bg1"/>
            </a:solidFill>
          </p:grpSpPr>
          <p:sp>
            <p:nvSpPr>
              <p:cNvPr id="25" name="Freeform: Shape 27">
                <a:extLst>
                  <a:ext uri="{FF2B5EF4-FFF2-40B4-BE49-F238E27FC236}">
                    <a16:creationId xmlns:a16="http://schemas.microsoft.com/office/drawing/2014/main" id="{020124DC-C8B7-9C4B-A3FD-DFAA57747324}"/>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6" name="Freeform: Shape 28">
                <a:extLst>
                  <a:ext uri="{FF2B5EF4-FFF2-40B4-BE49-F238E27FC236}">
                    <a16:creationId xmlns:a16="http://schemas.microsoft.com/office/drawing/2014/main" id="{F7473694-EC34-8548-8DCC-45E4CC3E6B3A}"/>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4" name="Freeform: Shape 29">
                <a:extLst>
                  <a:ext uri="{FF2B5EF4-FFF2-40B4-BE49-F238E27FC236}">
                    <a16:creationId xmlns:a16="http://schemas.microsoft.com/office/drawing/2014/main" id="{97AFD65C-0FCA-3344-9808-79193C6D9A13}"/>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5" name="Freeform: Shape 30">
                <a:extLst>
                  <a:ext uri="{FF2B5EF4-FFF2-40B4-BE49-F238E27FC236}">
                    <a16:creationId xmlns:a16="http://schemas.microsoft.com/office/drawing/2014/main" id="{837C7E70-0642-2340-A1EE-BCA7EDC8ABCE}"/>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6" name="Freeform: Shape 31">
                <a:extLst>
                  <a:ext uri="{FF2B5EF4-FFF2-40B4-BE49-F238E27FC236}">
                    <a16:creationId xmlns:a16="http://schemas.microsoft.com/office/drawing/2014/main" id="{A5691A1F-CB57-6D46-B493-E2D06BE72019}"/>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7" name="Freeform: Shape 32">
                <a:extLst>
                  <a:ext uri="{FF2B5EF4-FFF2-40B4-BE49-F238E27FC236}">
                    <a16:creationId xmlns:a16="http://schemas.microsoft.com/office/drawing/2014/main" id="{E8A3E0A6-5757-3A4C-969F-1C84AFB4AE61}"/>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sp>
        <p:nvSpPr>
          <p:cNvPr id="2" name="Title 1">
            <a:extLst>
              <a:ext uri="{FF2B5EF4-FFF2-40B4-BE49-F238E27FC236}">
                <a16:creationId xmlns:a16="http://schemas.microsoft.com/office/drawing/2014/main" id="{B5B3B802-A6D5-419D-A56C-BA43B0A5354E}"/>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19" name="Slide Number Placeholder 5">
            <a:extLst>
              <a:ext uri="{FF2B5EF4-FFF2-40B4-BE49-F238E27FC236}">
                <a16:creationId xmlns:a16="http://schemas.microsoft.com/office/drawing/2014/main" id="{4CFACF8A-2524-6044-A4AE-A0A34A4E94C0}"/>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dirty="0"/>
          </a:p>
        </p:txBody>
      </p:sp>
      <p:sp>
        <p:nvSpPr>
          <p:cNvPr id="40" name="Freeform: Shape 18">
            <a:extLst>
              <a:ext uri="{FF2B5EF4-FFF2-40B4-BE49-F238E27FC236}">
                <a16:creationId xmlns:a16="http://schemas.microsoft.com/office/drawing/2014/main" id="{5B4F1E9E-3D0C-784C-805D-5FC29E134AF8}"/>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22" name="Footer Placeholder 2">
            <a:extLst>
              <a:ext uri="{FF2B5EF4-FFF2-40B4-BE49-F238E27FC236}">
                <a16:creationId xmlns:a16="http://schemas.microsoft.com/office/drawing/2014/main" id="{3023138B-7AB0-4F30-9BF1-BDA1ECD380EC}"/>
              </a:ext>
            </a:extLst>
          </p:cNvPr>
          <p:cNvSpPr>
            <a:spLocks noGrp="1"/>
          </p:cNvSpPr>
          <p:nvPr>
            <p:ph type="ftr" sz="quarter" idx="10"/>
          </p:nvPr>
        </p:nvSpPr>
        <p:spPr>
          <a:xfrm>
            <a:off x="965435" y="6592092"/>
            <a:ext cx="8911810" cy="231775"/>
          </a:xfrm>
        </p:spPr>
        <p:txBody>
          <a:bodyPr/>
          <a:lstStyle>
            <a:lvl1pPr>
              <a:defRPr>
                <a:solidFill>
                  <a:schemeClr val="bg1"/>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387745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5">
    <p:spTree>
      <p:nvGrpSpPr>
        <p:cNvPr id="1" name=""/>
        <p:cNvGrpSpPr/>
        <p:nvPr/>
      </p:nvGrpSpPr>
      <p:grpSpPr>
        <a:xfrm>
          <a:off x="0" y="0"/>
          <a:ext cx="0" cy="0"/>
          <a:chOff x="0" y="0"/>
          <a:chExt cx="0" cy="0"/>
        </a:xfrm>
      </p:grpSpPr>
      <p:pic>
        <p:nvPicPr>
          <p:cNvPr id="7" name="Picture 6" descr="A person standing in a room&#10;&#10;Description automatically generated">
            <a:extLst>
              <a:ext uri="{FF2B5EF4-FFF2-40B4-BE49-F238E27FC236}">
                <a16:creationId xmlns:a16="http://schemas.microsoft.com/office/drawing/2014/main" id="{B93EE1AA-04E2-40CB-A1AE-33273F4D7E0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15" b="515"/>
          <a:stretch/>
        </p:blipFill>
        <p:spPr>
          <a:xfrm>
            <a:off x="25697" y="0"/>
            <a:ext cx="12165795" cy="6858000"/>
          </a:xfrm>
          <a:prstGeom prst="rect">
            <a:avLst/>
          </a:prstGeom>
        </p:spPr>
      </p:pic>
      <p:sp>
        <p:nvSpPr>
          <p:cNvPr id="20" name="Rectangle 19">
            <a:extLst>
              <a:ext uri="{FF2B5EF4-FFF2-40B4-BE49-F238E27FC236}">
                <a16:creationId xmlns:a16="http://schemas.microsoft.com/office/drawing/2014/main" id="{0B8010D6-1BFD-F04B-A909-ECCE68E281EB}"/>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70E566A5-49FC-AD45-89AB-DCED00016940}"/>
              </a:ext>
            </a:extLst>
          </p:cNvPr>
          <p:cNvGrpSpPr/>
          <p:nvPr userDrawn="1"/>
        </p:nvGrpSpPr>
        <p:grpSpPr>
          <a:xfrm>
            <a:off x="508" y="0"/>
            <a:ext cx="557784" cy="6858000"/>
            <a:chOff x="508" y="0"/>
            <a:chExt cx="557784" cy="6858000"/>
          </a:xfrm>
        </p:grpSpPr>
        <p:grpSp>
          <p:nvGrpSpPr>
            <p:cNvPr id="23" name="Group 22">
              <a:extLst>
                <a:ext uri="{FF2B5EF4-FFF2-40B4-BE49-F238E27FC236}">
                  <a16:creationId xmlns:a16="http://schemas.microsoft.com/office/drawing/2014/main" id="{1EBBE147-DA73-6346-8DB8-81E09FCB022C}"/>
                </a:ext>
              </a:extLst>
            </p:cNvPr>
            <p:cNvGrpSpPr/>
            <p:nvPr userDrawn="1"/>
          </p:nvGrpSpPr>
          <p:grpSpPr>
            <a:xfrm>
              <a:off x="508" y="0"/>
              <a:ext cx="557784" cy="6858000"/>
              <a:chOff x="554056" y="0"/>
              <a:chExt cx="557784" cy="6858000"/>
            </a:xfrm>
          </p:grpSpPr>
          <p:sp>
            <p:nvSpPr>
              <p:cNvPr id="38" name="Rectangle 37">
                <a:extLst>
                  <a:ext uri="{FF2B5EF4-FFF2-40B4-BE49-F238E27FC236}">
                    <a16:creationId xmlns:a16="http://schemas.microsoft.com/office/drawing/2014/main" id="{3DA50B62-0872-FE48-9C3C-FE10B8A44785}"/>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680C61F5-502F-C945-882B-7D1F121B545B}"/>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grpSp>
        <p:grpSp>
          <p:nvGrpSpPr>
            <p:cNvPr id="24" name="Group 23">
              <a:extLst>
                <a:ext uri="{FF2B5EF4-FFF2-40B4-BE49-F238E27FC236}">
                  <a16:creationId xmlns:a16="http://schemas.microsoft.com/office/drawing/2014/main" id="{5AFD1D44-93AF-DC4B-8EC5-812A0EB5BA0F}"/>
                </a:ext>
              </a:extLst>
            </p:cNvPr>
            <p:cNvGrpSpPr/>
            <p:nvPr userDrawn="1"/>
          </p:nvGrpSpPr>
          <p:grpSpPr>
            <a:xfrm>
              <a:off x="127485" y="120098"/>
              <a:ext cx="303830" cy="302727"/>
              <a:chOff x="226395" y="-668424"/>
              <a:chExt cx="445728" cy="444110"/>
            </a:xfrm>
            <a:solidFill>
              <a:schemeClr val="bg1"/>
            </a:solidFill>
          </p:grpSpPr>
          <p:sp>
            <p:nvSpPr>
              <p:cNvPr id="25" name="Freeform: Shape 27">
                <a:extLst>
                  <a:ext uri="{FF2B5EF4-FFF2-40B4-BE49-F238E27FC236}">
                    <a16:creationId xmlns:a16="http://schemas.microsoft.com/office/drawing/2014/main" id="{1D708FB9-3E7B-D843-9FBB-E8E7425862F4}"/>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6" name="Freeform: Shape 28">
                <a:extLst>
                  <a:ext uri="{FF2B5EF4-FFF2-40B4-BE49-F238E27FC236}">
                    <a16:creationId xmlns:a16="http://schemas.microsoft.com/office/drawing/2014/main" id="{7C99D472-DD95-A74B-B7B8-92699E14E4DF}"/>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4" name="Freeform: Shape 29">
                <a:extLst>
                  <a:ext uri="{FF2B5EF4-FFF2-40B4-BE49-F238E27FC236}">
                    <a16:creationId xmlns:a16="http://schemas.microsoft.com/office/drawing/2014/main" id="{7A2AEA6F-BD34-6B45-88FD-E6D797338AD1}"/>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5" name="Freeform: Shape 30">
                <a:extLst>
                  <a:ext uri="{FF2B5EF4-FFF2-40B4-BE49-F238E27FC236}">
                    <a16:creationId xmlns:a16="http://schemas.microsoft.com/office/drawing/2014/main" id="{35289823-51EF-8845-8252-1025FF18F5F0}"/>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6" name="Freeform: Shape 31">
                <a:extLst>
                  <a:ext uri="{FF2B5EF4-FFF2-40B4-BE49-F238E27FC236}">
                    <a16:creationId xmlns:a16="http://schemas.microsoft.com/office/drawing/2014/main" id="{641ADA30-7141-0745-8E09-4DBDEC043756}"/>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7" name="Freeform: Shape 32">
                <a:extLst>
                  <a:ext uri="{FF2B5EF4-FFF2-40B4-BE49-F238E27FC236}">
                    <a16:creationId xmlns:a16="http://schemas.microsoft.com/office/drawing/2014/main" id="{62D4ADA6-4F8B-6046-8F3F-D0B79F860E89}"/>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sp>
        <p:nvSpPr>
          <p:cNvPr id="2" name="Title 1">
            <a:extLst>
              <a:ext uri="{FF2B5EF4-FFF2-40B4-BE49-F238E27FC236}">
                <a16:creationId xmlns:a16="http://schemas.microsoft.com/office/drawing/2014/main" id="{B5B3B802-A6D5-419D-A56C-BA43B0A5354E}"/>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19" name="Slide Number Placeholder 5">
            <a:extLst>
              <a:ext uri="{FF2B5EF4-FFF2-40B4-BE49-F238E27FC236}">
                <a16:creationId xmlns:a16="http://schemas.microsoft.com/office/drawing/2014/main" id="{66656059-40A7-6146-B275-5B9A117A8B3B}"/>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dirty="0"/>
          </a:p>
        </p:txBody>
      </p:sp>
      <p:sp>
        <p:nvSpPr>
          <p:cNvPr id="40" name="Freeform: Shape 18">
            <a:extLst>
              <a:ext uri="{FF2B5EF4-FFF2-40B4-BE49-F238E27FC236}">
                <a16:creationId xmlns:a16="http://schemas.microsoft.com/office/drawing/2014/main" id="{BE774C5B-EDD6-FA4A-87F9-20BF3DC00093}"/>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22" name="Footer Placeholder 2">
            <a:extLst>
              <a:ext uri="{FF2B5EF4-FFF2-40B4-BE49-F238E27FC236}">
                <a16:creationId xmlns:a16="http://schemas.microsoft.com/office/drawing/2014/main" id="{12DC6C09-03B2-4388-AEEB-B3EE0E13276E}"/>
              </a:ext>
            </a:extLst>
          </p:cNvPr>
          <p:cNvSpPr>
            <a:spLocks noGrp="1"/>
          </p:cNvSpPr>
          <p:nvPr>
            <p:ph type="ftr" sz="quarter" idx="10"/>
          </p:nvPr>
        </p:nvSpPr>
        <p:spPr>
          <a:xfrm>
            <a:off x="965435" y="6592092"/>
            <a:ext cx="8911810" cy="231775"/>
          </a:xfrm>
        </p:spPr>
        <p:txBody>
          <a:bodyPr/>
          <a:lstStyle>
            <a:lvl1pPr>
              <a:defRPr>
                <a:solidFill>
                  <a:schemeClr val="bg1"/>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1669225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6">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A97A66E-FB47-4DD4-94EC-2F73DD9448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6" y="1"/>
            <a:ext cx="12217207" cy="6857999"/>
          </a:xfrm>
          <a:prstGeom prst="rect">
            <a:avLst/>
          </a:prstGeom>
        </p:spPr>
      </p:pic>
      <p:sp>
        <p:nvSpPr>
          <p:cNvPr id="40" name="Rectangle 39">
            <a:extLst>
              <a:ext uri="{FF2B5EF4-FFF2-40B4-BE49-F238E27FC236}">
                <a16:creationId xmlns:a16="http://schemas.microsoft.com/office/drawing/2014/main" id="{235298FC-5558-E147-98EF-222CFCF9ABE6}"/>
              </a:ext>
            </a:extLst>
          </p:cNvPr>
          <p:cNvSpPr/>
          <p:nvPr userDrawn="1"/>
        </p:nvSpPr>
        <p:spPr>
          <a:xfrm>
            <a:off x="0" y="0"/>
            <a:ext cx="12217201"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41" name="Group 40">
            <a:extLst>
              <a:ext uri="{FF2B5EF4-FFF2-40B4-BE49-F238E27FC236}">
                <a16:creationId xmlns:a16="http://schemas.microsoft.com/office/drawing/2014/main" id="{50E4EDA6-83AF-834D-A9E4-42E3441E0729}"/>
              </a:ext>
            </a:extLst>
          </p:cNvPr>
          <p:cNvGrpSpPr/>
          <p:nvPr userDrawn="1"/>
        </p:nvGrpSpPr>
        <p:grpSpPr>
          <a:xfrm>
            <a:off x="508" y="0"/>
            <a:ext cx="557784" cy="6858000"/>
            <a:chOff x="508" y="0"/>
            <a:chExt cx="557784" cy="6858000"/>
          </a:xfrm>
        </p:grpSpPr>
        <p:grpSp>
          <p:nvGrpSpPr>
            <p:cNvPr id="42" name="Group 41">
              <a:extLst>
                <a:ext uri="{FF2B5EF4-FFF2-40B4-BE49-F238E27FC236}">
                  <a16:creationId xmlns:a16="http://schemas.microsoft.com/office/drawing/2014/main" id="{9C2B90A5-E643-9E4D-A63C-62090D82BEEF}"/>
                </a:ext>
              </a:extLst>
            </p:cNvPr>
            <p:cNvGrpSpPr/>
            <p:nvPr userDrawn="1"/>
          </p:nvGrpSpPr>
          <p:grpSpPr>
            <a:xfrm>
              <a:off x="508" y="0"/>
              <a:ext cx="557784" cy="6858000"/>
              <a:chOff x="554056" y="0"/>
              <a:chExt cx="557784" cy="6858000"/>
            </a:xfrm>
          </p:grpSpPr>
          <p:sp>
            <p:nvSpPr>
              <p:cNvPr id="50" name="Rectangle 49">
                <a:extLst>
                  <a:ext uri="{FF2B5EF4-FFF2-40B4-BE49-F238E27FC236}">
                    <a16:creationId xmlns:a16="http://schemas.microsoft.com/office/drawing/2014/main" id="{DF6D2DE5-A47A-DD4A-A0DD-9B2FFC2E51A0}"/>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4930B32B-6186-CC4A-AD07-38D99B6D410D}"/>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grpSp>
        <p:grpSp>
          <p:nvGrpSpPr>
            <p:cNvPr id="43" name="Group 42">
              <a:extLst>
                <a:ext uri="{FF2B5EF4-FFF2-40B4-BE49-F238E27FC236}">
                  <a16:creationId xmlns:a16="http://schemas.microsoft.com/office/drawing/2014/main" id="{1243BBD4-5369-A44C-8C74-A85F25AFB01D}"/>
                </a:ext>
              </a:extLst>
            </p:cNvPr>
            <p:cNvGrpSpPr/>
            <p:nvPr userDrawn="1"/>
          </p:nvGrpSpPr>
          <p:grpSpPr>
            <a:xfrm>
              <a:off x="127485" y="120098"/>
              <a:ext cx="303830" cy="302727"/>
              <a:chOff x="226395" y="-668424"/>
              <a:chExt cx="445728" cy="444110"/>
            </a:xfrm>
            <a:solidFill>
              <a:schemeClr val="bg1"/>
            </a:solidFill>
          </p:grpSpPr>
          <p:sp>
            <p:nvSpPr>
              <p:cNvPr id="44" name="Freeform: Shape 27">
                <a:extLst>
                  <a:ext uri="{FF2B5EF4-FFF2-40B4-BE49-F238E27FC236}">
                    <a16:creationId xmlns:a16="http://schemas.microsoft.com/office/drawing/2014/main" id="{2CBE88C3-EF76-ED4F-A498-93916E703BB1}"/>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5" name="Freeform: Shape 28">
                <a:extLst>
                  <a:ext uri="{FF2B5EF4-FFF2-40B4-BE49-F238E27FC236}">
                    <a16:creationId xmlns:a16="http://schemas.microsoft.com/office/drawing/2014/main" id="{8AD8A8DB-F737-944E-857E-9123D5CE162C}"/>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6" name="Freeform: Shape 29">
                <a:extLst>
                  <a:ext uri="{FF2B5EF4-FFF2-40B4-BE49-F238E27FC236}">
                    <a16:creationId xmlns:a16="http://schemas.microsoft.com/office/drawing/2014/main" id="{E13D7D33-D386-2149-99F1-942442C4A194}"/>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7" name="Freeform: Shape 30">
                <a:extLst>
                  <a:ext uri="{FF2B5EF4-FFF2-40B4-BE49-F238E27FC236}">
                    <a16:creationId xmlns:a16="http://schemas.microsoft.com/office/drawing/2014/main" id="{ECB2D577-83EF-7A42-8D1E-ABBAA16C67BE}"/>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8" name="Freeform: Shape 31">
                <a:extLst>
                  <a:ext uri="{FF2B5EF4-FFF2-40B4-BE49-F238E27FC236}">
                    <a16:creationId xmlns:a16="http://schemas.microsoft.com/office/drawing/2014/main" id="{90BE7EE0-AFF3-EF4D-9994-2C30132830FA}"/>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9" name="Freeform: Shape 32">
                <a:extLst>
                  <a:ext uri="{FF2B5EF4-FFF2-40B4-BE49-F238E27FC236}">
                    <a16:creationId xmlns:a16="http://schemas.microsoft.com/office/drawing/2014/main" id="{BC755A57-AC82-0A4A-9499-5691622B3F19}"/>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sp>
        <p:nvSpPr>
          <p:cNvPr id="2" name="Title 1">
            <a:extLst>
              <a:ext uri="{FF2B5EF4-FFF2-40B4-BE49-F238E27FC236}">
                <a16:creationId xmlns:a16="http://schemas.microsoft.com/office/drawing/2014/main" id="{B5B3B802-A6D5-419D-A56C-BA43B0A5354E}"/>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19" name="Slide Number Placeholder 5">
            <a:extLst>
              <a:ext uri="{FF2B5EF4-FFF2-40B4-BE49-F238E27FC236}">
                <a16:creationId xmlns:a16="http://schemas.microsoft.com/office/drawing/2014/main" id="{64096C5E-A620-5843-82F2-F5E9A0B82C99}"/>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dirty="0"/>
          </a:p>
        </p:txBody>
      </p:sp>
      <p:sp>
        <p:nvSpPr>
          <p:cNvPr id="52" name="Freeform: Shape 18">
            <a:extLst>
              <a:ext uri="{FF2B5EF4-FFF2-40B4-BE49-F238E27FC236}">
                <a16:creationId xmlns:a16="http://schemas.microsoft.com/office/drawing/2014/main" id="{B25D8878-B71D-AA4B-A39B-D7563A17706E}"/>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20" name="Footer Placeholder 2">
            <a:extLst>
              <a:ext uri="{FF2B5EF4-FFF2-40B4-BE49-F238E27FC236}">
                <a16:creationId xmlns:a16="http://schemas.microsoft.com/office/drawing/2014/main" id="{E6BB3CA7-7AB3-4566-82F2-4212601807B6}"/>
              </a:ext>
            </a:extLst>
          </p:cNvPr>
          <p:cNvSpPr>
            <a:spLocks noGrp="1"/>
          </p:cNvSpPr>
          <p:nvPr>
            <p:ph type="ftr" sz="quarter" idx="10"/>
          </p:nvPr>
        </p:nvSpPr>
        <p:spPr>
          <a:xfrm>
            <a:off x="965435" y="6592092"/>
            <a:ext cx="8911810" cy="231775"/>
          </a:xfrm>
        </p:spPr>
        <p:txBody>
          <a:bodyPr/>
          <a:lstStyle>
            <a:lvl1pPr>
              <a:defRPr>
                <a:solidFill>
                  <a:schemeClr val="bg1"/>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25985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er 2a">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dirty="0"/>
          </a:p>
        </p:txBody>
      </p:sp>
      <p:sp>
        <p:nvSpPr>
          <p:cNvPr id="3" name="Content Placeholder 2">
            <a:extLst>
              <a:ext uri="{FF2B5EF4-FFF2-40B4-BE49-F238E27FC236}">
                <a16:creationId xmlns:a16="http://schemas.microsoft.com/office/drawing/2014/main" id="{9CBD4587-37CF-A844-A325-183B94875DE0}"/>
              </a:ext>
            </a:extLst>
          </p:cNvPr>
          <p:cNvSpPr>
            <a:spLocks noGrp="1"/>
          </p:cNvSpPr>
          <p:nvPr>
            <p:ph sz="quarter" idx="13"/>
          </p:nvPr>
        </p:nvSpPr>
        <p:spPr>
          <a:xfrm>
            <a:off x="965198" y="2503487"/>
            <a:ext cx="10515600" cy="2209189"/>
          </a:xfrm>
          <a:prstGeom prst="rect">
            <a:avLst/>
          </a:prstGeom>
        </p:spPr>
        <p:txBody>
          <a:bodyPr>
            <a:noAutofit/>
          </a:bodyPr>
          <a:lstStyle>
            <a:lvl1pPr marL="0" indent="0">
              <a:buNone/>
              <a:defRPr sz="2400" b="1" i="0">
                <a:solidFill>
                  <a:schemeClr val="bg2"/>
                </a:solidFill>
                <a:latin typeface="+mj-lt"/>
              </a:defRPr>
            </a:lvl1pPr>
            <a:lvl2pPr>
              <a:defRPr sz="2000">
                <a:latin typeface="+mn-lt"/>
              </a:defRPr>
            </a:lvl2pPr>
            <a:lvl3pPr>
              <a:defRPr sz="18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p:txBody>
      </p:sp>
      <p:sp>
        <p:nvSpPr>
          <p:cNvPr id="6" name="Title 6">
            <a:extLst>
              <a:ext uri="{FF2B5EF4-FFF2-40B4-BE49-F238E27FC236}">
                <a16:creationId xmlns:a16="http://schemas.microsoft.com/office/drawing/2014/main" id="{52729AC6-1F35-2D49-9F37-CEA6D936C276}"/>
              </a:ext>
            </a:extLst>
          </p:cNvPr>
          <p:cNvSpPr>
            <a:spLocks noGrp="1"/>
          </p:cNvSpPr>
          <p:nvPr>
            <p:ph type="title"/>
          </p:nvPr>
        </p:nvSpPr>
        <p:spPr>
          <a:xfrm>
            <a:off x="965972" y="1376081"/>
            <a:ext cx="1051560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8" name="Content Placeholder 11">
            <a:extLst>
              <a:ext uri="{FF2B5EF4-FFF2-40B4-BE49-F238E27FC236}">
                <a16:creationId xmlns:a16="http://schemas.microsoft.com/office/drawing/2014/main" id="{1E90D483-D35D-1F49-AB75-D5B52F68111C}"/>
              </a:ext>
            </a:extLst>
          </p:cNvPr>
          <p:cNvSpPr>
            <a:spLocks noGrp="1"/>
          </p:cNvSpPr>
          <p:nvPr>
            <p:ph sz="quarter" idx="15"/>
          </p:nvPr>
        </p:nvSpPr>
        <p:spPr>
          <a:xfrm>
            <a:off x="965198" y="827224"/>
            <a:ext cx="10515600" cy="620712"/>
          </a:xfrm>
          <a:prstGeom prst="rect">
            <a:avLst/>
          </a:prstGeom>
        </p:spPr>
        <p:txBody>
          <a:bodyPr>
            <a:noAutofit/>
          </a:bodyPr>
          <a:lstStyle>
            <a:lvl1pPr marL="0" indent="0">
              <a:buNone/>
              <a:defRPr sz="3600" b="1" i="0" spc="-30" baseline="0">
                <a:solidFill>
                  <a:schemeClr val="bg2"/>
                </a:solidFill>
                <a:latin typeface="+mj-lt"/>
              </a:defRPr>
            </a:lvl1pPr>
          </a:lstStyle>
          <a:p>
            <a:pPr lvl="0"/>
            <a:r>
              <a:rPr lang="en-US" dirty="0"/>
              <a:t>Click to edit Master</a:t>
            </a:r>
          </a:p>
        </p:txBody>
      </p:sp>
      <p:sp>
        <p:nvSpPr>
          <p:cNvPr id="14" name="Text Placeholder 7">
            <a:extLst>
              <a:ext uri="{FF2B5EF4-FFF2-40B4-BE49-F238E27FC236}">
                <a16:creationId xmlns:a16="http://schemas.microsoft.com/office/drawing/2014/main" id="{9A2F7A6E-8467-1243-ADA9-38BF3093E270}"/>
              </a:ext>
            </a:extLst>
          </p:cNvPr>
          <p:cNvSpPr>
            <a:spLocks noGrp="1"/>
          </p:cNvSpPr>
          <p:nvPr>
            <p:ph type="body" sz="quarter" idx="16"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5" name="Footer Placeholder 4">
            <a:extLst>
              <a:ext uri="{FF2B5EF4-FFF2-40B4-BE49-F238E27FC236}">
                <a16:creationId xmlns:a16="http://schemas.microsoft.com/office/drawing/2014/main" id="{E2E7FE21-1F60-4608-880F-F743A345267D}"/>
              </a:ext>
            </a:extLst>
          </p:cNvPr>
          <p:cNvSpPr>
            <a:spLocks noGrp="1"/>
          </p:cNvSpPr>
          <p:nvPr>
            <p:ph type="ftr" sz="quarter" idx="17"/>
          </p:nvPr>
        </p:nvSpPr>
        <p:spPr/>
        <p:txBody>
          <a:body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214956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7">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A97A66E-FB47-4DD4-94EC-2F73DD9448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10" b="515"/>
          <a:stretch/>
        </p:blipFill>
        <p:spPr>
          <a:xfrm>
            <a:off x="-1" y="1"/>
            <a:ext cx="12191493" cy="6857999"/>
          </a:xfrm>
          <a:prstGeom prst="rect">
            <a:avLst/>
          </a:prstGeom>
        </p:spPr>
      </p:pic>
      <p:sp>
        <p:nvSpPr>
          <p:cNvPr id="40" name="Rectangle 39">
            <a:extLst>
              <a:ext uri="{FF2B5EF4-FFF2-40B4-BE49-F238E27FC236}">
                <a16:creationId xmlns:a16="http://schemas.microsoft.com/office/drawing/2014/main" id="{E99765E8-A57F-1446-82CD-C5306D443351}"/>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41" name="Group 40">
            <a:extLst>
              <a:ext uri="{FF2B5EF4-FFF2-40B4-BE49-F238E27FC236}">
                <a16:creationId xmlns:a16="http://schemas.microsoft.com/office/drawing/2014/main" id="{FE6CF37D-DB00-784A-8D0D-8B21E6B2B857}"/>
              </a:ext>
            </a:extLst>
          </p:cNvPr>
          <p:cNvGrpSpPr/>
          <p:nvPr userDrawn="1"/>
        </p:nvGrpSpPr>
        <p:grpSpPr>
          <a:xfrm>
            <a:off x="508" y="0"/>
            <a:ext cx="557784" cy="6858000"/>
            <a:chOff x="508" y="0"/>
            <a:chExt cx="557784" cy="6858000"/>
          </a:xfrm>
        </p:grpSpPr>
        <p:grpSp>
          <p:nvGrpSpPr>
            <p:cNvPr id="42" name="Group 41">
              <a:extLst>
                <a:ext uri="{FF2B5EF4-FFF2-40B4-BE49-F238E27FC236}">
                  <a16:creationId xmlns:a16="http://schemas.microsoft.com/office/drawing/2014/main" id="{DB5F2871-589D-C345-BCDE-90DC5CCC99F8}"/>
                </a:ext>
              </a:extLst>
            </p:cNvPr>
            <p:cNvGrpSpPr/>
            <p:nvPr userDrawn="1"/>
          </p:nvGrpSpPr>
          <p:grpSpPr>
            <a:xfrm>
              <a:off x="508" y="0"/>
              <a:ext cx="557784" cy="6858000"/>
              <a:chOff x="554056" y="0"/>
              <a:chExt cx="557784" cy="6858000"/>
            </a:xfrm>
          </p:grpSpPr>
          <p:sp>
            <p:nvSpPr>
              <p:cNvPr id="50" name="Rectangle 49">
                <a:extLst>
                  <a:ext uri="{FF2B5EF4-FFF2-40B4-BE49-F238E27FC236}">
                    <a16:creationId xmlns:a16="http://schemas.microsoft.com/office/drawing/2014/main" id="{CB700C3A-5F2A-4D42-BC31-69F6D0A3CCFC}"/>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A2FF2FF7-8D70-0B4C-B39A-4DA739CD7BED}"/>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grpSp>
        <p:grpSp>
          <p:nvGrpSpPr>
            <p:cNvPr id="43" name="Group 42">
              <a:extLst>
                <a:ext uri="{FF2B5EF4-FFF2-40B4-BE49-F238E27FC236}">
                  <a16:creationId xmlns:a16="http://schemas.microsoft.com/office/drawing/2014/main" id="{6BA02987-2D34-F94E-A5D7-056F8D534223}"/>
                </a:ext>
              </a:extLst>
            </p:cNvPr>
            <p:cNvGrpSpPr/>
            <p:nvPr userDrawn="1"/>
          </p:nvGrpSpPr>
          <p:grpSpPr>
            <a:xfrm>
              <a:off x="127485" y="120098"/>
              <a:ext cx="303830" cy="302727"/>
              <a:chOff x="226395" y="-668424"/>
              <a:chExt cx="445728" cy="444110"/>
            </a:xfrm>
            <a:solidFill>
              <a:schemeClr val="bg1"/>
            </a:solidFill>
          </p:grpSpPr>
          <p:sp>
            <p:nvSpPr>
              <p:cNvPr id="44" name="Freeform: Shape 27">
                <a:extLst>
                  <a:ext uri="{FF2B5EF4-FFF2-40B4-BE49-F238E27FC236}">
                    <a16:creationId xmlns:a16="http://schemas.microsoft.com/office/drawing/2014/main" id="{23B49B33-A150-3E40-8EEF-AE839E06CC52}"/>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5" name="Freeform: Shape 28">
                <a:extLst>
                  <a:ext uri="{FF2B5EF4-FFF2-40B4-BE49-F238E27FC236}">
                    <a16:creationId xmlns:a16="http://schemas.microsoft.com/office/drawing/2014/main" id="{F74EB865-5860-864F-BB2B-69A4DF7450B2}"/>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6" name="Freeform: Shape 29">
                <a:extLst>
                  <a:ext uri="{FF2B5EF4-FFF2-40B4-BE49-F238E27FC236}">
                    <a16:creationId xmlns:a16="http://schemas.microsoft.com/office/drawing/2014/main" id="{C3CD706C-D75D-D843-870C-EF5D8CCC3FF6}"/>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7" name="Freeform: Shape 30">
                <a:extLst>
                  <a:ext uri="{FF2B5EF4-FFF2-40B4-BE49-F238E27FC236}">
                    <a16:creationId xmlns:a16="http://schemas.microsoft.com/office/drawing/2014/main" id="{614F34DB-A231-2441-A0D5-C878771AB15E}"/>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8" name="Freeform: Shape 31">
                <a:extLst>
                  <a:ext uri="{FF2B5EF4-FFF2-40B4-BE49-F238E27FC236}">
                    <a16:creationId xmlns:a16="http://schemas.microsoft.com/office/drawing/2014/main" id="{8715C685-A3A8-A74D-8CB6-FBD44EF6F8C4}"/>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9" name="Freeform: Shape 32">
                <a:extLst>
                  <a:ext uri="{FF2B5EF4-FFF2-40B4-BE49-F238E27FC236}">
                    <a16:creationId xmlns:a16="http://schemas.microsoft.com/office/drawing/2014/main" id="{27E596B3-34A2-F648-B06D-E202A3E95598}"/>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sp>
        <p:nvSpPr>
          <p:cNvPr id="2" name="Title 1">
            <a:extLst>
              <a:ext uri="{FF2B5EF4-FFF2-40B4-BE49-F238E27FC236}">
                <a16:creationId xmlns:a16="http://schemas.microsoft.com/office/drawing/2014/main" id="{B5B3B802-A6D5-419D-A56C-BA43B0A5354E}"/>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19" name="Slide Number Placeholder 5">
            <a:extLst>
              <a:ext uri="{FF2B5EF4-FFF2-40B4-BE49-F238E27FC236}">
                <a16:creationId xmlns:a16="http://schemas.microsoft.com/office/drawing/2014/main" id="{BAFB6085-7759-2446-808A-A7C78F34BCD1}"/>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dirty="0"/>
          </a:p>
        </p:txBody>
      </p:sp>
      <p:sp>
        <p:nvSpPr>
          <p:cNvPr id="52" name="Freeform: Shape 18">
            <a:extLst>
              <a:ext uri="{FF2B5EF4-FFF2-40B4-BE49-F238E27FC236}">
                <a16:creationId xmlns:a16="http://schemas.microsoft.com/office/drawing/2014/main" id="{171179F0-5E78-C848-89FD-2CAC80061DE1}"/>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20" name="Footer Placeholder 2">
            <a:extLst>
              <a:ext uri="{FF2B5EF4-FFF2-40B4-BE49-F238E27FC236}">
                <a16:creationId xmlns:a16="http://schemas.microsoft.com/office/drawing/2014/main" id="{51A56862-26E3-4738-8168-EC6AD2CE9BE6}"/>
              </a:ext>
            </a:extLst>
          </p:cNvPr>
          <p:cNvSpPr>
            <a:spLocks noGrp="1"/>
          </p:cNvSpPr>
          <p:nvPr>
            <p:ph type="ftr" sz="quarter" idx="10"/>
          </p:nvPr>
        </p:nvSpPr>
        <p:spPr>
          <a:xfrm>
            <a:off x="965435" y="6592092"/>
            <a:ext cx="8911810" cy="231775"/>
          </a:xfrm>
        </p:spPr>
        <p:txBody>
          <a:bodyPr/>
          <a:lstStyle>
            <a:lvl1pPr>
              <a:defRPr>
                <a:solidFill>
                  <a:schemeClr val="bg1"/>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402531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Header 8">
    <p:spTree>
      <p:nvGrpSpPr>
        <p:cNvPr id="1" name=""/>
        <p:cNvGrpSpPr/>
        <p:nvPr/>
      </p:nvGrpSpPr>
      <p:grpSpPr>
        <a:xfrm>
          <a:off x="0" y="0"/>
          <a:ext cx="0" cy="0"/>
          <a:chOff x="0" y="0"/>
          <a:chExt cx="0" cy="0"/>
        </a:xfrm>
      </p:grpSpPr>
      <p:pic>
        <p:nvPicPr>
          <p:cNvPr id="4" name="Picture 3" descr="A picture containing table, man, person, indoor&#10;&#10;Description automatically generated">
            <a:extLst>
              <a:ext uri="{FF2B5EF4-FFF2-40B4-BE49-F238E27FC236}">
                <a16:creationId xmlns:a16="http://schemas.microsoft.com/office/drawing/2014/main" id="{D4842D19-8D5D-4422-9793-212DC5B5D39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03" r="-1" b="515"/>
          <a:stretch/>
        </p:blipFill>
        <p:spPr>
          <a:xfrm flipH="1">
            <a:off x="0" y="0"/>
            <a:ext cx="12191492" cy="6858000"/>
          </a:xfrm>
          <a:prstGeom prst="rect">
            <a:avLst/>
          </a:prstGeom>
        </p:spPr>
      </p:pic>
      <p:sp>
        <p:nvSpPr>
          <p:cNvPr id="20" name="Rectangle 19">
            <a:extLst>
              <a:ext uri="{FF2B5EF4-FFF2-40B4-BE49-F238E27FC236}">
                <a16:creationId xmlns:a16="http://schemas.microsoft.com/office/drawing/2014/main" id="{19DB6630-2844-4E46-B7FF-DA90306DADF4}"/>
              </a:ext>
            </a:extLst>
          </p:cNvPr>
          <p:cNvSpPr/>
          <p:nvPr userDrawn="1"/>
        </p:nvSpPr>
        <p:spPr>
          <a:xfrm>
            <a:off x="0" y="0"/>
            <a:ext cx="12191492"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8A61DDAD-D14B-1D4E-99EF-D13A979EB62A}"/>
              </a:ext>
            </a:extLst>
          </p:cNvPr>
          <p:cNvGrpSpPr/>
          <p:nvPr userDrawn="1"/>
        </p:nvGrpSpPr>
        <p:grpSpPr>
          <a:xfrm>
            <a:off x="508" y="0"/>
            <a:ext cx="557784" cy="6858000"/>
            <a:chOff x="508" y="0"/>
            <a:chExt cx="557784" cy="6858000"/>
          </a:xfrm>
        </p:grpSpPr>
        <p:grpSp>
          <p:nvGrpSpPr>
            <p:cNvPr id="23" name="Group 22">
              <a:extLst>
                <a:ext uri="{FF2B5EF4-FFF2-40B4-BE49-F238E27FC236}">
                  <a16:creationId xmlns:a16="http://schemas.microsoft.com/office/drawing/2014/main" id="{8C16FE12-03C3-2F45-90B5-B75231783799}"/>
                </a:ext>
              </a:extLst>
            </p:cNvPr>
            <p:cNvGrpSpPr/>
            <p:nvPr userDrawn="1"/>
          </p:nvGrpSpPr>
          <p:grpSpPr>
            <a:xfrm>
              <a:off x="508" y="0"/>
              <a:ext cx="557784" cy="6858000"/>
              <a:chOff x="554056" y="0"/>
              <a:chExt cx="557784" cy="6858000"/>
            </a:xfrm>
          </p:grpSpPr>
          <p:sp>
            <p:nvSpPr>
              <p:cNvPr id="38" name="Rectangle 37">
                <a:extLst>
                  <a:ext uri="{FF2B5EF4-FFF2-40B4-BE49-F238E27FC236}">
                    <a16:creationId xmlns:a16="http://schemas.microsoft.com/office/drawing/2014/main" id="{5267B10C-66EF-1245-896C-053B5AD18302}"/>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88163E0B-44A4-3D40-AE2F-D6526490371F}"/>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grpSp>
        <p:grpSp>
          <p:nvGrpSpPr>
            <p:cNvPr id="24" name="Group 23">
              <a:extLst>
                <a:ext uri="{FF2B5EF4-FFF2-40B4-BE49-F238E27FC236}">
                  <a16:creationId xmlns:a16="http://schemas.microsoft.com/office/drawing/2014/main" id="{3A10FFC5-421C-9E46-803E-128778CDE98F}"/>
                </a:ext>
              </a:extLst>
            </p:cNvPr>
            <p:cNvGrpSpPr/>
            <p:nvPr userDrawn="1"/>
          </p:nvGrpSpPr>
          <p:grpSpPr>
            <a:xfrm>
              <a:off x="127485" y="120098"/>
              <a:ext cx="303830" cy="302727"/>
              <a:chOff x="226395" y="-668424"/>
              <a:chExt cx="445728" cy="444110"/>
            </a:xfrm>
            <a:solidFill>
              <a:schemeClr val="bg1"/>
            </a:solidFill>
          </p:grpSpPr>
          <p:sp>
            <p:nvSpPr>
              <p:cNvPr id="25" name="Freeform: Shape 27">
                <a:extLst>
                  <a:ext uri="{FF2B5EF4-FFF2-40B4-BE49-F238E27FC236}">
                    <a16:creationId xmlns:a16="http://schemas.microsoft.com/office/drawing/2014/main" id="{C2D619F5-7F31-7D46-A25E-C71B3D48B603}"/>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6" name="Freeform: Shape 28">
                <a:extLst>
                  <a:ext uri="{FF2B5EF4-FFF2-40B4-BE49-F238E27FC236}">
                    <a16:creationId xmlns:a16="http://schemas.microsoft.com/office/drawing/2014/main" id="{F51AF609-4358-4E44-B7B7-8E09334010A5}"/>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4" name="Freeform: Shape 29">
                <a:extLst>
                  <a:ext uri="{FF2B5EF4-FFF2-40B4-BE49-F238E27FC236}">
                    <a16:creationId xmlns:a16="http://schemas.microsoft.com/office/drawing/2014/main" id="{C6327FEF-9F77-5744-BBC3-7D076E831312}"/>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5" name="Freeform: Shape 30">
                <a:extLst>
                  <a:ext uri="{FF2B5EF4-FFF2-40B4-BE49-F238E27FC236}">
                    <a16:creationId xmlns:a16="http://schemas.microsoft.com/office/drawing/2014/main" id="{72C00BE3-5174-8B47-930E-AB91DBDFF719}"/>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6" name="Freeform: Shape 31">
                <a:extLst>
                  <a:ext uri="{FF2B5EF4-FFF2-40B4-BE49-F238E27FC236}">
                    <a16:creationId xmlns:a16="http://schemas.microsoft.com/office/drawing/2014/main" id="{414AA818-54CA-FA45-B4A3-062CFE75B53C}"/>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7" name="Freeform: Shape 32">
                <a:extLst>
                  <a:ext uri="{FF2B5EF4-FFF2-40B4-BE49-F238E27FC236}">
                    <a16:creationId xmlns:a16="http://schemas.microsoft.com/office/drawing/2014/main" id="{36F8448B-6C17-FD44-AF8B-D8A2F4021CAB}"/>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sp>
        <p:nvSpPr>
          <p:cNvPr id="2" name="Title 1">
            <a:extLst>
              <a:ext uri="{FF2B5EF4-FFF2-40B4-BE49-F238E27FC236}">
                <a16:creationId xmlns:a16="http://schemas.microsoft.com/office/drawing/2014/main" id="{B5B3B802-A6D5-419D-A56C-BA43B0A5354E}"/>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defRPr>
            </a:lvl1pPr>
          </a:lstStyle>
          <a:p>
            <a:r>
              <a:rPr lang="en-US" dirty="0"/>
              <a:t>Click to edit Master title style</a:t>
            </a:r>
          </a:p>
        </p:txBody>
      </p:sp>
      <p:sp>
        <p:nvSpPr>
          <p:cNvPr id="19" name="Slide Number Placeholder 5">
            <a:extLst>
              <a:ext uri="{FF2B5EF4-FFF2-40B4-BE49-F238E27FC236}">
                <a16:creationId xmlns:a16="http://schemas.microsoft.com/office/drawing/2014/main" id="{03E4EDF3-A7C6-5541-BAC6-2D4E918A4B65}"/>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dirty="0"/>
          </a:p>
        </p:txBody>
      </p:sp>
      <p:sp>
        <p:nvSpPr>
          <p:cNvPr id="40" name="Freeform: Shape 18">
            <a:extLst>
              <a:ext uri="{FF2B5EF4-FFF2-40B4-BE49-F238E27FC236}">
                <a16:creationId xmlns:a16="http://schemas.microsoft.com/office/drawing/2014/main" id="{6DFF9D34-67E7-D742-B737-844A68C5C195}"/>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22" name="Footer Placeholder 2">
            <a:extLst>
              <a:ext uri="{FF2B5EF4-FFF2-40B4-BE49-F238E27FC236}">
                <a16:creationId xmlns:a16="http://schemas.microsoft.com/office/drawing/2014/main" id="{5B0B98FF-D814-4DD4-AC8C-473E59B6DF05}"/>
              </a:ext>
            </a:extLst>
          </p:cNvPr>
          <p:cNvSpPr>
            <a:spLocks noGrp="1"/>
          </p:cNvSpPr>
          <p:nvPr>
            <p:ph type="ftr" sz="quarter" idx="10"/>
          </p:nvPr>
        </p:nvSpPr>
        <p:spPr>
          <a:xfrm>
            <a:off x="965435" y="6592092"/>
            <a:ext cx="8911810" cy="231775"/>
          </a:xfrm>
        </p:spPr>
        <p:txBody>
          <a:bodyPr/>
          <a:lstStyle>
            <a:lvl1pPr>
              <a:defRPr>
                <a:solidFill>
                  <a:schemeClr val="bg1"/>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193063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 9">
    <p:spTree>
      <p:nvGrpSpPr>
        <p:cNvPr id="1" name=""/>
        <p:cNvGrpSpPr/>
        <p:nvPr/>
      </p:nvGrpSpPr>
      <p:grpSpPr>
        <a:xfrm>
          <a:off x="0" y="0"/>
          <a:ext cx="0" cy="0"/>
          <a:chOff x="0" y="0"/>
          <a:chExt cx="0" cy="0"/>
        </a:xfrm>
      </p:grpSpPr>
      <p:pic>
        <p:nvPicPr>
          <p:cNvPr id="4" name="Picture 3" descr="A person sitting at a table using a computer&#10;&#10;Description automatically generated">
            <a:extLst>
              <a:ext uri="{FF2B5EF4-FFF2-40B4-BE49-F238E27FC236}">
                <a16:creationId xmlns:a16="http://schemas.microsoft.com/office/drawing/2014/main" id="{B9086172-5CE9-4651-B379-569AB8FEFC1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2" r="884" b="1274"/>
          <a:stretch/>
        </p:blipFill>
        <p:spPr>
          <a:xfrm>
            <a:off x="0" y="0"/>
            <a:ext cx="12191492" cy="6876016"/>
          </a:xfrm>
          <a:prstGeom prst="rect">
            <a:avLst/>
          </a:prstGeom>
        </p:spPr>
      </p:pic>
      <p:sp>
        <p:nvSpPr>
          <p:cNvPr id="40" name="Rectangle 39">
            <a:extLst>
              <a:ext uri="{FF2B5EF4-FFF2-40B4-BE49-F238E27FC236}">
                <a16:creationId xmlns:a16="http://schemas.microsoft.com/office/drawing/2014/main" id="{B85C14B9-8B10-DA48-AA70-A9114099D1E5}"/>
              </a:ext>
            </a:extLst>
          </p:cNvPr>
          <p:cNvSpPr/>
          <p:nvPr userDrawn="1"/>
        </p:nvSpPr>
        <p:spPr>
          <a:xfrm>
            <a:off x="-2" y="0"/>
            <a:ext cx="12192002" cy="68760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41" name="Group 40">
            <a:extLst>
              <a:ext uri="{FF2B5EF4-FFF2-40B4-BE49-F238E27FC236}">
                <a16:creationId xmlns:a16="http://schemas.microsoft.com/office/drawing/2014/main" id="{322475B6-7CEF-5C48-BDF0-A71FD37F4E44}"/>
              </a:ext>
            </a:extLst>
          </p:cNvPr>
          <p:cNvGrpSpPr/>
          <p:nvPr userDrawn="1"/>
        </p:nvGrpSpPr>
        <p:grpSpPr>
          <a:xfrm>
            <a:off x="508" y="0"/>
            <a:ext cx="557784" cy="6858000"/>
            <a:chOff x="508" y="0"/>
            <a:chExt cx="557784" cy="6858000"/>
          </a:xfrm>
        </p:grpSpPr>
        <p:grpSp>
          <p:nvGrpSpPr>
            <p:cNvPr id="42" name="Group 41">
              <a:extLst>
                <a:ext uri="{FF2B5EF4-FFF2-40B4-BE49-F238E27FC236}">
                  <a16:creationId xmlns:a16="http://schemas.microsoft.com/office/drawing/2014/main" id="{8CB26A4E-1CEE-7546-923D-07E4CB78864E}"/>
                </a:ext>
              </a:extLst>
            </p:cNvPr>
            <p:cNvGrpSpPr/>
            <p:nvPr userDrawn="1"/>
          </p:nvGrpSpPr>
          <p:grpSpPr>
            <a:xfrm>
              <a:off x="508" y="0"/>
              <a:ext cx="557784" cy="6858000"/>
              <a:chOff x="554056" y="0"/>
              <a:chExt cx="557784" cy="6858000"/>
            </a:xfrm>
          </p:grpSpPr>
          <p:sp>
            <p:nvSpPr>
              <p:cNvPr id="50" name="Rectangle 49">
                <a:extLst>
                  <a:ext uri="{FF2B5EF4-FFF2-40B4-BE49-F238E27FC236}">
                    <a16:creationId xmlns:a16="http://schemas.microsoft.com/office/drawing/2014/main" id="{471BF301-0A4D-BB48-80DD-C6690DBFAC66}"/>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6262EBD3-4DB2-CD41-BD89-ED084B96D517}"/>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grpSp>
        <p:grpSp>
          <p:nvGrpSpPr>
            <p:cNvPr id="43" name="Group 42">
              <a:extLst>
                <a:ext uri="{FF2B5EF4-FFF2-40B4-BE49-F238E27FC236}">
                  <a16:creationId xmlns:a16="http://schemas.microsoft.com/office/drawing/2014/main" id="{AB7E0EF9-F44F-064A-8E73-84837BC9B84D}"/>
                </a:ext>
              </a:extLst>
            </p:cNvPr>
            <p:cNvGrpSpPr/>
            <p:nvPr userDrawn="1"/>
          </p:nvGrpSpPr>
          <p:grpSpPr>
            <a:xfrm>
              <a:off x="127485" y="120098"/>
              <a:ext cx="303830" cy="302727"/>
              <a:chOff x="226395" y="-668424"/>
              <a:chExt cx="445728" cy="444110"/>
            </a:xfrm>
            <a:solidFill>
              <a:schemeClr val="bg1"/>
            </a:solidFill>
          </p:grpSpPr>
          <p:sp>
            <p:nvSpPr>
              <p:cNvPr id="44" name="Freeform: Shape 27">
                <a:extLst>
                  <a:ext uri="{FF2B5EF4-FFF2-40B4-BE49-F238E27FC236}">
                    <a16:creationId xmlns:a16="http://schemas.microsoft.com/office/drawing/2014/main" id="{DFB29C89-E165-AD4F-AD17-A229B10FDF08}"/>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5" name="Freeform: Shape 28">
                <a:extLst>
                  <a:ext uri="{FF2B5EF4-FFF2-40B4-BE49-F238E27FC236}">
                    <a16:creationId xmlns:a16="http://schemas.microsoft.com/office/drawing/2014/main" id="{9C9868C7-9078-7E46-9DCD-AF9DB3324250}"/>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6" name="Freeform: Shape 29">
                <a:extLst>
                  <a:ext uri="{FF2B5EF4-FFF2-40B4-BE49-F238E27FC236}">
                    <a16:creationId xmlns:a16="http://schemas.microsoft.com/office/drawing/2014/main" id="{68D191AB-B0BE-9F43-A44E-71AB76298E52}"/>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7" name="Freeform: Shape 30">
                <a:extLst>
                  <a:ext uri="{FF2B5EF4-FFF2-40B4-BE49-F238E27FC236}">
                    <a16:creationId xmlns:a16="http://schemas.microsoft.com/office/drawing/2014/main" id="{D312F071-6287-9F4A-ADBB-83448A3A2464}"/>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8" name="Freeform: Shape 31">
                <a:extLst>
                  <a:ext uri="{FF2B5EF4-FFF2-40B4-BE49-F238E27FC236}">
                    <a16:creationId xmlns:a16="http://schemas.microsoft.com/office/drawing/2014/main" id="{2937293D-FE6D-1E41-BFE4-247A860B7D44}"/>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9" name="Freeform: Shape 32">
                <a:extLst>
                  <a:ext uri="{FF2B5EF4-FFF2-40B4-BE49-F238E27FC236}">
                    <a16:creationId xmlns:a16="http://schemas.microsoft.com/office/drawing/2014/main" id="{C2AEEC81-8263-BF4B-BB47-A8A3F8957EF7}"/>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sp>
        <p:nvSpPr>
          <p:cNvPr id="19" name="Slide Number Placeholder 5">
            <a:extLst>
              <a:ext uri="{FF2B5EF4-FFF2-40B4-BE49-F238E27FC236}">
                <a16:creationId xmlns:a16="http://schemas.microsoft.com/office/drawing/2014/main" id="{1756DA8E-5E21-0841-86DF-2F11AFB904C2}"/>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dirty="0"/>
          </a:p>
        </p:txBody>
      </p:sp>
      <p:sp>
        <p:nvSpPr>
          <p:cNvPr id="52" name="Freeform: Shape 18">
            <a:extLst>
              <a:ext uri="{FF2B5EF4-FFF2-40B4-BE49-F238E27FC236}">
                <a16:creationId xmlns:a16="http://schemas.microsoft.com/office/drawing/2014/main" id="{CD3AB657-BF2E-6240-86A9-C56E00B1E867}"/>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3" name="Title 1">
            <a:extLst>
              <a:ext uri="{FF2B5EF4-FFF2-40B4-BE49-F238E27FC236}">
                <a16:creationId xmlns:a16="http://schemas.microsoft.com/office/drawing/2014/main" id="{BE2950CF-9E31-A743-BCBD-6991CA032697}"/>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20" name="Footer Placeholder 2">
            <a:extLst>
              <a:ext uri="{FF2B5EF4-FFF2-40B4-BE49-F238E27FC236}">
                <a16:creationId xmlns:a16="http://schemas.microsoft.com/office/drawing/2014/main" id="{35F0043C-AAA5-4F0C-AE9A-01B135578B6C}"/>
              </a:ext>
            </a:extLst>
          </p:cNvPr>
          <p:cNvSpPr>
            <a:spLocks noGrp="1"/>
          </p:cNvSpPr>
          <p:nvPr>
            <p:ph type="ftr" sz="quarter" idx="10"/>
          </p:nvPr>
        </p:nvSpPr>
        <p:spPr>
          <a:xfrm>
            <a:off x="965435" y="6592092"/>
            <a:ext cx="8911810" cy="231775"/>
          </a:xfrm>
        </p:spPr>
        <p:txBody>
          <a:bodyPr/>
          <a:lstStyle>
            <a:lvl1pPr>
              <a:defRPr>
                <a:solidFill>
                  <a:schemeClr val="bg1"/>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274530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10">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715F58C-9F11-C147-80F4-89195D858F7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5513" r="1756"/>
          <a:stretch/>
        </p:blipFill>
        <p:spPr>
          <a:xfrm>
            <a:off x="-510" y="6723"/>
            <a:ext cx="12192002" cy="6876016"/>
          </a:xfrm>
          <a:prstGeom prst="rect">
            <a:avLst/>
          </a:prstGeom>
        </p:spPr>
      </p:pic>
      <p:sp>
        <p:nvSpPr>
          <p:cNvPr id="40" name="Rectangle 39">
            <a:extLst>
              <a:ext uri="{FF2B5EF4-FFF2-40B4-BE49-F238E27FC236}">
                <a16:creationId xmlns:a16="http://schemas.microsoft.com/office/drawing/2014/main" id="{B85C14B9-8B10-DA48-AA70-A9114099D1E5}"/>
              </a:ext>
            </a:extLst>
          </p:cNvPr>
          <p:cNvSpPr/>
          <p:nvPr userDrawn="1"/>
        </p:nvSpPr>
        <p:spPr>
          <a:xfrm>
            <a:off x="-2" y="0"/>
            <a:ext cx="12192002" cy="68760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41" name="Group 40">
            <a:extLst>
              <a:ext uri="{FF2B5EF4-FFF2-40B4-BE49-F238E27FC236}">
                <a16:creationId xmlns:a16="http://schemas.microsoft.com/office/drawing/2014/main" id="{322475B6-7CEF-5C48-BDF0-A71FD37F4E44}"/>
              </a:ext>
            </a:extLst>
          </p:cNvPr>
          <p:cNvGrpSpPr/>
          <p:nvPr userDrawn="1"/>
        </p:nvGrpSpPr>
        <p:grpSpPr>
          <a:xfrm>
            <a:off x="508" y="0"/>
            <a:ext cx="557784" cy="6858000"/>
            <a:chOff x="508" y="0"/>
            <a:chExt cx="557784" cy="6858000"/>
          </a:xfrm>
        </p:grpSpPr>
        <p:grpSp>
          <p:nvGrpSpPr>
            <p:cNvPr id="42" name="Group 41">
              <a:extLst>
                <a:ext uri="{FF2B5EF4-FFF2-40B4-BE49-F238E27FC236}">
                  <a16:creationId xmlns:a16="http://schemas.microsoft.com/office/drawing/2014/main" id="{8CB26A4E-1CEE-7546-923D-07E4CB78864E}"/>
                </a:ext>
              </a:extLst>
            </p:cNvPr>
            <p:cNvGrpSpPr/>
            <p:nvPr userDrawn="1"/>
          </p:nvGrpSpPr>
          <p:grpSpPr>
            <a:xfrm>
              <a:off x="508" y="0"/>
              <a:ext cx="557784" cy="6858000"/>
              <a:chOff x="554056" y="0"/>
              <a:chExt cx="557784" cy="6858000"/>
            </a:xfrm>
          </p:grpSpPr>
          <p:sp>
            <p:nvSpPr>
              <p:cNvPr id="50" name="Rectangle 49">
                <a:extLst>
                  <a:ext uri="{FF2B5EF4-FFF2-40B4-BE49-F238E27FC236}">
                    <a16:creationId xmlns:a16="http://schemas.microsoft.com/office/drawing/2014/main" id="{471BF301-0A4D-BB48-80DD-C6690DBFAC66}"/>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6262EBD3-4DB2-CD41-BD89-ED084B96D517}"/>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grpSp>
        <p:grpSp>
          <p:nvGrpSpPr>
            <p:cNvPr id="43" name="Group 42">
              <a:extLst>
                <a:ext uri="{FF2B5EF4-FFF2-40B4-BE49-F238E27FC236}">
                  <a16:creationId xmlns:a16="http://schemas.microsoft.com/office/drawing/2014/main" id="{AB7E0EF9-F44F-064A-8E73-84837BC9B84D}"/>
                </a:ext>
              </a:extLst>
            </p:cNvPr>
            <p:cNvGrpSpPr/>
            <p:nvPr userDrawn="1"/>
          </p:nvGrpSpPr>
          <p:grpSpPr>
            <a:xfrm>
              <a:off x="127485" y="120098"/>
              <a:ext cx="303830" cy="302727"/>
              <a:chOff x="226395" y="-668424"/>
              <a:chExt cx="445728" cy="444110"/>
            </a:xfrm>
            <a:solidFill>
              <a:schemeClr val="bg1"/>
            </a:solidFill>
          </p:grpSpPr>
          <p:sp>
            <p:nvSpPr>
              <p:cNvPr id="44" name="Freeform: Shape 27">
                <a:extLst>
                  <a:ext uri="{FF2B5EF4-FFF2-40B4-BE49-F238E27FC236}">
                    <a16:creationId xmlns:a16="http://schemas.microsoft.com/office/drawing/2014/main" id="{DFB29C89-E165-AD4F-AD17-A229B10FDF08}"/>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5" name="Freeform: Shape 28">
                <a:extLst>
                  <a:ext uri="{FF2B5EF4-FFF2-40B4-BE49-F238E27FC236}">
                    <a16:creationId xmlns:a16="http://schemas.microsoft.com/office/drawing/2014/main" id="{9C9868C7-9078-7E46-9DCD-AF9DB3324250}"/>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6" name="Freeform: Shape 29">
                <a:extLst>
                  <a:ext uri="{FF2B5EF4-FFF2-40B4-BE49-F238E27FC236}">
                    <a16:creationId xmlns:a16="http://schemas.microsoft.com/office/drawing/2014/main" id="{68D191AB-B0BE-9F43-A44E-71AB76298E52}"/>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7" name="Freeform: Shape 30">
                <a:extLst>
                  <a:ext uri="{FF2B5EF4-FFF2-40B4-BE49-F238E27FC236}">
                    <a16:creationId xmlns:a16="http://schemas.microsoft.com/office/drawing/2014/main" id="{D312F071-6287-9F4A-ADBB-83448A3A2464}"/>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8" name="Freeform: Shape 31">
                <a:extLst>
                  <a:ext uri="{FF2B5EF4-FFF2-40B4-BE49-F238E27FC236}">
                    <a16:creationId xmlns:a16="http://schemas.microsoft.com/office/drawing/2014/main" id="{2937293D-FE6D-1E41-BFE4-247A860B7D44}"/>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9" name="Freeform: Shape 32">
                <a:extLst>
                  <a:ext uri="{FF2B5EF4-FFF2-40B4-BE49-F238E27FC236}">
                    <a16:creationId xmlns:a16="http://schemas.microsoft.com/office/drawing/2014/main" id="{C2AEEC81-8263-BF4B-BB47-A8A3F8957EF7}"/>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sp>
        <p:nvSpPr>
          <p:cNvPr id="19" name="Slide Number Placeholder 5">
            <a:extLst>
              <a:ext uri="{FF2B5EF4-FFF2-40B4-BE49-F238E27FC236}">
                <a16:creationId xmlns:a16="http://schemas.microsoft.com/office/drawing/2014/main" id="{1756DA8E-5E21-0841-86DF-2F11AFB904C2}"/>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dirty="0"/>
          </a:p>
        </p:txBody>
      </p:sp>
      <p:sp>
        <p:nvSpPr>
          <p:cNvPr id="52" name="Freeform: Shape 18">
            <a:extLst>
              <a:ext uri="{FF2B5EF4-FFF2-40B4-BE49-F238E27FC236}">
                <a16:creationId xmlns:a16="http://schemas.microsoft.com/office/drawing/2014/main" id="{CD3AB657-BF2E-6240-86A9-C56E00B1E867}"/>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3" name="Title 1">
            <a:extLst>
              <a:ext uri="{FF2B5EF4-FFF2-40B4-BE49-F238E27FC236}">
                <a16:creationId xmlns:a16="http://schemas.microsoft.com/office/drawing/2014/main" id="{BE2950CF-9E31-A743-BCBD-6991CA032697}"/>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21" name="Footer Placeholder 2">
            <a:extLst>
              <a:ext uri="{FF2B5EF4-FFF2-40B4-BE49-F238E27FC236}">
                <a16:creationId xmlns:a16="http://schemas.microsoft.com/office/drawing/2014/main" id="{A355D214-E087-4FFA-B828-6A7DAD6E7C65}"/>
              </a:ext>
            </a:extLst>
          </p:cNvPr>
          <p:cNvSpPr>
            <a:spLocks noGrp="1"/>
          </p:cNvSpPr>
          <p:nvPr>
            <p:ph type="ftr" sz="quarter" idx="10"/>
          </p:nvPr>
        </p:nvSpPr>
        <p:spPr>
          <a:xfrm>
            <a:off x="965435" y="6592092"/>
            <a:ext cx="8911810" cy="231775"/>
          </a:xfrm>
        </p:spPr>
        <p:txBody>
          <a:bodyPr/>
          <a:lstStyle>
            <a:lvl1pPr>
              <a:defRPr>
                <a:solidFill>
                  <a:schemeClr val="bg1"/>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4072058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Header 11">
    <p:spTree>
      <p:nvGrpSpPr>
        <p:cNvPr id="1" name=""/>
        <p:cNvGrpSpPr/>
        <p:nvPr/>
      </p:nvGrpSpPr>
      <p:grpSpPr>
        <a:xfrm>
          <a:off x="0" y="0"/>
          <a:ext cx="0" cy="0"/>
          <a:chOff x="0" y="0"/>
          <a:chExt cx="0" cy="0"/>
        </a:xfrm>
      </p:grpSpPr>
      <p:pic>
        <p:nvPicPr>
          <p:cNvPr id="21" name="Picture 20" descr="A person standing on a street&#10;&#10;Description automatically generated">
            <a:extLst>
              <a:ext uri="{FF2B5EF4-FFF2-40B4-BE49-F238E27FC236}">
                <a16:creationId xmlns:a16="http://schemas.microsoft.com/office/drawing/2014/main" id="{82A1BCCD-401D-BE44-A249-19A7B8E2DBD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8052" t="-1" r="9216" b="262"/>
          <a:stretch/>
        </p:blipFill>
        <p:spPr>
          <a:xfrm>
            <a:off x="0" y="0"/>
            <a:ext cx="12192000" cy="6858000"/>
          </a:xfrm>
          <a:prstGeom prst="rect">
            <a:avLst/>
          </a:prstGeom>
        </p:spPr>
      </p:pic>
      <p:sp>
        <p:nvSpPr>
          <p:cNvPr id="40" name="Rectangle 39">
            <a:extLst>
              <a:ext uri="{FF2B5EF4-FFF2-40B4-BE49-F238E27FC236}">
                <a16:creationId xmlns:a16="http://schemas.microsoft.com/office/drawing/2014/main" id="{B85C14B9-8B10-DA48-AA70-A9114099D1E5}"/>
              </a:ext>
            </a:extLst>
          </p:cNvPr>
          <p:cNvSpPr/>
          <p:nvPr userDrawn="1"/>
        </p:nvSpPr>
        <p:spPr>
          <a:xfrm>
            <a:off x="326977" y="519816"/>
            <a:ext cx="12192002" cy="68760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41" name="Group 40">
            <a:extLst>
              <a:ext uri="{FF2B5EF4-FFF2-40B4-BE49-F238E27FC236}">
                <a16:creationId xmlns:a16="http://schemas.microsoft.com/office/drawing/2014/main" id="{322475B6-7CEF-5C48-BDF0-A71FD37F4E44}"/>
              </a:ext>
            </a:extLst>
          </p:cNvPr>
          <p:cNvGrpSpPr/>
          <p:nvPr userDrawn="1"/>
        </p:nvGrpSpPr>
        <p:grpSpPr>
          <a:xfrm>
            <a:off x="508" y="0"/>
            <a:ext cx="557784" cy="6858000"/>
            <a:chOff x="508" y="0"/>
            <a:chExt cx="557784" cy="6858000"/>
          </a:xfrm>
        </p:grpSpPr>
        <p:grpSp>
          <p:nvGrpSpPr>
            <p:cNvPr id="42" name="Group 41">
              <a:extLst>
                <a:ext uri="{FF2B5EF4-FFF2-40B4-BE49-F238E27FC236}">
                  <a16:creationId xmlns:a16="http://schemas.microsoft.com/office/drawing/2014/main" id="{8CB26A4E-1CEE-7546-923D-07E4CB78864E}"/>
                </a:ext>
              </a:extLst>
            </p:cNvPr>
            <p:cNvGrpSpPr/>
            <p:nvPr userDrawn="1"/>
          </p:nvGrpSpPr>
          <p:grpSpPr>
            <a:xfrm>
              <a:off x="508" y="0"/>
              <a:ext cx="557784" cy="6858000"/>
              <a:chOff x="554056" y="0"/>
              <a:chExt cx="557784" cy="6858000"/>
            </a:xfrm>
          </p:grpSpPr>
          <p:sp>
            <p:nvSpPr>
              <p:cNvPr id="50" name="Rectangle 49">
                <a:extLst>
                  <a:ext uri="{FF2B5EF4-FFF2-40B4-BE49-F238E27FC236}">
                    <a16:creationId xmlns:a16="http://schemas.microsoft.com/office/drawing/2014/main" id="{471BF301-0A4D-BB48-80DD-C6690DBFAC66}"/>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6262EBD3-4DB2-CD41-BD89-ED084B96D517}"/>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grpSp>
        <p:grpSp>
          <p:nvGrpSpPr>
            <p:cNvPr id="43" name="Group 42">
              <a:extLst>
                <a:ext uri="{FF2B5EF4-FFF2-40B4-BE49-F238E27FC236}">
                  <a16:creationId xmlns:a16="http://schemas.microsoft.com/office/drawing/2014/main" id="{AB7E0EF9-F44F-064A-8E73-84837BC9B84D}"/>
                </a:ext>
              </a:extLst>
            </p:cNvPr>
            <p:cNvGrpSpPr/>
            <p:nvPr userDrawn="1"/>
          </p:nvGrpSpPr>
          <p:grpSpPr>
            <a:xfrm>
              <a:off x="127485" y="120098"/>
              <a:ext cx="303830" cy="302727"/>
              <a:chOff x="226395" y="-668424"/>
              <a:chExt cx="445728" cy="444110"/>
            </a:xfrm>
            <a:solidFill>
              <a:schemeClr val="bg1"/>
            </a:solidFill>
          </p:grpSpPr>
          <p:sp>
            <p:nvSpPr>
              <p:cNvPr id="44" name="Freeform: Shape 27">
                <a:extLst>
                  <a:ext uri="{FF2B5EF4-FFF2-40B4-BE49-F238E27FC236}">
                    <a16:creationId xmlns:a16="http://schemas.microsoft.com/office/drawing/2014/main" id="{DFB29C89-E165-AD4F-AD17-A229B10FDF08}"/>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5" name="Freeform: Shape 28">
                <a:extLst>
                  <a:ext uri="{FF2B5EF4-FFF2-40B4-BE49-F238E27FC236}">
                    <a16:creationId xmlns:a16="http://schemas.microsoft.com/office/drawing/2014/main" id="{9C9868C7-9078-7E46-9DCD-AF9DB3324250}"/>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6" name="Freeform: Shape 29">
                <a:extLst>
                  <a:ext uri="{FF2B5EF4-FFF2-40B4-BE49-F238E27FC236}">
                    <a16:creationId xmlns:a16="http://schemas.microsoft.com/office/drawing/2014/main" id="{68D191AB-B0BE-9F43-A44E-71AB76298E52}"/>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7" name="Freeform: Shape 30">
                <a:extLst>
                  <a:ext uri="{FF2B5EF4-FFF2-40B4-BE49-F238E27FC236}">
                    <a16:creationId xmlns:a16="http://schemas.microsoft.com/office/drawing/2014/main" id="{D312F071-6287-9F4A-ADBB-83448A3A2464}"/>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8" name="Freeform: Shape 31">
                <a:extLst>
                  <a:ext uri="{FF2B5EF4-FFF2-40B4-BE49-F238E27FC236}">
                    <a16:creationId xmlns:a16="http://schemas.microsoft.com/office/drawing/2014/main" id="{2937293D-FE6D-1E41-BFE4-247A860B7D44}"/>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9" name="Freeform: Shape 32">
                <a:extLst>
                  <a:ext uri="{FF2B5EF4-FFF2-40B4-BE49-F238E27FC236}">
                    <a16:creationId xmlns:a16="http://schemas.microsoft.com/office/drawing/2014/main" id="{C2AEEC81-8263-BF4B-BB47-A8A3F8957EF7}"/>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sp>
        <p:nvSpPr>
          <p:cNvPr id="19" name="Slide Number Placeholder 5">
            <a:extLst>
              <a:ext uri="{FF2B5EF4-FFF2-40B4-BE49-F238E27FC236}">
                <a16:creationId xmlns:a16="http://schemas.microsoft.com/office/drawing/2014/main" id="{1756DA8E-5E21-0841-86DF-2F11AFB904C2}"/>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dirty="0"/>
          </a:p>
        </p:txBody>
      </p:sp>
      <p:sp>
        <p:nvSpPr>
          <p:cNvPr id="52" name="Freeform: Shape 18">
            <a:extLst>
              <a:ext uri="{FF2B5EF4-FFF2-40B4-BE49-F238E27FC236}">
                <a16:creationId xmlns:a16="http://schemas.microsoft.com/office/drawing/2014/main" id="{CD3AB657-BF2E-6240-86A9-C56E00B1E867}"/>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3" name="Title 1">
            <a:extLst>
              <a:ext uri="{FF2B5EF4-FFF2-40B4-BE49-F238E27FC236}">
                <a16:creationId xmlns:a16="http://schemas.microsoft.com/office/drawing/2014/main" id="{BE2950CF-9E31-A743-BCBD-6991CA032697}"/>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20" name="Footer Placeholder 2">
            <a:extLst>
              <a:ext uri="{FF2B5EF4-FFF2-40B4-BE49-F238E27FC236}">
                <a16:creationId xmlns:a16="http://schemas.microsoft.com/office/drawing/2014/main" id="{9EAFD5A7-D622-4DA4-B47E-2900EE820161}"/>
              </a:ext>
            </a:extLst>
          </p:cNvPr>
          <p:cNvSpPr>
            <a:spLocks noGrp="1"/>
          </p:cNvSpPr>
          <p:nvPr>
            <p:ph type="ftr" sz="quarter" idx="10"/>
          </p:nvPr>
        </p:nvSpPr>
        <p:spPr>
          <a:xfrm>
            <a:off x="965435" y="6592092"/>
            <a:ext cx="8911810" cy="231775"/>
          </a:xfrm>
        </p:spPr>
        <p:txBody>
          <a:bodyPr/>
          <a:lstStyle>
            <a:lvl1pPr>
              <a:defRPr>
                <a:solidFill>
                  <a:schemeClr val="bg1"/>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1761425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Header 1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E053C11-CC57-0549-9D5C-F851BA38AA4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0" y="0"/>
            <a:ext cx="12192000" cy="6858000"/>
          </a:xfrm>
          <a:prstGeom prst="rect">
            <a:avLst/>
          </a:prstGeom>
        </p:spPr>
      </p:pic>
      <p:sp>
        <p:nvSpPr>
          <p:cNvPr id="40" name="Rectangle 39">
            <a:extLst>
              <a:ext uri="{FF2B5EF4-FFF2-40B4-BE49-F238E27FC236}">
                <a16:creationId xmlns:a16="http://schemas.microsoft.com/office/drawing/2014/main" id="{B85C14B9-8B10-DA48-AA70-A9114099D1E5}"/>
              </a:ext>
            </a:extLst>
          </p:cNvPr>
          <p:cNvSpPr/>
          <p:nvPr userDrawn="1"/>
        </p:nvSpPr>
        <p:spPr>
          <a:xfrm>
            <a:off x="-2" y="0"/>
            <a:ext cx="12192002" cy="68760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41" name="Group 40">
            <a:extLst>
              <a:ext uri="{FF2B5EF4-FFF2-40B4-BE49-F238E27FC236}">
                <a16:creationId xmlns:a16="http://schemas.microsoft.com/office/drawing/2014/main" id="{322475B6-7CEF-5C48-BDF0-A71FD37F4E44}"/>
              </a:ext>
            </a:extLst>
          </p:cNvPr>
          <p:cNvGrpSpPr/>
          <p:nvPr userDrawn="1"/>
        </p:nvGrpSpPr>
        <p:grpSpPr>
          <a:xfrm>
            <a:off x="508" y="0"/>
            <a:ext cx="557784" cy="6858000"/>
            <a:chOff x="508" y="0"/>
            <a:chExt cx="557784" cy="6858000"/>
          </a:xfrm>
        </p:grpSpPr>
        <p:grpSp>
          <p:nvGrpSpPr>
            <p:cNvPr id="42" name="Group 41">
              <a:extLst>
                <a:ext uri="{FF2B5EF4-FFF2-40B4-BE49-F238E27FC236}">
                  <a16:creationId xmlns:a16="http://schemas.microsoft.com/office/drawing/2014/main" id="{8CB26A4E-1CEE-7546-923D-07E4CB78864E}"/>
                </a:ext>
              </a:extLst>
            </p:cNvPr>
            <p:cNvGrpSpPr/>
            <p:nvPr userDrawn="1"/>
          </p:nvGrpSpPr>
          <p:grpSpPr>
            <a:xfrm>
              <a:off x="508" y="0"/>
              <a:ext cx="557784" cy="6858000"/>
              <a:chOff x="554056" y="0"/>
              <a:chExt cx="557784" cy="6858000"/>
            </a:xfrm>
          </p:grpSpPr>
          <p:sp>
            <p:nvSpPr>
              <p:cNvPr id="50" name="Rectangle 49">
                <a:extLst>
                  <a:ext uri="{FF2B5EF4-FFF2-40B4-BE49-F238E27FC236}">
                    <a16:creationId xmlns:a16="http://schemas.microsoft.com/office/drawing/2014/main" id="{471BF301-0A4D-BB48-80DD-C6690DBFAC66}"/>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6262EBD3-4DB2-CD41-BD89-ED084B96D517}"/>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grpSp>
        <p:grpSp>
          <p:nvGrpSpPr>
            <p:cNvPr id="43" name="Group 42">
              <a:extLst>
                <a:ext uri="{FF2B5EF4-FFF2-40B4-BE49-F238E27FC236}">
                  <a16:creationId xmlns:a16="http://schemas.microsoft.com/office/drawing/2014/main" id="{AB7E0EF9-F44F-064A-8E73-84837BC9B84D}"/>
                </a:ext>
              </a:extLst>
            </p:cNvPr>
            <p:cNvGrpSpPr/>
            <p:nvPr userDrawn="1"/>
          </p:nvGrpSpPr>
          <p:grpSpPr>
            <a:xfrm>
              <a:off x="127485" y="120098"/>
              <a:ext cx="303830" cy="302727"/>
              <a:chOff x="226395" y="-668424"/>
              <a:chExt cx="445728" cy="444110"/>
            </a:xfrm>
            <a:solidFill>
              <a:schemeClr val="bg1"/>
            </a:solidFill>
          </p:grpSpPr>
          <p:sp>
            <p:nvSpPr>
              <p:cNvPr id="44" name="Freeform: Shape 27">
                <a:extLst>
                  <a:ext uri="{FF2B5EF4-FFF2-40B4-BE49-F238E27FC236}">
                    <a16:creationId xmlns:a16="http://schemas.microsoft.com/office/drawing/2014/main" id="{DFB29C89-E165-AD4F-AD17-A229B10FDF08}"/>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5" name="Freeform: Shape 28">
                <a:extLst>
                  <a:ext uri="{FF2B5EF4-FFF2-40B4-BE49-F238E27FC236}">
                    <a16:creationId xmlns:a16="http://schemas.microsoft.com/office/drawing/2014/main" id="{9C9868C7-9078-7E46-9DCD-AF9DB3324250}"/>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6" name="Freeform: Shape 29">
                <a:extLst>
                  <a:ext uri="{FF2B5EF4-FFF2-40B4-BE49-F238E27FC236}">
                    <a16:creationId xmlns:a16="http://schemas.microsoft.com/office/drawing/2014/main" id="{68D191AB-B0BE-9F43-A44E-71AB76298E52}"/>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7" name="Freeform: Shape 30">
                <a:extLst>
                  <a:ext uri="{FF2B5EF4-FFF2-40B4-BE49-F238E27FC236}">
                    <a16:creationId xmlns:a16="http://schemas.microsoft.com/office/drawing/2014/main" id="{D312F071-6287-9F4A-ADBB-83448A3A2464}"/>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8" name="Freeform: Shape 31">
                <a:extLst>
                  <a:ext uri="{FF2B5EF4-FFF2-40B4-BE49-F238E27FC236}">
                    <a16:creationId xmlns:a16="http://schemas.microsoft.com/office/drawing/2014/main" id="{2937293D-FE6D-1E41-BFE4-247A860B7D44}"/>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9" name="Freeform: Shape 32">
                <a:extLst>
                  <a:ext uri="{FF2B5EF4-FFF2-40B4-BE49-F238E27FC236}">
                    <a16:creationId xmlns:a16="http://schemas.microsoft.com/office/drawing/2014/main" id="{C2AEEC81-8263-BF4B-BB47-A8A3F8957EF7}"/>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sp>
        <p:nvSpPr>
          <p:cNvPr id="19" name="Slide Number Placeholder 5">
            <a:extLst>
              <a:ext uri="{FF2B5EF4-FFF2-40B4-BE49-F238E27FC236}">
                <a16:creationId xmlns:a16="http://schemas.microsoft.com/office/drawing/2014/main" id="{1756DA8E-5E21-0841-86DF-2F11AFB904C2}"/>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dirty="0"/>
          </a:p>
        </p:txBody>
      </p:sp>
      <p:sp>
        <p:nvSpPr>
          <p:cNvPr id="52" name="Freeform: Shape 18">
            <a:extLst>
              <a:ext uri="{FF2B5EF4-FFF2-40B4-BE49-F238E27FC236}">
                <a16:creationId xmlns:a16="http://schemas.microsoft.com/office/drawing/2014/main" id="{CD3AB657-BF2E-6240-86A9-C56E00B1E867}"/>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3" name="Title 1">
            <a:extLst>
              <a:ext uri="{FF2B5EF4-FFF2-40B4-BE49-F238E27FC236}">
                <a16:creationId xmlns:a16="http://schemas.microsoft.com/office/drawing/2014/main" id="{BE2950CF-9E31-A743-BCBD-6991CA032697}"/>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21" name="Footer Placeholder 2">
            <a:extLst>
              <a:ext uri="{FF2B5EF4-FFF2-40B4-BE49-F238E27FC236}">
                <a16:creationId xmlns:a16="http://schemas.microsoft.com/office/drawing/2014/main" id="{70D34A9F-D894-4C20-BFA2-6854EC817BB1}"/>
              </a:ext>
            </a:extLst>
          </p:cNvPr>
          <p:cNvSpPr>
            <a:spLocks noGrp="1"/>
          </p:cNvSpPr>
          <p:nvPr>
            <p:ph type="ftr" sz="quarter" idx="10"/>
          </p:nvPr>
        </p:nvSpPr>
        <p:spPr>
          <a:xfrm>
            <a:off x="965435" y="6592092"/>
            <a:ext cx="8911810" cy="231775"/>
          </a:xfrm>
        </p:spPr>
        <p:txBody>
          <a:bodyPr/>
          <a:lstStyle>
            <a:lvl1pPr>
              <a:defRPr>
                <a:solidFill>
                  <a:schemeClr val="bg1"/>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2235665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 13">
    <p:spTree>
      <p:nvGrpSpPr>
        <p:cNvPr id="1" name=""/>
        <p:cNvGrpSpPr/>
        <p:nvPr/>
      </p:nvGrpSpPr>
      <p:grpSpPr>
        <a:xfrm>
          <a:off x="0" y="0"/>
          <a:ext cx="0" cy="0"/>
          <a:chOff x="0" y="0"/>
          <a:chExt cx="0" cy="0"/>
        </a:xfrm>
      </p:grpSpPr>
      <p:pic>
        <p:nvPicPr>
          <p:cNvPr id="21" name="Picture 20" descr="A person sitting in a room&#10;&#10;Description automatically generated">
            <a:extLst>
              <a:ext uri="{FF2B5EF4-FFF2-40B4-BE49-F238E27FC236}">
                <a16:creationId xmlns:a16="http://schemas.microsoft.com/office/drawing/2014/main" id="{12EB4642-3DD3-394D-96C3-4F858B0EDCC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043" r="9783" b="12640"/>
          <a:stretch/>
        </p:blipFill>
        <p:spPr>
          <a:xfrm>
            <a:off x="0" y="0"/>
            <a:ext cx="12192000" cy="6876015"/>
          </a:xfrm>
          <a:prstGeom prst="rect">
            <a:avLst/>
          </a:prstGeom>
        </p:spPr>
      </p:pic>
      <p:sp>
        <p:nvSpPr>
          <p:cNvPr id="40" name="Rectangle 39">
            <a:extLst>
              <a:ext uri="{FF2B5EF4-FFF2-40B4-BE49-F238E27FC236}">
                <a16:creationId xmlns:a16="http://schemas.microsoft.com/office/drawing/2014/main" id="{B85C14B9-8B10-DA48-AA70-A9114099D1E5}"/>
              </a:ext>
            </a:extLst>
          </p:cNvPr>
          <p:cNvSpPr/>
          <p:nvPr userDrawn="1"/>
        </p:nvSpPr>
        <p:spPr>
          <a:xfrm>
            <a:off x="-2" y="0"/>
            <a:ext cx="12192002" cy="68760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41" name="Group 40">
            <a:extLst>
              <a:ext uri="{FF2B5EF4-FFF2-40B4-BE49-F238E27FC236}">
                <a16:creationId xmlns:a16="http://schemas.microsoft.com/office/drawing/2014/main" id="{322475B6-7CEF-5C48-BDF0-A71FD37F4E44}"/>
              </a:ext>
            </a:extLst>
          </p:cNvPr>
          <p:cNvGrpSpPr/>
          <p:nvPr userDrawn="1"/>
        </p:nvGrpSpPr>
        <p:grpSpPr>
          <a:xfrm>
            <a:off x="508" y="0"/>
            <a:ext cx="557784" cy="6858000"/>
            <a:chOff x="508" y="0"/>
            <a:chExt cx="557784" cy="6858000"/>
          </a:xfrm>
        </p:grpSpPr>
        <p:grpSp>
          <p:nvGrpSpPr>
            <p:cNvPr id="42" name="Group 41">
              <a:extLst>
                <a:ext uri="{FF2B5EF4-FFF2-40B4-BE49-F238E27FC236}">
                  <a16:creationId xmlns:a16="http://schemas.microsoft.com/office/drawing/2014/main" id="{8CB26A4E-1CEE-7546-923D-07E4CB78864E}"/>
                </a:ext>
              </a:extLst>
            </p:cNvPr>
            <p:cNvGrpSpPr/>
            <p:nvPr userDrawn="1"/>
          </p:nvGrpSpPr>
          <p:grpSpPr>
            <a:xfrm>
              <a:off x="508" y="0"/>
              <a:ext cx="557784" cy="6858000"/>
              <a:chOff x="554056" y="0"/>
              <a:chExt cx="557784" cy="6858000"/>
            </a:xfrm>
          </p:grpSpPr>
          <p:sp>
            <p:nvSpPr>
              <p:cNvPr id="50" name="Rectangle 49">
                <a:extLst>
                  <a:ext uri="{FF2B5EF4-FFF2-40B4-BE49-F238E27FC236}">
                    <a16:creationId xmlns:a16="http://schemas.microsoft.com/office/drawing/2014/main" id="{471BF301-0A4D-BB48-80DD-C6690DBFAC66}"/>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6262EBD3-4DB2-CD41-BD89-ED084B96D517}"/>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grpSp>
        <p:grpSp>
          <p:nvGrpSpPr>
            <p:cNvPr id="43" name="Group 42">
              <a:extLst>
                <a:ext uri="{FF2B5EF4-FFF2-40B4-BE49-F238E27FC236}">
                  <a16:creationId xmlns:a16="http://schemas.microsoft.com/office/drawing/2014/main" id="{AB7E0EF9-F44F-064A-8E73-84837BC9B84D}"/>
                </a:ext>
              </a:extLst>
            </p:cNvPr>
            <p:cNvGrpSpPr/>
            <p:nvPr userDrawn="1"/>
          </p:nvGrpSpPr>
          <p:grpSpPr>
            <a:xfrm>
              <a:off x="127485" y="120098"/>
              <a:ext cx="303830" cy="302727"/>
              <a:chOff x="226395" y="-668424"/>
              <a:chExt cx="445728" cy="444110"/>
            </a:xfrm>
            <a:solidFill>
              <a:schemeClr val="bg1"/>
            </a:solidFill>
          </p:grpSpPr>
          <p:sp>
            <p:nvSpPr>
              <p:cNvPr id="44" name="Freeform: Shape 27">
                <a:extLst>
                  <a:ext uri="{FF2B5EF4-FFF2-40B4-BE49-F238E27FC236}">
                    <a16:creationId xmlns:a16="http://schemas.microsoft.com/office/drawing/2014/main" id="{DFB29C89-E165-AD4F-AD17-A229B10FDF08}"/>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5" name="Freeform: Shape 28">
                <a:extLst>
                  <a:ext uri="{FF2B5EF4-FFF2-40B4-BE49-F238E27FC236}">
                    <a16:creationId xmlns:a16="http://schemas.microsoft.com/office/drawing/2014/main" id="{9C9868C7-9078-7E46-9DCD-AF9DB3324250}"/>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6" name="Freeform: Shape 29">
                <a:extLst>
                  <a:ext uri="{FF2B5EF4-FFF2-40B4-BE49-F238E27FC236}">
                    <a16:creationId xmlns:a16="http://schemas.microsoft.com/office/drawing/2014/main" id="{68D191AB-B0BE-9F43-A44E-71AB76298E52}"/>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7" name="Freeform: Shape 30">
                <a:extLst>
                  <a:ext uri="{FF2B5EF4-FFF2-40B4-BE49-F238E27FC236}">
                    <a16:creationId xmlns:a16="http://schemas.microsoft.com/office/drawing/2014/main" id="{D312F071-6287-9F4A-ADBB-83448A3A2464}"/>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8" name="Freeform: Shape 31">
                <a:extLst>
                  <a:ext uri="{FF2B5EF4-FFF2-40B4-BE49-F238E27FC236}">
                    <a16:creationId xmlns:a16="http://schemas.microsoft.com/office/drawing/2014/main" id="{2937293D-FE6D-1E41-BFE4-247A860B7D44}"/>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9" name="Freeform: Shape 32">
                <a:extLst>
                  <a:ext uri="{FF2B5EF4-FFF2-40B4-BE49-F238E27FC236}">
                    <a16:creationId xmlns:a16="http://schemas.microsoft.com/office/drawing/2014/main" id="{C2AEEC81-8263-BF4B-BB47-A8A3F8957EF7}"/>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sp>
        <p:nvSpPr>
          <p:cNvPr id="15" name="Footer Placeholder 14">
            <a:extLst>
              <a:ext uri="{FF2B5EF4-FFF2-40B4-BE49-F238E27FC236}">
                <a16:creationId xmlns:a16="http://schemas.microsoft.com/office/drawing/2014/main" id="{5B30B4D3-61B7-482B-85DE-29568878167D}"/>
              </a:ext>
            </a:extLst>
          </p:cNvPr>
          <p:cNvSpPr>
            <a:spLocks noGrp="1"/>
          </p:cNvSpPr>
          <p:nvPr>
            <p:ph type="ftr" sz="quarter" idx="14"/>
          </p:nvPr>
        </p:nvSpPr>
        <p:spPr>
          <a:xfrm>
            <a:off x="914400" y="6592092"/>
            <a:ext cx="5181600" cy="231775"/>
          </a:xfrm>
          <a:prstGeom prst="rect">
            <a:avLst/>
          </a:prstGeo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a:ea typeface="+mn-ea"/>
                <a:cs typeface="+mn-cs"/>
              </a:rPr>
              <a:t>For institutional plan sponsor use only. Not to be distributed to plan participants or the general public.</a:t>
            </a:r>
          </a:p>
        </p:txBody>
      </p:sp>
      <p:sp>
        <p:nvSpPr>
          <p:cNvPr id="19" name="Slide Number Placeholder 5">
            <a:extLst>
              <a:ext uri="{FF2B5EF4-FFF2-40B4-BE49-F238E27FC236}">
                <a16:creationId xmlns:a16="http://schemas.microsoft.com/office/drawing/2014/main" id="{1756DA8E-5E21-0841-86DF-2F11AFB904C2}"/>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dirty="0"/>
          </a:p>
        </p:txBody>
      </p:sp>
      <p:sp>
        <p:nvSpPr>
          <p:cNvPr id="52" name="Freeform: Shape 18">
            <a:extLst>
              <a:ext uri="{FF2B5EF4-FFF2-40B4-BE49-F238E27FC236}">
                <a16:creationId xmlns:a16="http://schemas.microsoft.com/office/drawing/2014/main" id="{CD3AB657-BF2E-6240-86A9-C56E00B1E867}"/>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3" name="Title 1">
            <a:extLst>
              <a:ext uri="{FF2B5EF4-FFF2-40B4-BE49-F238E27FC236}">
                <a16:creationId xmlns:a16="http://schemas.microsoft.com/office/drawing/2014/main" id="{BE2950CF-9E31-A743-BCBD-6991CA032697}"/>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Tree>
    <p:extLst>
      <p:ext uri="{BB962C8B-B14F-4D97-AF65-F5344CB8AC3E}">
        <p14:creationId xmlns:p14="http://schemas.microsoft.com/office/powerpoint/2010/main" val="323279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14">
    <p:spTree>
      <p:nvGrpSpPr>
        <p:cNvPr id="1" name=""/>
        <p:cNvGrpSpPr/>
        <p:nvPr/>
      </p:nvGrpSpPr>
      <p:grpSpPr>
        <a:xfrm>
          <a:off x="0" y="0"/>
          <a:ext cx="0" cy="0"/>
          <a:chOff x="0" y="0"/>
          <a:chExt cx="0" cy="0"/>
        </a:xfrm>
      </p:grpSpPr>
      <p:pic>
        <p:nvPicPr>
          <p:cNvPr id="20" name="Picture 19" descr="A group of people standing in front of a window&#10;&#10;Description automatically generated">
            <a:extLst>
              <a:ext uri="{FF2B5EF4-FFF2-40B4-BE49-F238E27FC236}">
                <a16:creationId xmlns:a16="http://schemas.microsoft.com/office/drawing/2014/main" id="{EDDB98C5-BBF3-4941-B1EE-F2D45B2B909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3842" r="3426"/>
          <a:stretch/>
        </p:blipFill>
        <p:spPr>
          <a:xfrm>
            <a:off x="0" y="0"/>
            <a:ext cx="12192000" cy="6876015"/>
          </a:xfrm>
          <a:prstGeom prst="rect">
            <a:avLst/>
          </a:prstGeom>
        </p:spPr>
      </p:pic>
      <p:sp>
        <p:nvSpPr>
          <p:cNvPr id="40" name="Rectangle 39">
            <a:extLst>
              <a:ext uri="{FF2B5EF4-FFF2-40B4-BE49-F238E27FC236}">
                <a16:creationId xmlns:a16="http://schemas.microsoft.com/office/drawing/2014/main" id="{B85C14B9-8B10-DA48-AA70-A9114099D1E5}"/>
              </a:ext>
            </a:extLst>
          </p:cNvPr>
          <p:cNvSpPr/>
          <p:nvPr userDrawn="1"/>
        </p:nvSpPr>
        <p:spPr>
          <a:xfrm>
            <a:off x="-2" y="0"/>
            <a:ext cx="12192002" cy="68760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41" name="Group 40">
            <a:extLst>
              <a:ext uri="{FF2B5EF4-FFF2-40B4-BE49-F238E27FC236}">
                <a16:creationId xmlns:a16="http://schemas.microsoft.com/office/drawing/2014/main" id="{322475B6-7CEF-5C48-BDF0-A71FD37F4E44}"/>
              </a:ext>
            </a:extLst>
          </p:cNvPr>
          <p:cNvGrpSpPr/>
          <p:nvPr userDrawn="1"/>
        </p:nvGrpSpPr>
        <p:grpSpPr>
          <a:xfrm>
            <a:off x="508" y="0"/>
            <a:ext cx="557784" cy="6858000"/>
            <a:chOff x="508" y="0"/>
            <a:chExt cx="557784" cy="6858000"/>
          </a:xfrm>
        </p:grpSpPr>
        <p:grpSp>
          <p:nvGrpSpPr>
            <p:cNvPr id="42" name="Group 41">
              <a:extLst>
                <a:ext uri="{FF2B5EF4-FFF2-40B4-BE49-F238E27FC236}">
                  <a16:creationId xmlns:a16="http://schemas.microsoft.com/office/drawing/2014/main" id="{8CB26A4E-1CEE-7546-923D-07E4CB78864E}"/>
                </a:ext>
              </a:extLst>
            </p:cNvPr>
            <p:cNvGrpSpPr/>
            <p:nvPr userDrawn="1"/>
          </p:nvGrpSpPr>
          <p:grpSpPr>
            <a:xfrm>
              <a:off x="508" y="0"/>
              <a:ext cx="557784" cy="6858000"/>
              <a:chOff x="554056" y="0"/>
              <a:chExt cx="557784" cy="6858000"/>
            </a:xfrm>
          </p:grpSpPr>
          <p:sp>
            <p:nvSpPr>
              <p:cNvPr id="50" name="Rectangle 49">
                <a:extLst>
                  <a:ext uri="{FF2B5EF4-FFF2-40B4-BE49-F238E27FC236}">
                    <a16:creationId xmlns:a16="http://schemas.microsoft.com/office/drawing/2014/main" id="{471BF301-0A4D-BB48-80DD-C6690DBFAC66}"/>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6262EBD3-4DB2-CD41-BD89-ED084B96D517}"/>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grpSp>
        <p:grpSp>
          <p:nvGrpSpPr>
            <p:cNvPr id="43" name="Group 42">
              <a:extLst>
                <a:ext uri="{FF2B5EF4-FFF2-40B4-BE49-F238E27FC236}">
                  <a16:creationId xmlns:a16="http://schemas.microsoft.com/office/drawing/2014/main" id="{AB7E0EF9-F44F-064A-8E73-84837BC9B84D}"/>
                </a:ext>
              </a:extLst>
            </p:cNvPr>
            <p:cNvGrpSpPr/>
            <p:nvPr userDrawn="1"/>
          </p:nvGrpSpPr>
          <p:grpSpPr>
            <a:xfrm>
              <a:off x="127485" y="120098"/>
              <a:ext cx="303830" cy="302727"/>
              <a:chOff x="226395" y="-668424"/>
              <a:chExt cx="445728" cy="444110"/>
            </a:xfrm>
            <a:solidFill>
              <a:schemeClr val="bg1"/>
            </a:solidFill>
          </p:grpSpPr>
          <p:sp>
            <p:nvSpPr>
              <p:cNvPr id="44" name="Freeform: Shape 27">
                <a:extLst>
                  <a:ext uri="{FF2B5EF4-FFF2-40B4-BE49-F238E27FC236}">
                    <a16:creationId xmlns:a16="http://schemas.microsoft.com/office/drawing/2014/main" id="{DFB29C89-E165-AD4F-AD17-A229B10FDF08}"/>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5" name="Freeform: Shape 28">
                <a:extLst>
                  <a:ext uri="{FF2B5EF4-FFF2-40B4-BE49-F238E27FC236}">
                    <a16:creationId xmlns:a16="http://schemas.microsoft.com/office/drawing/2014/main" id="{9C9868C7-9078-7E46-9DCD-AF9DB3324250}"/>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6" name="Freeform: Shape 29">
                <a:extLst>
                  <a:ext uri="{FF2B5EF4-FFF2-40B4-BE49-F238E27FC236}">
                    <a16:creationId xmlns:a16="http://schemas.microsoft.com/office/drawing/2014/main" id="{68D191AB-B0BE-9F43-A44E-71AB76298E52}"/>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7" name="Freeform: Shape 30">
                <a:extLst>
                  <a:ext uri="{FF2B5EF4-FFF2-40B4-BE49-F238E27FC236}">
                    <a16:creationId xmlns:a16="http://schemas.microsoft.com/office/drawing/2014/main" id="{D312F071-6287-9F4A-ADBB-83448A3A2464}"/>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8" name="Freeform: Shape 31">
                <a:extLst>
                  <a:ext uri="{FF2B5EF4-FFF2-40B4-BE49-F238E27FC236}">
                    <a16:creationId xmlns:a16="http://schemas.microsoft.com/office/drawing/2014/main" id="{2937293D-FE6D-1E41-BFE4-247A860B7D44}"/>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9" name="Freeform: Shape 32">
                <a:extLst>
                  <a:ext uri="{FF2B5EF4-FFF2-40B4-BE49-F238E27FC236}">
                    <a16:creationId xmlns:a16="http://schemas.microsoft.com/office/drawing/2014/main" id="{C2AEEC81-8263-BF4B-BB47-A8A3F8957EF7}"/>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sp>
        <p:nvSpPr>
          <p:cNvPr id="15" name="Footer Placeholder 14">
            <a:extLst>
              <a:ext uri="{FF2B5EF4-FFF2-40B4-BE49-F238E27FC236}">
                <a16:creationId xmlns:a16="http://schemas.microsoft.com/office/drawing/2014/main" id="{5B30B4D3-61B7-482B-85DE-29568878167D}"/>
              </a:ext>
            </a:extLst>
          </p:cNvPr>
          <p:cNvSpPr>
            <a:spLocks noGrp="1"/>
          </p:cNvSpPr>
          <p:nvPr>
            <p:ph type="ftr" sz="quarter" idx="14"/>
          </p:nvPr>
        </p:nvSpPr>
        <p:spPr>
          <a:xfrm>
            <a:off x="914400" y="6592092"/>
            <a:ext cx="5181600" cy="231775"/>
          </a:xfrm>
          <a:prstGeom prst="rect">
            <a:avLst/>
          </a:prstGeo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a:ea typeface="+mn-ea"/>
                <a:cs typeface="+mn-cs"/>
              </a:rPr>
              <a:t>For institutional plan sponsor use only. Not to be distributed to plan participants or the general public.</a:t>
            </a:r>
          </a:p>
        </p:txBody>
      </p:sp>
      <p:sp>
        <p:nvSpPr>
          <p:cNvPr id="19" name="Slide Number Placeholder 5">
            <a:extLst>
              <a:ext uri="{FF2B5EF4-FFF2-40B4-BE49-F238E27FC236}">
                <a16:creationId xmlns:a16="http://schemas.microsoft.com/office/drawing/2014/main" id="{1756DA8E-5E21-0841-86DF-2F11AFB904C2}"/>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dirty="0"/>
          </a:p>
        </p:txBody>
      </p:sp>
      <p:sp>
        <p:nvSpPr>
          <p:cNvPr id="52" name="Freeform: Shape 18">
            <a:extLst>
              <a:ext uri="{FF2B5EF4-FFF2-40B4-BE49-F238E27FC236}">
                <a16:creationId xmlns:a16="http://schemas.microsoft.com/office/drawing/2014/main" id="{CD3AB657-BF2E-6240-86A9-C56E00B1E867}"/>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3" name="Title 1">
            <a:extLst>
              <a:ext uri="{FF2B5EF4-FFF2-40B4-BE49-F238E27FC236}">
                <a16:creationId xmlns:a16="http://schemas.microsoft.com/office/drawing/2014/main" id="{BE2950CF-9E31-A743-BCBD-6991CA032697}"/>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Tree>
    <p:extLst>
      <p:ext uri="{BB962C8B-B14F-4D97-AF65-F5344CB8AC3E}">
        <p14:creationId xmlns:p14="http://schemas.microsoft.com/office/powerpoint/2010/main" val="3554234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15">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7D75DF-7417-40CA-AC6B-B3DB9EFBCC0D}"/>
              </a:ext>
            </a:extLst>
          </p:cNvPr>
          <p:cNvSpPr>
            <a:spLocks noGrp="1"/>
          </p:cNvSpPr>
          <p:nvPr>
            <p:ph type="body" idx="1"/>
          </p:nvPr>
        </p:nvSpPr>
        <p:spPr>
          <a:xfrm>
            <a:off x="965198" y="3429000"/>
            <a:ext cx="10382252"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5">
            <a:extLst>
              <a:ext uri="{FF2B5EF4-FFF2-40B4-BE49-F238E27FC236}">
                <a16:creationId xmlns:a16="http://schemas.microsoft.com/office/drawing/2014/main" id="{669D0FBC-47F8-BA4B-8EE7-955F30793B49}"/>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dirty="0"/>
          </a:p>
        </p:txBody>
      </p:sp>
      <p:sp>
        <p:nvSpPr>
          <p:cNvPr id="13" name="Title 1">
            <a:extLst>
              <a:ext uri="{FF2B5EF4-FFF2-40B4-BE49-F238E27FC236}">
                <a16:creationId xmlns:a16="http://schemas.microsoft.com/office/drawing/2014/main" id="{9F40460A-B14E-234C-B981-538BC6B81C82}"/>
              </a:ext>
            </a:extLst>
          </p:cNvPr>
          <p:cNvSpPr>
            <a:spLocks noGrp="1"/>
          </p:cNvSpPr>
          <p:nvPr>
            <p:ph type="ctrTitle"/>
          </p:nvPr>
        </p:nvSpPr>
        <p:spPr>
          <a:xfrm>
            <a:off x="965198" y="1122363"/>
            <a:ext cx="10483852" cy="2387600"/>
          </a:xfrm>
        </p:spPr>
        <p:txBody>
          <a:bodyPr anchor="b">
            <a:normAutofit/>
          </a:bodyPr>
          <a:lstStyle>
            <a:lvl1pPr algn="l">
              <a:defRPr sz="4800">
                <a:solidFill>
                  <a:schemeClr val="tx1"/>
                </a:solidFill>
                <a:latin typeface="+mj-lt"/>
              </a:defRPr>
            </a:lvl1pPr>
          </a:lstStyle>
          <a:p>
            <a:r>
              <a:rPr lang="en-US" dirty="0"/>
              <a:t>Click to edit Master title style</a:t>
            </a:r>
          </a:p>
        </p:txBody>
      </p:sp>
      <p:sp>
        <p:nvSpPr>
          <p:cNvPr id="2" name="Footer Placeholder 1">
            <a:extLst>
              <a:ext uri="{FF2B5EF4-FFF2-40B4-BE49-F238E27FC236}">
                <a16:creationId xmlns:a16="http://schemas.microsoft.com/office/drawing/2014/main" id="{22381B78-9065-468B-B124-34193AB81314}"/>
              </a:ext>
            </a:extLst>
          </p:cNvPr>
          <p:cNvSpPr>
            <a:spLocks noGrp="1"/>
          </p:cNvSpPr>
          <p:nvPr>
            <p:ph type="ftr" sz="quarter" idx="10"/>
          </p:nvPr>
        </p:nvSpPr>
        <p:spPr/>
        <p:txBody>
          <a:bodyPr/>
          <a:lstStyle/>
          <a:p>
            <a:r>
              <a:rPr lang="en-US" dirty="0"/>
              <a:t>For institutional plan sponsor use only. Not to be distributed to plan participants or the general public.</a:t>
            </a:r>
          </a:p>
        </p:txBody>
      </p:sp>
      <p:grpSp>
        <p:nvGrpSpPr>
          <p:cNvPr id="29" name="Group 28">
            <a:extLst>
              <a:ext uri="{FF2B5EF4-FFF2-40B4-BE49-F238E27FC236}">
                <a16:creationId xmlns:a16="http://schemas.microsoft.com/office/drawing/2014/main" id="{D0C09B97-37C7-420D-B8CB-604FBDC90CE7}"/>
              </a:ext>
            </a:extLst>
          </p:cNvPr>
          <p:cNvGrpSpPr/>
          <p:nvPr userDrawn="1"/>
        </p:nvGrpSpPr>
        <p:grpSpPr>
          <a:xfrm>
            <a:off x="0" y="0"/>
            <a:ext cx="554734" cy="6858000"/>
            <a:chOff x="0" y="0"/>
            <a:chExt cx="554734" cy="6858000"/>
          </a:xfrm>
        </p:grpSpPr>
        <p:grpSp>
          <p:nvGrpSpPr>
            <p:cNvPr id="30" name="Group 29">
              <a:extLst>
                <a:ext uri="{FF2B5EF4-FFF2-40B4-BE49-F238E27FC236}">
                  <a16:creationId xmlns:a16="http://schemas.microsoft.com/office/drawing/2014/main" id="{2935C699-254E-4694-AF43-50C290A3E884}"/>
                </a:ext>
              </a:extLst>
            </p:cNvPr>
            <p:cNvGrpSpPr/>
            <p:nvPr userDrawn="1"/>
          </p:nvGrpSpPr>
          <p:grpSpPr>
            <a:xfrm>
              <a:off x="0" y="0"/>
              <a:ext cx="554734" cy="6858000"/>
              <a:chOff x="0" y="0"/>
              <a:chExt cx="554734" cy="6858000"/>
            </a:xfrm>
          </p:grpSpPr>
          <p:sp>
            <p:nvSpPr>
              <p:cNvPr id="38" name="Rectangle 37">
                <a:extLst>
                  <a:ext uri="{FF2B5EF4-FFF2-40B4-BE49-F238E27FC236}">
                    <a16:creationId xmlns:a16="http://schemas.microsoft.com/office/drawing/2014/main" id="{AC2A585D-D6CD-4F0C-837A-D270BD5B40E4}"/>
                  </a:ext>
                </a:extLst>
              </p:cNvPr>
              <p:cNvSpPr/>
              <p:nvPr userDrawn="1"/>
            </p:nvSpPr>
            <p:spPr>
              <a:xfrm>
                <a:off x="0" y="0"/>
                <a:ext cx="554734" cy="554734"/>
              </a:xfrm>
              <a:prstGeom prst="rect">
                <a:avLst/>
              </a:prstGeom>
              <a:solidFill>
                <a:srgbClr val="267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228191E4-A5D2-432D-A536-2E4F324BDB52}"/>
                  </a:ext>
                </a:extLst>
              </p:cNvPr>
              <p:cNvSpPr/>
              <p:nvPr userDrawn="1"/>
            </p:nvSpPr>
            <p:spPr>
              <a:xfrm>
                <a:off x="0" y="547635"/>
                <a:ext cx="554734" cy="6310365"/>
              </a:xfrm>
              <a:prstGeom prst="rect">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F646F710-AF10-4C6E-992E-D6DDAE96B6FD}"/>
                </a:ext>
              </a:extLst>
            </p:cNvPr>
            <p:cNvGrpSpPr/>
            <p:nvPr userDrawn="1"/>
          </p:nvGrpSpPr>
          <p:grpSpPr>
            <a:xfrm>
              <a:off x="127485" y="120098"/>
              <a:ext cx="303830" cy="302727"/>
              <a:chOff x="226395" y="-668424"/>
              <a:chExt cx="445728" cy="444110"/>
            </a:xfrm>
            <a:solidFill>
              <a:schemeClr val="bg1"/>
            </a:solidFill>
          </p:grpSpPr>
          <p:sp>
            <p:nvSpPr>
              <p:cNvPr id="32" name="Freeform: Shape 27">
                <a:extLst>
                  <a:ext uri="{FF2B5EF4-FFF2-40B4-BE49-F238E27FC236}">
                    <a16:creationId xmlns:a16="http://schemas.microsoft.com/office/drawing/2014/main" id="{86E0859F-9BBD-4A37-A94C-7A9F0E0632E4}"/>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3" name="Freeform: Shape 28">
                <a:extLst>
                  <a:ext uri="{FF2B5EF4-FFF2-40B4-BE49-F238E27FC236}">
                    <a16:creationId xmlns:a16="http://schemas.microsoft.com/office/drawing/2014/main" id="{F06FAEDD-57F6-4A3D-A7D5-67A32850ACDF}"/>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4" name="Freeform: Shape 29">
                <a:extLst>
                  <a:ext uri="{FF2B5EF4-FFF2-40B4-BE49-F238E27FC236}">
                    <a16:creationId xmlns:a16="http://schemas.microsoft.com/office/drawing/2014/main" id="{D65EAD20-2E67-4006-9142-2FA45D205151}"/>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5" name="Freeform: Shape 30">
                <a:extLst>
                  <a:ext uri="{FF2B5EF4-FFF2-40B4-BE49-F238E27FC236}">
                    <a16:creationId xmlns:a16="http://schemas.microsoft.com/office/drawing/2014/main" id="{41FCBEFD-7E31-4B51-9A3C-595EF04269E5}"/>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6" name="Freeform: Shape 31">
                <a:extLst>
                  <a:ext uri="{FF2B5EF4-FFF2-40B4-BE49-F238E27FC236}">
                    <a16:creationId xmlns:a16="http://schemas.microsoft.com/office/drawing/2014/main" id="{814687C0-9992-43B3-81A8-6AF38528FF50}"/>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7" name="Freeform: Shape 32">
                <a:extLst>
                  <a:ext uri="{FF2B5EF4-FFF2-40B4-BE49-F238E27FC236}">
                    <a16:creationId xmlns:a16="http://schemas.microsoft.com/office/drawing/2014/main" id="{D3C9D71E-52AD-4A0C-8260-F67BF5CFB404}"/>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spTree>
    <p:extLst>
      <p:ext uri="{BB962C8B-B14F-4D97-AF65-F5344CB8AC3E}">
        <p14:creationId xmlns:p14="http://schemas.microsoft.com/office/powerpoint/2010/main" val="4680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Header 1a">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dirty="0"/>
          </a:p>
        </p:txBody>
      </p:sp>
      <p:sp>
        <p:nvSpPr>
          <p:cNvPr id="3" name="Content Placeholder 2">
            <a:extLst>
              <a:ext uri="{FF2B5EF4-FFF2-40B4-BE49-F238E27FC236}">
                <a16:creationId xmlns:a16="http://schemas.microsoft.com/office/drawing/2014/main" id="{9CBD4587-37CF-A844-A325-183B94875DE0}"/>
              </a:ext>
            </a:extLst>
          </p:cNvPr>
          <p:cNvSpPr>
            <a:spLocks noGrp="1" noChangeAspect="1"/>
          </p:cNvSpPr>
          <p:nvPr>
            <p:ph sz="quarter" idx="13"/>
          </p:nvPr>
        </p:nvSpPr>
        <p:spPr>
          <a:xfrm>
            <a:off x="965198" y="1698008"/>
            <a:ext cx="10702114" cy="3811315"/>
          </a:xfrm>
          <a:prstGeom prst="rect">
            <a:avLst/>
          </a:prstGeom>
        </p:spPr>
        <p:txBody>
          <a:bodyPr>
            <a:noAutofit/>
          </a:bodyPr>
          <a:lstStyle>
            <a:lvl1pPr marL="0" indent="0">
              <a:buNone/>
              <a:defRPr sz="2600" b="1" i="0">
                <a:solidFill>
                  <a:schemeClr val="bg2"/>
                </a:solidFill>
                <a:latin typeface="PrudentialModern SemCond Bold S" pitchFamily="2" charset="77"/>
              </a:defRPr>
            </a:lvl1pPr>
            <a:lvl2pPr marL="0" marR="0" indent="0" algn="l" defTabSz="914400" rtl="0" eaLnBrk="1" fontAlgn="auto" latinLnBrk="0" hangingPunct="1">
              <a:lnSpc>
                <a:spcPct val="90000"/>
              </a:lnSpc>
              <a:spcBef>
                <a:spcPts val="500"/>
              </a:spcBef>
              <a:spcAft>
                <a:spcPts val="0"/>
              </a:spcAft>
              <a:buClr>
                <a:srgbClr val="007BC1"/>
              </a:buClr>
              <a:buSzTx/>
              <a:buFont typeface="+mj-lt"/>
              <a:buNone/>
              <a:tabLst/>
              <a:defRPr sz="2400" b="0" i="0">
                <a:latin typeface="PrudentialModern Med Medium" pitchFamily="2" charset="77"/>
              </a:defRPr>
            </a:lvl2pPr>
            <a:lvl3pPr marL="205740" marR="0" indent="-160020" algn="l" defTabSz="914400" rtl="0" eaLnBrk="1" fontAlgn="auto" latinLnBrk="0" hangingPunct="1">
              <a:lnSpc>
                <a:spcPct val="90000"/>
              </a:lnSpc>
              <a:spcBef>
                <a:spcPts val="500"/>
              </a:spcBef>
              <a:spcAft>
                <a:spcPts val="0"/>
              </a:spcAft>
              <a:buClr>
                <a:srgbClr val="007BC1"/>
              </a:buClr>
              <a:buSzTx/>
              <a:buFont typeface="Arial" panose="020B0604020202020204" pitchFamily="34" charset="0"/>
              <a:buChar char="•"/>
              <a:tabLst/>
              <a:defRPr sz="2000">
                <a:latin typeface="PrudentialModern Med Medium" pitchFamily="2" charset="77"/>
              </a:defRPr>
            </a:lvl3pPr>
            <a:lvl4pPr marL="434340" indent="-228600">
              <a:buClr>
                <a:schemeClr val="tx1"/>
              </a:buClr>
              <a:buSzPct val="90000"/>
              <a:buFont typeface="Courier New" panose="02070309020205020404" pitchFamily="49" charset="0"/>
              <a:buChar char="o"/>
              <a:defRPr sz="1800" b="0" i="0">
                <a:latin typeface="PrudentialModern Med Medium" pitchFamily="2" charset="77"/>
              </a:defRPr>
            </a:lvl4pPr>
            <a:lvl5pPr marL="0" indent="0">
              <a:buNone/>
              <a:defRPr sz="2000">
                <a:latin typeface="PrudentialModern Med Medium" pitchFamily="2" charset="77"/>
              </a:defRPr>
            </a:lvl5pPr>
            <a:lvl6pPr>
              <a:defRPr sz="4900"/>
            </a:lvl6pPr>
            <a:lvl7pPr>
              <a:defRPr sz="100"/>
            </a:lvl7pPr>
            <a:lvl8pPr>
              <a:defRPr sz="6100"/>
            </a:lvl8pPr>
            <a:lvl9pPr>
              <a:defRPr sz="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823BDA08-D42B-E445-97F6-38B2DC0A1DBE}"/>
              </a:ext>
            </a:extLst>
          </p:cNvPr>
          <p:cNvSpPr>
            <a:spLocks noGrp="1"/>
          </p:cNvSpPr>
          <p:nvPr>
            <p:ph type="title"/>
          </p:nvPr>
        </p:nvSpPr>
        <p:spPr>
          <a:xfrm>
            <a:off x="965198" y="560078"/>
            <a:ext cx="10702114"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13" name="Text Placeholder 7">
            <a:extLst>
              <a:ext uri="{FF2B5EF4-FFF2-40B4-BE49-F238E27FC236}">
                <a16:creationId xmlns:a16="http://schemas.microsoft.com/office/drawing/2014/main" id="{1F1BEC95-FE60-604F-94BF-DA9DA3D3F38F}"/>
              </a:ext>
            </a:extLst>
          </p:cNvPr>
          <p:cNvSpPr>
            <a:spLocks noGrp="1"/>
          </p:cNvSpPr>
          <p:nvPr>
            <p:ph type="body" sz="quarter" idx="14" hasCustomPrompt="1"/>
          </p:nvPr>
        </p:nvSpPr>
        <p:spPr>
          <a:xfrm>
            <a:off x="965198" y="5978768"/>
            <a:ext cx="9779002" cy="55266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5" name="Footer Placeholder 4">
            <a:extLst>
              <a:ext uri="{FF2B5EF4-FFF2-40B4-BE49-F238E27FC236}">
                <a16:creationId xmlns:a16="http://schemas.microsoft.com/office/drawing/2014/main" id="{C14B707F-FBC0-4D28-B062-6BBDDCF0CB78}"/>
              </a:ext>
            </a:extLst>
          </p:cNvPr>
          <p:cNvSpPr>
            <a:spLocks noGrp="1"/>
          </p:cNvSpPr>
          <p:nvPr>
            <p:ph type="ftr" sz="quarter" idx="15"/>
          </p:nvPr>
        </p:nvSpPr>
        <p:spPr/>
        <p:txBody>
          <a:body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4288715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er 2b">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dirty="0"/>
          </a:p>
        </p:txBody>
      </p:sp>
      <p:sp>
        <p:nvSpPr>
          <p:cNvPr id="3" name="Content Placeholder 2">
            <a:extLst>
              <a:ext uri="{FF2B5EF4-FFF2-40B4-BE49-F238E27FC236}">
                <a16:creationId xmlns:a16="http://schemas.microsoft.com/office/drawing/2014/main" id="{9CBD4587-37CF-A844-A325-183B94875DE0}"/>
              </a:ext>
            </a:extLst>
          </p:cNvPr>
          <p:cNvSpPr>
            <a:spLocks noGrp="1"/>
          </p:cNvSpPr>
          <p:nvPr>
            <p:ph sz="quarter" idx="13"/>
          </p:nvPr>
        </p:nvSpPr>
        <p:spPr>
          <a:xfrm>
            <a:off x="984738" y="3688401"/>
            <a:ext cx="3303599" cy="1390972"/>
          </a:xfrm>
          <a:prstGeom prst="rect">
            <a:avLst/>
          </a:prstGeom>
        </p:spPr>
        <p:txBody>
          <a:bodyPr anchor="ctr" anchorCtr="0">
            <a:noAutofit/>
          </a:bodyPr>
          <a:lstStyle>
            <a:lvl1pPr marL="0" indent="0" algn="r">
              <a:buNone/>
              <a:defRPr sz="2800" b="1" i="0" spc="0" baseline="0">
                <a:solidFill>
                  <a:schemeClr val="bg2"/>
                </a:solidFill>
                <a:latin typeface="+mj-lt"/>
              </a:defRPr>
            </a:lvl1pPr>
            <a:lvl2pPr>
              <a:defRPr sz="2000"/>
            </a:lvl2pPr>
            <a:lvl3pPr>
              <a:defRPr sz="1800"/>
            </a:lvl3pPr>
            <a:lvl4pPr>
              <a:defRPr sz="1600"/>
            </a:lvl4pPr>
            <a:lvl5pPr>
              <a:defRPr sz="1600"/>
            </a:lvl5pPr>
          </a:lstStyle>
          <a:p>
            <a:pPr lvl="0"/>
            <a:r>
              <a:rPr lang="en-US" dirty="0"/>
              <a:t>Click to edit Master text styles</a:t>
            </a:r>
          </a:p>
        </p:txBody>
      </p:sp>
      <p:sp>
        <p:nvSpPr>
          <p:cNvPr id="7" name="Title 6">
            <a:extLst>
              <a:ext uri="{FF2B5EF4-FFF2-40B4-BE49-F238E27FC236}">
                <a16:creationId xmlns:a16="http://schemas.microsoft.com/office/drawing/2014/main" id="{823BDA08-D42B-E445-97F6-38B2DC0A1DBE}"/>
              </a:ext>
            </a:extLst>
          </p:cNvPr>
          <p:cNvSpPr>
            <a:spLocks noGrp="1"/>
          </p:cNvSpPr>
          <p:nvPr>
            <p:ph type="title"/>
          </p:nvPr>
        </p:nvSpPr>
        <p:spPr>
          <a:xfrm>
            <a:off x="965198" y="1376081"/>
            <a:ext cx="10451508"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cxnSp>
        <p:nvCxnSpPr>
          <p:cNvPr id="6" name="Straight Connector 5">
            <a:extLst>
              <a:ext uri="{FF2B5EF4-FFF2-40B4-BE49-F238E27FC236}">
                <a16:creationId xmlns:a16="http://schemas.microsoft.com/office/drawing/2014/main" id="{5765D54C-69DA-6E4E-8DD4-7E8B28F35064}"/>
              </a:ext>
            </a:extLst>
          </p:cNvPr>
          <p:cNvCxnSpPr>
            <a:cxnSpLocks/>
          </p:cNvCxnSpPr>
          <p:nvPr userDrawn="1"/>
        </p:nvCxnSpPr>
        <p:spPr>
          <a:xfrm>
            <a:off x="4648952" y="2779869"/>
            <a:ext cx="0" cy="320803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38D48126-A6EE-124B-9178-768E613763B1}"/>
              </a:ext>
            </a:extLst>
          </p:cNvPr>
          <p:cNvSpPr>
            <a:spLocks noGrp="1"/>
          </p:cNvSpPr>
          <p:nvPr>
            <p:ph type="body" sz="quarter" idx="14"/>
          </p:nvPr>
        </p:nvSpPr>
        <p:spPr>
          <a:xfrm>
            <a:off x="5009560" y="2864650"/>
            <a:ext cx="6407150" cy="3038475"/>
          </a:xfrm>
          <a:prstGeom prst="rect">
            <a:avLst/>
          </a:prstGeom>
        </p:spPr>
        <p:txBody>
          <a:bodyPr anchor="ctr" anchorCtr="0">
            <a:normAutofit/>
          </a:bodyPr>
          <a:lstStyle>
            <a:lvl1pPr marL="0" indent="0">
              <a:spcBef>
                <a:spcPts val="1800"/>
              </a:spcBef>
              <a:buNone/>
              <a:defRPr sz="1800" spc="0" baseline="0">
                <a:solidFill>
                  <a:srgbClr val="6D6E71"/>
                </a:solidFill>
                <a:latin typeface="+mn-lt"/>
              </a:defRPr>
            </a:lvl1pPr>
            <a:lvl2pPr>
              <a:spcBef>
                <a:spcPts val="600"/>
              </a:spcBef>
              <a:defRPr sz="1800">
                <a:solidFill>
                  <a:schemeClr val="tx1">
                    <a:lumMod val="65000"/>
                    <a:lumOff val="35000"/>
                  </a:schemeClr>
                </a:solidFill>
              </a:defRPr>
            </a:lvl2pPr>
            <a:lvl3pPr>
              <a:spcBef>
                <a:spcPts val="600"/>
              </a:spcBef>
              <a:defRPr sz="1600">
                <a:solidFill>
                  <a:schemeClr val="tx1">
                    <a:lumMod val="65000"/>
                    <a:lumOff val="35000"/>
                  </a:schemeClr>
                </a:solidFill>
              </a:defRPr>
            </a:lvl3pPr>
            <a:lvl4pPr>
              <a:spcBef>
                <a:spcPts val="600"/>
              </a:spcBef>
              <a:defRPr sz="1400">
                <a:solidFill>
                  <a:schemeClr val="tx1">
                    <a:lumMod val="65000"/>
                    <a:lumOff val="35000"/>
                  </a:schemeClr>
                </a:solidFill>
              </a:defRPr>
            </a:lvl4pPr>
            <a:lvl5pPr>
              <a:spcBef>
                <a:spcPts val="600"/>
              </a:spcBef>
              <a:defRPr sz="1400">
                <a:solidFill>
                  <a:schemeClr val="tx1">
                    <a:lumMod val="65000"/>
                    <a:lumOff val="35000"/>
                  </a:schemeClr>
                </a:solidFill>
              </a:defRPr>
            </a:lvl5pPr>
          </a:lstStyle>
          <a:p>
            <a:pPr lvl="0"/>
            <a:r>
              <a:rPr lang="en-US" dirty="0"/>
              <a:t>Click to edit Master text styles</a:t>
            </a:r>
          </a:p>
        </p:txBody>
      </p:sp>
      <p:sp>
        <p:nvSpPr>
          <p:cNvPr id="15" name="Text Placeholder 7">
            <a:extLst>
              <a:ext uri="{FF2B5EF4-FFF2-40B4-BE49-F238E27FC236}">
                <a16:creationId xmlns:a16="http://schemas.microsoft.com/office/drawing/2014/main" id="{F805CE79-E76D-744E-A542-78D66BDCCD6B}"/>
              </a:ext>
            </a:extLst>
          </p:cNvPr>
          <p:cNvSpPr>
            <a:spLocks noGrp="1"/>
          </p:cNvSpPr>
          <p:nvPr>
            <p:ph type="body" sz="quarter" idx="16"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5" name="Footer Placeholder 4">
            <a:extLst>
              <a:ext uri="{FF2B5EF4-FFF2-40B4-BE49-F238E27FC236}">
                <a16:creationId xmlns:a16="http://schemas.microsoft.com/office/drawing/2014/main" id="{AA1CC9BC-DEBE-4922-9E6A-5F38EA9F3FF3}"/>
              </a:ext>
            </a:extLst>
          </p:cNvPr>
          <p:cNvSpPr>
            <a:spLocks noGrp="1"/>
          </p:cNvSpPr>
          <p:nvPr>
            <p:ph type="ftr" sz="quarter" idx="17"/>
          </p:nvPr>
        </p:nvSpPr>
        <p:spPr/>
        <p:txBody>
          <a:body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2883089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er 2c">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dirty="0"/>
          </a:p>
        </p:txBody>
      </p:sp>
      <p:sp>
        <p:nvSpPr>
          <p:cNvPr id="13" name="Content Placeholder 11">
            <a:extLst>
              <a:ext uri="{FF2B5EF4-FFF2-40B4-BE49-F238E27FC236}">
                <a16:creationId xmlns:a16="http://schemas.microsoft.com/office/drawing/2014/main" id="{E8E04227-38EF-8549-8121-5A82BF0EF856}"/>
              </a:ext>
            </a:extLst>
          </p:cNvPr>
          <p:cNvSpPr>
            <a:spLocks noGrp="1"/>
          </p:cNvSpPr>
          <p:nvPr>
            <p:ph sz="quarter" idx="14"/>
          </p:nvPr>
        </p:nvSpPr>
        <p:spPr>
          <a:xfrm>
            <a:off x="965972" y="2514599"/>
            <a:ext cx="5105400" cy="3585557"/>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0" name="Title 6">
            <a:extLst>
              <a:ext uri="{FF2B5EF4-FFF2-40B4-BE49-F238E27FC236}">
                <a16:creationId xmlns:a16="http://schemas.microsoft.com/office/drawing/2014/main" id="{DF92B230-0482-5C49-9796-0FE681182D6F}"/>
              </a:ext>
            </a:extLst>
          </p:cNvPr>
          <p:cNvSpPr>
            <a:spLocks noGrp="1"/>
          </p:cNvSpPr>
          <p:nvPr>
            <p:ph type="title"/>
          </p:nvPr>
        </p:nvSpPr>
        <p:spPr>
          <a:xfrm>
            <a:off x="965972" y="1376081"/>
            <a:ext cx="1051560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16" name="Text Placeholder 7">
            <a:extLst>
              <a:ext uri="{FF2B5EF4-FFF2-40B4-BE49-F238E27FC236}">
                <a16:creationId xmlns:a16="http://schemas.microsoft.com/office/drawing/2014/main" id="{5DF0A08C-8581-D045-AADA-B31A8020F1A7}"/>
              </a:ext>
            </a:extLst>
          </p:cNvPr>
          <p:cNvSpPr>
            <a:spLocks noGrp="1"/>
          </p:cNvSpPr>
          <p:nvPr>
            <p:ph type="body" sz="quarter" idx="13"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4AC80CD5-4D67-4DDB-8EE4-56E81DD78B59}"/>
              </a:ext>
            </a:extLst>
          </p:cNvPr>
          <p:cNvSpPr>
            <a:spLocks noGrp="1"/>
          </p:cNvSpPr>
          <p:nvPr>
            <p:ph type="ftr" sz="quarter" idx="16"/>
          </p:nvPr>
        </p:nvSpPr>
        <p:spPr/>
        <p:txBody>
          <a:bodyPr/>
          <a:lstStyle/>
          <a:p>
            <a:r>
              <a:rPr lang="en-US" dirty="0"/>
              <a:t>For institutional plan sponsor use only. Not to be distributed to plan participants or the general public.</a:t>
            </a:r>
          </a:p>
        </p:txBody>
      </p:sp>
      <p:sp>
        <p:nvSpPr>
          <p:cNvPr id="9" name="Content Placeholder 11">
            <a:extLst>
              <a:ext uri="{FF2B5EF4-FFF2-40B4-BE49-F238E27FC236}">
                <a16:creationId xmlns:a16="http://schemas.microsoft.com/office/drawing/2014/main" id="{80B8071B-11E6-4652-B5D4-BE03099A2A09}"/>
              </a:ext>
            </a:extLst>
          </p:cNvPr>
          <p:cNvSpPr>
            <a:spLocks noGrp="1"/>
          </p:cNvSpPr>
          <p:nvPr>
            <p:ph sz="quarter" idx="17"/>
          </p:nvPr>
        </p:nvSpPr>
        <p:spPr>
          <a:xfrm>
            <a:off x="965198" y="827224"/>
            <a:ext cx="10451508" cy="620712"/>
          </a:xfrm>
          <a:prstGeom prst="rect">
            <a:avLst/>
          </a:prstGeom>
        </p:spPr>
        <p:txBody>
          <a:bodyPr>
            <a:noAutofit/>
          </a:bodyPr>
          <a:lstStyle>
            <a:lvl1pPr marL="0" indent="0">
              <a:buNone/>
              <a:defRPr sz="3600" b="1" i="0" spc="-30" baseline="0">
                <a:solidFill>
                  <a:schemeClr val="bg2"/>
                </a:solidFill>
                <a:latin typeface="+mj-lt"/>
              </a:defRPr>
            </a:lvl1pPr>
          </a:lstStyle>
          <a:p>
            <a:pPr lvl="0"/>
            <a:r>
              <a:rPr lang="en-US" dirty="0"/>
              <a:t>Click to edit Master</a:t>
            </a:r>
          </a:p>
        </p:txBody>
      </p:sp>
      <p:sp>
        <p:nvSpPr>
          <p:cNvPr id="11" name="Content Placeholder 11">
            <a:extLst>
              <a:ext uri="{FF2B5EF4-FFF2-40B4-BE49-F238E27FC236}">
                <a16:creationId xmlns:a16="http://schemas.microsoft.com/office/drawing/2014/main" id="{2CE95CB0-9518-498E-BF28-1AEA155F13A1}"/>
              </a:ext>
            </a:extLst>
          </p:cNvPr>
          <p:cNvSpPr>
            <a:spLocks noGrp="1"/>
          </p:cNvSpPr>
          <p:nvPr>
            <p:ph sz="quarter" idx="18"/>
          </p:nvPr>
        </p:nvSpPr>
        <p:spPr>
          <a:xfrm>
            <a:off x="6376172" y="2514599"/>
            <a:ext cx="5105400" cy="3585557"/>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109883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er 3a">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dirty="0"/>
          </a:p>
        </p:txBody>
      </p:sp>
      <p:sp>
        <p:nvSpPr>
          <p:cNvPr id="3" name="Content Placeholder 2">
            <a:extLst>
              <a:ext uri="{FF2B5EF4-FFF2-40B4-BE49-F238E27FC236}">
                <a16:creationId xmlns:a16="http://schemas.microsoft.com/office/drawing/2014/main" id="{9CBD4587-37CF-A844-A325-183B94875DE0}"/>
              </a:ext>
            </a:extLst>
          </p:cNvPr>
          <p:cNvSpPr>
            <a:spLocks noGrp="1"/>
          </p:cNvSpPr>
          <p:nvPr>
            <p:ph sz="quarter" idx="13"/>
          </p:nvPr>
        </p:nvSpPr>
        <p:spPr>
          <a:xfrm>
            <a:off x="965198" y="2503488"/>
            <a:ext cx="10515600" cy="2663564"/>
          </a:xfrm>
          <a:prstGeom prst="rect">
            <a:avLst/>
          </a:prstGeom>
        </p:spPr>
        <p:txBody>
          <a:bodyPr>
            <a:noAutofit/>
          </a:bodyPr>
          <a:lstStyle>
            <a:lvl1pPr marL="0" indent="0">
              <a:buNone/>
              <a:defRPr sz="2400" b="1" i="0">
                <a:solidFill>
                  <a:schemeClr val="bg2"/>
                </a:solidFill>
                <a:latin typeface="+mj-lt"/>
              </a:defRPr>
            </a:lvl1pPr>
            <a:lvl2pPr>
              <a:defRPr sz="2000">
                <a:solidFill>
                  <a:srgbClr val="6D6E71"/>
                </a:solidFill>
              </a:defRPr>
            </a:lvl2pPr>
            <a:lvl3pPr>
              <a:defRPr sz="1800">
                <a:solidFill>
                  <a:srgbClr val="6D6E71"/>
                </a:solidFill>
              </a:defRPr>
            </a:lvl3pPr>
            <a:lvl4pPr>
              <a:defRPr sz="1600">
                <a:solidFill>
                  <a:srgbClr val="6D6E71"/>
                </a:solidFill>
              </a:defRPr>
            </a:lvl4pPr>
            <a:lvl5pPr>
              <a:defRPr sz="1600">
                <a:solidFill>
                  <a:srgbClr val="6D6E71"/>
                </a:solidFill>
              </a:defRPr>
            </a:lvl5pPr>
          </a:lstStyle>
          <a:p>
            <a:pPr lvl="0"/>
            <a:r>
              <a:rPr lang="en-US" dirty="0"/>
              <a:t>Click to edit Master text styles</a:t>
            </a:r>
          </a:p>
          <a:p>
            <a:pPr lvl="1"/>
            <a:r>
              <a:rPr lang="en-US" dirty="0"/>
              <a:t>Second level</a:t>
            </a:r>
          </a:p>
          <a:p>
            <a:pPr lvl="2"/>
            <a:r>
              <a:rPr lang="en-US" dirty="0"/>
              <a:t>Third level</a:t>
            </a:r>
          </a:p>
        </p:txBody>
      </p:sp>
      <p:sp>
        <p:nvSpPr>
          <p:cNvPr id="8" name="Content Placeholder 11">
            <a:extLst>
              <a:ext uri="{FF2B5EF4-FFF2-40B4-BE49-F238E27FC236}">
                <a16:creationId xmlns:a16="http://schemas.microsoft.com/office/drawing/2014/main" id="{1E90D483-D35D-1F49-AB75-D5B52F68111C}"/>
              </a:ext>
            </a:extLst>
          </p:cNvPr>
          <p:cNvSpPr>
            <a:spLocks noGrp="1"/>
          </p:cNvSpPr>
          <p:nvPr>
            <p:ph sz="quarter" idx="15"/>
          </p:nvPr>
        </p:nvSpPr>
        <p:spPr>
          <a:xfrm>
            <a:off x="965198" y="1690948"/>
            <a:ext cx="10515600" cy="620712"/>
          </a:xfrm>
          <a:prstGeom prst="rect">
            <a:avLst/>
          </a:prstGeom>
        </p:spPr>
        <p:txBody>
          <a:bodyPr>
            <a:noAutofit/>
          </a:bodyPr>
          <a:lstStyle>
            <a:lvl1pPr marL="0" indent="0">
              <a:buNone/>
              <a:defRPr sz="3600" b="1" i="0" spc="-30" baseline="0">
                <a:solidFill>
                  <a:schemeClr val="bg2"/>
                </a:solidFill>
                <a:latin typeface="+mj-lt"/>
              </a:defRPr>
            </a:lvl1pPr>
          </a:lstStyle>
          <a:p>
            <a:pPr lvl="0"/>
            <a:r>
              <a:rPr lang="en-US" dirty="0"/>
              <a:t>Click to edit Master</a:t>
            </a:r>
          </a:p>
        </p:txBody>
      </p:sp>
      <p:sp>
        <p:nvSpPr>
          <p:cNvPr id="7" name="Title 6">
            <a:extLst>
              <a:ext uri="{FF2B5EF4-FFF2-40B4-BE49-F238E27FC236}">
                <a16:creationId xmlns:a16="http://schemas.microsoft.com/office/drawing/2014/main" id="{F90E4619-AB08-7B4A-803E-155F31C15D84}"/>
              </a:ext>
            </a:extLst>
          </p:cNvPr>
          <p:cNvSpPr>
            <a:spLocks noGrp="1"/>
          </p:cNvSpPr>
          <p:nvPr>
            <p:ph type="title"/>
          </p:nvPr>
        </p:nvSpPr>
        <p:spPr>
          <a:xfrm>
            <a:off x="965972" y="975051"/>
            <a:ext cx="1051560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13" name="Text Placeholder 7">
            <a:extLst>
              <a:ext uri="{FF2B5EF4-FFF2-40B4-BE49-F238E27FC236}">
                <a16:creationId xmlns:a16="http://schemas.microsoft.com/office/drawing/2014/main" id="{2E043F62-200E-344A-A30F-A60524BCF5EB}"/>
              </a:ext>
            </a:extLst>
          </p:cNvPr>
          <p:cNvSpPr>
            <a:spLocks noGrp="1"/>
          </p:cNvSpPr>
          <p:nvPr>
            <p:ph type="body" sz="quarter" idx="16"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5" name="Footer Placeholder 4">
            <a:extLst>
              <a:ext uri="{FF2B5EF4-FFF2-40B4-BE49-F238E27FC236}">
                <a16:creationId xmlns:a16="http://schemas.microsoft.com/office/drawing/2014/main" id="{DADD49CC-C101-458F-AE95-D8E706F986A3}"/>
              </a:ext>
            </a:extLst>
          </p:cNvPr>
          <p:cNvSpPr>
            <a:spLocks noGrp="1"/>
          </p:cNvSpPr>
          <p:nvPr>
            <p:ph type="ftr" sz="quarter" idx="17"/>
          </p:nvPr>
        </p:nvSpPr>
        <p:spPr/>
        <p:txBody>
          <a:body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2449452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3b">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dirty="0"/>
          </a:p>
        </p:txBody>
      </p:sp>
      <p:sp>
        <p:nvSpPr>
          <p:cNvPr id="11" name="Title 6">
            <a:extLst>
              <a:ext uri="{FF2B5EF4-FFF2-40B4-BE49-F238E27FC236}">
                <a16:creationId xmlns:a16="http://schemas.microsoft.com/office/drawing/2014/main" id="{4D1FF673-B01F-4A48-96CD-DD7400ED5C4B}"/>
              </a:ext>
            </a:extLst>
          </p:cNvPr>
          <p:cNvSpPr>
            <a:spLocks noGrp="1"/>
          </p:cNvSpPr>
          <p:nvPr>
            <p:ph type="title"/>
          </p:nvPr>
        </p:nvSpPr>
        <p:spPr>
          <a:xfrm>
            <a:off x="965972" y="975051"/>
            <a:ext cx="1051560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13" name="Content Placeholder 2">
            <a:extLst>
              <a:ext uri="{FF2B5EF4-FFF2-40B4-BE49-F238E27FC236}">
                <a16:creationId xmlns:a16="http://schemas.microsoft.com/office/drawing/2014/main" id="{B516E2FA-1F71-6A4A-BA0C-5861FE66286F}"/>
              </a:ext>
            </a:extLst>
          </p:cNvPr>
          <p:cNvSpPr>
            <a:spLocks noGrp="1"/>
          </p:cNvSpPr>
          <p:nvPr>
            <p:ph sz="quarter" idx="13"/>
          </p:nvPr>
        </p:nvSpPr>
        <p:spPr>
          <a:xfrm>
            <a:off x="965198" y="3688401"/>
            <a:ext cx="3323139" cy="1390972"/>
          </a:xfrm>
          <a:prstGeom prst="rect">
            <a:avLst/>
          </a:prstGeom>
        </p:spPr>
        <p:txBody>
          <a:bodyPr anchor="ctr" anchorCtr="0">
            <a:noAutofit/>
          </a:bodyPr>
          <a:lstStyle>
            <a:lvl1pPr marL="0" indent="0" algn="r">
              <a:buNone/>
              <a:defRPr sz="2800" b="1" i="0" spc="0" baseline="0">
                <a:solidFill>
                  <a:schemeClr val="bg2"/>
                </a:solidFill>
                <a:latin typeface="+mj-lt"/>
              </a:defRPr>
            </a:lvl1pPr>
            <a:lvl2pPr>
              <a:defRPr sz="2000"/>
            </a:lvl2pPr>
            <a:lvl3pPr>
              <a:defRPr sz="1800"/>
            </a:lvl3pPr>
            <a:lvl4pPr>
              <a:defRPr sz="1600"/>
            </a:lvl4pPr>
            <a:lvl5pPr>
              <a:defRPr sz="1600"/>
            </a:lvl5pPr>
          </a:lstStyle>
          <a:p>
            <a:pPr lvl="0"/>
            <a:r>
              <a:rPr lang="en-US" dirty="0"/>
              <a:t>Click to edit Master text styles</a:t>
            </a:r>
          </a:p>
        </p:txBody>
      </p:sp>
      <p:cxnSp>
        <p:nvCxnSpPr>
          <p:cNvPr id="14" name="Straight Connector 13">
            <a:extLst>
              <a:ext uri="{FF2B5EF4-FFF2-40B4-BE49-F238E27FC236}">
                <a16:creationId xmlns:a16="http://schemas.microsoft.com/office/drawing/2014/main" id="{4E848796-AD9E-D149-A7CA-3AB7BB682286}"/>
              </a:ext>
            </a:extLst>
          </p:cNvPr>
          <p:cNvCxnSpPr>
            <a:cxnSpLocks/>
          </p:cNvCxnSpPr>
          <p:nvPr userDrawn="1"/>
        </p:nvCxnSpPr>
        <p:spPr>
          <a:xfrm>
            <a:off x="4648952" y="2779869"/>
            <a:ext cx="0" cy="320803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Text Placeholder 9">
            <a:extLst>
              <a:ext uri="{FF2B5EF4-FFF2-40B4-BE49-F238E27FC236}">
                <a16:creationId xmlns:a16="http://schemas.microsoft.com/office/drawing/2014/main" id="{04491429-2672-D843-91DD-76C33AC19F40}"/>
              </a:ext>
            </a:extLst>
          </p:cNvPr>
          <p:cNvSpPr>
            <a:spLocks noGrp="1"/>
          </p:cNvSpPr>
          <p:nvPr>
            <p:ph type="body" sz="quarter" idx="14"/>
          </p:nvPr>
        </p:nvSpPr>
        <p:spPr>
          <a:xfrm>
            <a:off x="5009559" y="2864650"/>
            <a:ext cx="6471237" cy="3038475"/>
          </a:xfrm>
          <a:prstGeom prst="rect">
            <a:avLst/>
          </a:prstGeom>
        </p:spPr>
        <p:txBody>
          <a:bodyPr anchor="ctr" anchorCtr="0">
            <a:normAutofit/>
          </a:bodyPr>
          <a:lstStyle>
            <a:lvl1pPr marL="0" indent="0">
              <a:spcBef>
                <a:spcPts val="1800"/>
              </a:spcBef>
              <a:buNone/>
              <a:defRPr sz="1800" spc="0" baseline="0">
                <a:solidFill>
                  <a:srgbClr val="6D6E71"/>
                </a:solidFill>
                <a:latin typeface="+mn-lt"/>
              </a:defRPr>
            </a:lvl1pPr>
            <a:lvl2pPr>
              <a:spcBef>
                <a:spcPts val="600"/>
              </a:spcBef>
              <a:defRPr sz="1800">
                <a:solidFill>
                  <a:schemeClr val="tx1">
                    <a:lumMod val="65000"/>
                    <a:lumOff val="35000"/>
                  </a:schemeClr>
                </a:solidFill>
              </a:defRPr>
            </a:lvl2pPr>
            <a:lvl3pPr>
              <a:spcBef>
                <a:spcPts val="600"/>
              </a:spcBef>
              <a:defRPr sz="1600">
                <a:solidFill>
                  <a:schemeClr val="tx1">
                    <a:lumMod val="65000"/>
                    <a:lumOff val="35000"/>
                  </a:schemeClr>
                </a:solidFill>
              </a:defRPr>
            </a:lvl3pPr>
            <a:lvl4pPr>
              <a:spcBef>
                <a:spcPts val="600"/>
              </a:spcBef>
              <a:defRPr sz="1400">
                <a:solidFill>
                  <a:schemeClr val="tx1">
                    <a:lumMod val="65000"/>
                    <a:lumOff val="35000"/>
                  </a:schemeClr>
                </a:solidFill>
              </a:defRPr>
            </a:lvl4pPr>
            <a:lvl5pPr>
              <a:spcBef>
                <a:spcPts val="600"/>
              </a:spcBef>
              <a:defRPr sz="1400">
                <a:solidFill>
                  <a:schemeClr val="tx1">
                    <a:lumMod val="65000"/>
                    <a:lumOff val="35000"/>
                  </a:schemeClr>
                </a:solidFill>
              </a:defRPr>
            </a:lvl5pPr>
          </a:lstStyle>
          <a:p>
            <a:pPr lvl="0"/>
            <a:r>
              <a:rPr lang="en-US" dirty="0"/>
              <a:t>Click to edit Master text styles</a:t>
            </a:r>
          </a:p>
        </p:txBody>
      </p:sp>
      <p:sp>
        <p:nvSpPr>
          <p:cNvPr id="16" name="Content Placeholder 11">
            <a:extLst>
              <a:ext uri="{FF2B5EF4-FFF2-40B4-BE49-F238E27FC236}">
                <a16:creationId xmlns:a16="http://schemas.microsoft.com/office/drawing/2014/main" id="{849EFB26-4321-F64F-B7CF-4222662DDFB4}"/>
              </a:ext>
            </a:extLst>
          </p:cNvPr>
          <p:cNvSpPr>
            <a:spLocks noGrp="1"/>
          </p:cNvSpPr>
          <p:nvPr>
            <p:ph sz="quarter" idx="15"/>
          </p:nvPr>
        </p:nvSpPr>
        <p:spPr>
          <a:xfrm>
            <a:off x="965198" y="1690948"/>
            <a:ext cx="10515599" cy="620712"/>
          </a:xfrm>
          <a:prstGeom prst="rect">
            <a:avLst/>
          </a:prstGeom>
        </p:spPr>
        <p:txBody>
          <a:bodyPr>
            <a:noAutofit/>
          </a:bodyPr>
          <a:lstStyle>
            <a:lvl1pPr marL="0" indent="0">
              <a:buNone/>
              <a:defRPr sz="3600" b="1" i="0" spc="-30" baseline="0">
                <a:solidFill>
                  <a:schemeClr val="bg2"/>
                </a:solidFill>
                <a:latin typeface="+mj-lt"/>
              </a:defRPr>
            </a:lvl1pPr>
          </a:lstStyle>
          <a:p>
            <a:pPr lvl="0"/>
            <a:r>
              <a:rPr lang="en-US" dirty="0"/>
              <a:t>Click to edit Master</a:t>
            </a:r>
          </a:p>
        </p:txBody>
      </p:sp>
      <p:sp>
        <p:nvSpPr>
          <p:cNvPr id="18" name="Text Placeholder 7">
            <a:extLst>
              <a:ext uri="{FF2B5EF4-FFF2-40B4-BE49-F238E27FC236}">
                <a16:creationId xmlns:a16="http://schemas.microsoft.com/office/drawing/2014/main" id="{43E39DFC-C4E1-594E-BECC-8193ECCD2F08}"/>
              </a:ext>
            </a:extLst>
          </p:cNvPr>
          <p:cNvSpPr>
            <a:spLocks noGrp="1"/>
          </p:cNvSpPr>
          <p:nvPr>
            <p:ph type="body" sz="quarter" idx="16"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35FD8FC7-126C-47AD-949D-469BCB9157E6}"/>
              </a:ext>
            </a:extLst>
          </p:cNvPr>
          <p:cNvSpPr>
            <a:spLocks noGrp="1"/>
          </p:cNvSpPr>
          <p:nvPr>
            <p:ph type="ftr" sz="quarter" idx="17"/>
          </p:nvPr>
        </p:nvSpPr>
        <p:spPr/>
        <p:txBody>
          <a:body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208611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er 3c">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dirty="0"/>
          </a:p>
        </p:txBody>
      </p:sp>
      <p:sp>
        <p:nvSpPr>
          <p:cNvPr id="13" name="Content Placeholder 11">
            <a:extLst>
              <a:ext uri="{FF2B5EF4-FFF2-40B4-BE49-F238E27FC236}">
                <a16:creationId xmlns:a16="http://schemas.microsoft.com/office/drawing/2014/main" id="{E8E04227-38EF-8549-8121-5A82BF0EF856}"/>
              </a:ext>
            </a:extLst>
          </p:cNvPr>
          <p:cNvSpPr>
            <a:spLocks noGrp="1"/>
          </p:cNvSpPr>
          <p:nvPr>
            <p:ph sz="quarter" idx="14"/>
          </p:nvPr>
        </p:nvSpPr>
        <p:spPr>
          <a:xfrm>
            <a:off x="965972" y="2514599"/>
            <a:ext cx="5105400" cy="3585557"/>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4" name="Content Placeholder 11">
            <a:extLst>
              <a:ext uri="{FF2B5EF4-FFF2-40B4-BE49-F238E27FC236}">
                <a16:creationId xmlns:a16="http://schemas.microsoft.com/office/drawing/2014/main" id="{3C2A64C1-6D55-D94F-925E-DD0C6C5D1250}"/>
              </a:ext>
            </a:extLst>
          </p:cNvPr>
          <p:cNvSpPr>
            <a:spLocks noGrp="1"/>
          </p:cNvSpPr>
          <p:nvPr>
            <p:ph sz="quarter" idx="15"/>
          </p:nvPr>
        </p:nvSpPr>
        <p:spPr>
          <a:xfrm>
            <a:off x="6376172" y="2514599"/>
            <a:ext cx="5105400" cy="3585557"/>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6" name="Title 6">
            <a:extLst>
              <a:ext uri="{FF2B5EF4-FFF2-40B4-BE49-F238E27FC236}">
                <a16:creationId xmlns:a16="http://schemas.microsoft.com/office/drawing/2014/main" id="{EB7E2B2A-F64C-AA47-8477-7325BC7604EB}"/>
              </a:ext>
            </a:extLst>
          </p:cNvPr>
          <p:cNvSpPr>
            <a:spLocks noGrp="1"/>
          </p:cNvSpPr>
          <p:nvPr>
            <p:ph type="title"/>
          </p:nvPr>
        </p:nvSpPr>
        <p:spPr>
          <a:xfrm>
            <a:off x="965972" y="975051"/>
            <a:ext cx="1051560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17" name="Content Placeholder 11">
            <a:extLst>
              <a:ext uri="{FF2B5EF4-FFF2-40B4-BE49-F238E27FC236}">
                <a16:creationId xmlns:a16="http://schemas.microsoft.com/office/drawing/2014/main" id="{50727144-4F72-054B-8424-18D1AA67AE94}"/>
              </a:ext>
            </a:extLst>
          </p:cNvPr>
          <p:cNvSpPr>
            <a:spLocks noGrp="1"/>
          </p:cNvSpPr>
          <p:nvPr>
            <p:ph sz="quarter" idx="16"/>
          </p:nvPr>
        </p:nvSpPr>
        <p:spPr>
          <a:xfrm>
            <a:off x="965198" y="1690948"/>
            <a:ext cx="7342133" cy="620712"/>
          </a:xfrm>
          <a:prstGeom prst="rect">
            <a:avLst/>
          </a:prstGeom>
        </p:spPr>
        <p:txBody>
          <a:bodyPr>
            <a:noAutofit/>
          </a:bodyPr>
          <a:lstStyle>
            <a:lvl1pPr marL="0" indent="0">
              <a:buNone/>
              <a:defRPr sz="3600" b="1" i="0" spc="-30" baseline="0">
                <a:solidFill>
                  <a:schemeClr val="bg2"/>
                </a:solidFill>
                <a:latin typeface="+mj-lt"/>
              </a:defRPr>
            </a:lvl1pPr>
          </a:lstStyle>
          <a:p>
            <a:pPr lvl="0"/>
            <a:r>
              <a:rPr lang="en-US" dirty="0"/>
              <a:t>Click to edit Master</a:t>
            </a:r>
          </a:p>
        </p:txBody>
      </p:sp>
      <p:sp>
        <p:nvSpPr>
          <p:cNvPr id="22" name="Text Placeholder 7">
            <a:extLst>
              <a:ext uri="{FF2B5EF4-FFF2-40B4-BE49-F238E27FC236}">
                <a16:creationId xmlns:a16="http://schemas.microsoft.com/office/drawing/2014/main" id="{8A348B63-14FD-2D42-BD61-16DFE3610EBA}"/>
              </a:ext>
            </a:extLst>
          </p:cNvPr>
          <p:cNvSpPr>
            <a:spLocks noGrp="1"/>
          </p:cNvSpPr>
          <p:nvPr>
            <p:ph type="body" sz="quarter" idx="13"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7D0C3A4E-F2FF-4BFA-9C69-797CC29D1F23}"/>
              </a:ext>
            </a:extLst>
          </p:cNvPr>
          <p:cNvSpPr>
            <a:spLocks noGrp="1"/>
          </p:cNvSpPr>
          <p:nvPr>
            <p:ph type="ftr" sz="quarter" idx="17"/>
          </p:nvPr>
        </p:nvSpPr>
        <p:spPr/>
        <p:txBody>
          <a:body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482784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dirty="0"/>
          </a:p>
        </p:txBody>
      </p:sp>
      <p:sp>
        <p:nvSpPr>
          <p:cNvPr id="2" name="Footer Placeholder 1">
            <a:extLst>
              <a:ext uri="{FF2B5EF4-FFF2-40B4-BE49-F238E27FC236}">
                <a16:creationId xmlns:a16="http://schemas.microsoft.com/office/drawing/2014/main" id="{4EE896E3-4112-459F-8F9A-558598BF7311}"/>
              </a:ext>
            </a:extLst>
          </p:cNvPr>
          <p:cNvSpPr>
            <a:spLocks noGrp="1"/>
          </p:cNvSpPr>
          <p:nvPr>
            <p:ph type="ftr" sz="quarter" idx="3"/>
          </p:nvPr>
        </p:nvSpPr>
        <p:spPr>
          <a:xfrm>
            <a:off x="965435" y="6592092"/>
            <a:ext cx="8911810" cy="231775"/>
          </a:xfrm>
          <a:prstGeom prst="rect">
            <a:avLst/>
          </a:prstGeom>
        </p:spPr>
        <p:txBody>
          <a:bodyPr vert="horz" lIns="91440" tIns="45720" rIns="91440" bIns="45720" rtlCol="0" anchor="ctr"/>
          <a:lstStyle>
            <a:lvl1pPr algn="l">
              <a:defRPr sz="800">
                <a:solidFill>
                  <a:schemeClr val="bg1">
                    <a:lumMod val="50000"/>
                  </a:schemeClr>
                </a:solidFill>
              </a:defRPr>
            </a:lvl1pPr>
          </a:lstStyle>
          <a:p>
            <a:r>
              <a:rPr lang="en-US" dirty="0"/>
              <a:t>For institutional plan sponsor use only. Not to be distributed to plan participants or the general public.</a:t>
            </a:r>
          </a:p>
        </p:txBody>
      </p:sp>
      <p:grpSp>
        <p:nvGrpSpPr>
          <p:cNvPr id="3" name="Group 2">
            <a:extLst>
              <a:ext uri="{FF2B5EF4-FFF2-40B4-BE49-F238E27FC236}">
                <a16:creationId xmlns:a16="http://schemas.microsoft.com/office/drawing/2014/main" id="{32F6D90F-2632-4764-A761-0802DFC3975E}"/>
              </a:ext>
            </a:extLst>
          </p:cNvPr>
          <p:cNvGrpSpPr/>
          <p:nvPr userDrawn="1"/>
        </p:nvGrpSpPr>
        <p:grpSpPr>
          <a:xfrm>
            <a:off x="0" y="0"/>
            <a:ext cx="554734" cy="6858000"/>
            <a:chOff x="0" y="0"/>
            <a:chExt cx="554734" cy="6858000"/>
          </a:xfrm>
        </p:grpSpPr>
        <p:grpSp>
          <p:nvGrpSpPr>
            <p:cNvPr id="13" name="Group 12">
              <a:extLst>
                <a:ext uri="{FF2B5EF4-FFF2-40B4-BE49-F238E27FC236}">
                  <a16:creationId xmlns:a16="http://schemas.microsoft.com/office/drawing/2014/main" id="{CF4E061D-E359-F945-82A5-3C04CDBB5B16}"/>
                </a:ext>
              </a:extLst>
            </p:cNvPr>
            <p:cNvGrpSpPr/>
            <p:nvPr userDrawn="1"/>
          </p:nvGrpSpPr>
          <p:grpSpPr>
            <a:xfrm>
              <a:off x="0" y="0"/>
              <a:ext cx="554734" cy="6858000"/>
              <a:chOff x="0" y="0"/>
              <a:chExt cx="554734" cy="6858000"/>
            </a:xfrm>
          </p:grpSpPr>
          <p:sp>
            <p:nvSpPr>
              <p:cNvPr id="14" name="Rectangle 13">
                <a:extLst>
                  <a:ext uri="{FF2B5EF4-FFF2-40B4-BE49-F238E27FC236}">
                    <a16:creationId xmlns:a16="http://schemas.microsoft.com/office/drawing/2014/main" id="{3FB65708-EA7C-B048-A8FD-68F06BBA6649}"/>
                  </a:ext>
                </a:extLst>
              </p:cNvPr>
              <p:cNvSpPr/>
              <p:nvPr userDrawn="1"/>
            </p:nvSpPr>
            <p:spPr>
              <a:xfrm>
                <a:off x="0" y="0"/>
                <a:ext cx="554734" cy="554734"/>
              </a:xfrm>
              <a:prstGeom prst="rect">
                <a:avLst/>
              </a:prstGeom>
              <a:solidFill>
                <a:srgbClr val="267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BD10BD4-4E0E-1549-AB84-32E9A8FBD8B0}"/>
                  </a:ext>
                </a:extLst>
              </p:cNvPr>
              <p:cNvSpPr/>
              <p:nvPr userDrawn="1"/>
            </p:nvSpPr>
            <p:spPr>
              <a:xfrm>
                <a:off x="0" y="547635"/>
                <a:ext cx="554734" cy="6310365"/>
              </a:xfrm>
              <a:prstGeom prst="rect">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a:extLst>
                <a:ext uri="{FF2B5EF4-FFF2-40B4-BE49-F238E27FC236}">
                  <a16:creationId xmlns:a16="http://schemas.microsoft.com/office/drawing/2014/main" id="{DA93BC9E-2DF1-47A8-B8F1-4BFF452A73F7}"/>
                </a:ext>
              </a:extLst>
            </p:cNvPr>
            <p:cNvGrpSpPr/>
            <p:nvPr userDrawn="1"/>
          </p:nvGrpSpPr>
          <p:grpSpPr>
            <a:xfrm>
              <a:off x="127485" y="120098"/>
              <a:ext cx="303830" cy="302727"/>
              <a:chOff x="226395" y="-668424"/>
              <a:chExt cx="445728" cy="444110"/>
            </a:xfrm>
            <a:solidFill>
              <a:schemeClr val="bg1"/>
            </a:solidFill>
          </p:grpSpPr>
          <p:sp>
            <p:nvSpPr>
              <p:cNvPr id="9" name="Freeform: Shape 27">
                <a:extLst>
                  <a:ext uri="{FF2B5EF4-FFF2-40B4-BE49-F238E27FC236}">
                    <a16:creationId xmlns:a16="http://schemas.microsoft.com/office/drawing/2014/main" id="{518E40B5-48AD-4528-B4F4-9B8C8A4737B2}"/>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Freeform: Shape 28">
                <a:extLst>
                  <a:ext uri="{FF2B5EF4-FFF2-40B4-BE49-F238E27FC236}">
                    <a16:creationId xmlns:a16="http://schemas.microsoft.com/office/drawing/2014/main" id="{3A317E91-AD6D-4359-80EB-2CC26C158817}"/>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Freeform: Shape 29">
                <a:extLst>
                  <a:ext uri="{FF2B5EF4-FFF2-40B4-BE49-F238E27FC236}">
                    <a16:creationId xmlns:a16="http://schemas.microsoft.com/office/drawing/2014/main" id="{ECB3D1A1-5A66-4A02-BE86-810C3C28732B}"/>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Freeform: Shape 30">
                <a:extLst>
                  <a:ext uri="{FF2B5EF4-FFF2-40B4-BE49-F238E27FC236}">
                    <a16:creationId xmlns:a16="http://schemas.microsoft.com/office/drawing/2014/main" id="{A08BF0EC-988C-4C07-8291-405DFDC1C9C3}"/>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7" name="Freeform: Shape 31">
                <a:extLst>
                  <a:ext uri="{FF2B5EF4-FFF2-40B4-BE49-F238E27FC236}">
                    <a16:creationId xmlns:a16="http://schemas.microsoft.com/office/drawing/2014/main" id="{512F63D6-D734-462F-B768-6A90D7784605}"/>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8" name="Freeform: Shape 32">
                <a:extLst>
                  <a:ext uri="{FF2B5EF4-FFF2-40B4-BE49-F238E27FC236}">
                    <a16:creationId xmlns:a16="http://schemas.microsoft.com/office/drawing/2014/main" id="{5DE7F66E-2829-4DE8-B65B-A4DFE9436A44}"/>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spTree>
    <p:extLst>
      <p:ext uri="{BB962C8B-B14F-4D97-AF65-F5344CB8AC3E}">
        <p14:creationId xmlns:p14="http://schemas.microsoft.com/office/powerpoint/2010/main" val="69028360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8" r:id="rId22"/>
    <p:sldLayoutId id="2147483699" r:id="rId23"/>
    <p:sldLayoutId id="2147483739"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000" kern="1200">
          <a:solidFill>
            <a:srgbClr val="6D6E7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Arial Narrow" panose="020B0606020202030204" pitchFamily="34" charset="0"/>
        <a:buChar char="–"/>
        <a:defRPr sz="2000" kern="1200">
          <a:solidFill>
            <a:srgbClr val="6D6E7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rgbClr val="6D6E7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6D6E7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6D6E7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dirty="0"/>
          </a:p>
        </p:txBody>
      </p:sp>
      <p:sp>
        <p:nvSpPr>
          <p:cNvPr id="4" name="Footer Placeholder 1">
            <a:extLst>
              <a:ext uri="{FF2B5EF4-FFF2-40B4-BE49-F238E27FC236}">
                <a16:creationId xmlns:a16="http://schemas.microsoft.com/office/drawing/2014/main" id="{694F3296-0FD2-45AD-BEF6-EA6DF9A2379B}"/>
              </a:ext>
            </a:extLst>
          </p:cNvPr>
          <p:cNvSpPr>
            <a:spLocks noGrp="1"/>
          </p:cNvSpPr>
          <p:nvPr>
            <p:ph type="ftr" sz="quarter" idx="3"/>
          </p:nvPr>
        </p:nvSpPr>
        <p:spPr>
          <a:xfrm>
            <a:off x="965435" y="6592092"/>
            <a:ext cx="8911810" cy="231775"/>
          </a:xfrm>
          <a:prstGeom prst="rect">
            <a:avLst/>
          </a:prstGeom>
        </p:spPr>
        <p:txBody>
          <a:bodyPr vert="horz" lIns="91440" tIns="45720" rIns="91440" bIns="45720" rtlCol="0" anchor="ctr"/>
          <a:lstStyle>
            <a:lvl1pPr algn="l">
              <a:defRPr sz="800">
                <a:solidFill>
                  <a:schemeClr val="bg1">
                    <a:lumMod val="50000"/>
                  </a:schemeClr>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1662759790"/>
      </p:ext>
    </p:extLst>
  </p:cSld>
  <p:clrMap bg1="lt1" tx1="dk1" bg2="lt2" tx2="dk2" accent1="accent1" accent2="accent2" accent3="accent3" accent4="accent4" accent5="accent5" accent6="accent6" hlink="hlink" folHlink="folHlink"/>
  <p:sldLayoutIdLst>
    <p:sldLayoutId id="2147483714" r:id="rId1"/>
    <p:sldLayoutId id="2147483734" r:id="rId2"/>
    <p:sldLayoutId id="2147483735" r:id="rId3"/>
    <p:sldLayoutId id="2147483736" r:id="rId4"/>
    <p:sldLayoutId id="2147483737"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8"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000" kern="1200">
          <a:solidFill>
            <a:srgbClr val="6D6E7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Arial Narrow" panose="020B0606020202030204" pitchFamily="34" charset="0"/>
        <a:buChar char="–"/>
        <a:defRPr sz="2000" kern="1200">
          <a:solidFill>
            <a:srgbClr val="6D6E7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rgbClr val="6D6E7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6D6E7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6D6E7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41.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354177D-555A-B740-9E7F-AD858F12BF42}"/>
              </a:ext>
            </a:extLst>
          </p:cNvPr>
          <p:cNvSpPr>
            <a:spLocks noGrp="1"/>
          </p:cNvSpPr>
          <p:nvPr>
            <p:ph type="ctrTitle"/>
          </p:nvPr>
        </p:nvSpPr>
        <p:spPr>
          <a:xfrm>
            <a:off x="914400" y="1145084"/>
            <a:ext cx="10534650" cy="1467293"/>
          </a:xfrm>
        </p:spPr>
        <p:txBody>
          <a:bodyPr>
            <a:normAutofit fontScale="90000"/>
          </a:bodyPr>
          <a:lstStyle/>
          <a:p>
            <a:r>
              <a:rPr lang="en-US" sz="3600" dirty="0">
                <a:solidFill>
                  <a:schemeClr val="accent3">
                    <a:lumMod val="20000"/>
                    <a:lumOff val="80000"/>
                  </a:schemeClr>
                </a:solidFill>
              </a:rPr>
              <a:t>Cash Value Life Insurance</a:t>
            </a:r>
            <a:br>
              <a:rPr lang="en-US" dirty="0"/>
            </a:br>
            <a:r>
              <a:rPr lang="en-US" sz="6700" dirty="0"/>
              <a:t>Reimagine the Possibilities</a:t>
            </a:r>
            <a:br>
              <a:rPr lang="en-US" sz="2700" dirty="0"/>
            </a:br>
            <a:endParaRPr lang="en-US" sz="2700" dirty="0"/>
          </a:p>
        </p:txBody>
      </p:sp>
      <p:sp>
        <p:nvSpPr>
          <p:cNvPr id="8" name="Content Placeholder 7">
            <a:extLst>
              <a:ext uri="{FF2B5EF4-FFF2-40B4-BE49-F238E27FC236}">
                <a16:creationId xmlns:a16="http://schemas.microsoft.com/office/drawing/2014/main" id="{F27EF018-8B82-CF45-95C3-E4659F0EEE89}"/>
              </a:ext>
            </a:extLst>
          </p:cNvPr>
          <p:cNvSpPr txBox="1">
            <a:spLocks noGrp="1"/>
          </p:cNvSpPr>
          <p:nvPr>
            <p:ph sz="quarter" idx="11"/>
          </p:nvPr>
        </p:nvSpPr>
        <p:spPr>
          <a:xfrm>
            <a:off x="914400" y="4216757"/>
            <a:ext cx="4614863" cy="1009650"/>
          </a:xfrm>
          <a:prstGeom prst="rect">
            <a:avLst/>
          </a:prstGeom>
          <a:noFill/>
        </p:spPr>
        <p:txBody>
          <a:bodyPr wrap="square" rtlCol="0">
            <a:spAutoFit/>
          </a:bodyPr>
          <a:lstStyle/>
          <a:p>
            <a:r>
              <a:rPr lang="en-US" sz="1400">
                <a:solidFill>
                  <a:schemeClr val="bg1"/>
                </a:solidFill>
              </a:rPr>
              <a:t>Not for CE credit</a:t>
            </a:r>
            <a:endParaRPr lang="en-US" sz="1400" dirty="0">
              <a:solidFill>
                <a:schemeClr val="bg1"/>
              </a:solidFill>
            </a:endParaRPr>
          </a:p>
        </p:txBody>
      </p:sp>
      <p:sp>
        <p:nvSpPr>
          <p:cNvPr id="6" name="Content Placeholder 5">
            <a:extLst>
              <a:ext uri="{FF2B5EF4-FFF2-40B4-BE49-F238E27FC236}">
                <a16:creationId xmlns:a16="http://schemas.microsoft.com/office/drawing/2014/main" id="{194CFC55-7101-7641-9E30-0FAC621509A0}"/>
              </a:ext>
            </a:extLst>
          </p:cNvPr>
          <p:cNvSpPr>
            <a:spLocks noGrp="1"/>
          </p:cNvSpPr>
          <p:nvPr>
            <p:ph sz="quarter" idx="12"/>
          </p:nvPr>
        </p:nvSpPr>
        <p:spPr>
          <a:xfrm>
            <a:off x="914399" y="4920567"/>
            <a:ext cx="4614863" cy="1193152"/>
          </a:xfrm>
        </p:spPr>
        <p:txBody>
          <a:bodyPr/>
          <a:lstStyle/>
          <a:p>
            <a:pPr defTabSz="806867" fontAlgn="base">
              <a:spcBef>
                <a:spcPct val="0"/>
              </a:spcBef>
              <a:spcAft>
                <a:spcPct val="0"/>
              </a:spcAft>
              <a:buClrTx/>
            </a:pPr>
            <a:r>
              <a:rPr lang="en-US" sz="1300" b="1">
                <a:solidFill>
                  <a:schemeClr val="bg1"/>
                </a:solidFill>
                <a:ea typeface="ＭＳ Ｐゴシック" charset="0"/>
              </a:rPr>
              <a:t>[Presented by:]</a:t>
            </a:r>
            <a:endParaRPr lang="en-IN" sz="1300" b="1">
              <a:solidFill>
                <a:schemeClr val="bg1"/>
              </a:solidFill>
              <a:ea typeface="ＭＳ Ｐゴシック" charset="0"/>
            </a:endParaRPr>
          </a:p>
          <a:p>
            <a:pPr defTabSz="806867" fontAlgn="base">
              <a:spcBef>
                <a:spcPct val="0"/>
              </a:spcBef>
              <a:spcAft>
                <a:spcPct val="0"/>
              </a:spcAft>
              <a:buClrTx/>
            </a:pPr>
            <a:r>
              <a:rPr lang="en-US" sz="1300">
                <a:solidFill>
                  <a:schemeClr val="bg1"/>
                </a:solidFill>
                <a:ea typeface="ＭＳ Ｐゴシック" charset="0"/>
              </a:rPr>
              <a:t>[Joe Sample,][Designations per field stationery guidelines]</a:t>
            </a:r>
            <a:endParaRPr lang="en-IN" sz="1300">
              <a:solidFill>
                <a:schemeClr val="bg1"/>
              </a:solidFill>
              <a:ea typeface="ＭＳ Ｐゴシック" charset="0"/>
            </a:endParaRPr>
          </a:p>
          <a:p>
            <a:pPr defTabSz="806867" fontAlgn="base">
              <a:spcBef>
                <a:spcPct val="0"/>
              </a:spcBef>
              <a:spcAft>
                <a:spcPct val="0"/>
              </a:spcAft>
              <a:buClrTx/>
            </a:pPr>
            <a:r>
              <a:rPr lang="en-US" sz="1300">
                <a:solidFill>
                  <a:schemeClr val="bg1"/>
                </a:solidFill>
                <a:ea typeface="ＭＳ Ｐゴシック" charset="0"/>
              </a:rPr>
              <a:t>[Company Approved Title]</a:t>
            </a:r>
            <a:endParaRPr lang="en-IN" sz="1300">
              <a:solidFill>
                <a:schemeClr val="bg1"/>
              </a:solidFill>
              <a:ea typeface="ＭＳ Ｐゴシック" charset="0"/>
            </a:endParaRPr>
          </a:p>
          <a:p>
            <a:pPr defTabSz="806867" fontAlgn="base">
              <a:spcBef>
                <a:spcPct val="0"/>
              </a:spcBef>
              <a:spcAft>
                <a:spcPct val="0"/>
              </a:spcAft>
              <a:buClrTx/>
            </a:pPr>
            <a:r>
              <a:rPr lang="en-US" sz="1300">
                <a:solidFill>
                  <a:schemeClr val="bg1"/>
                </a:solidFill>
                <a:ea typeface="ＭＳ Ｐゴシック" charset="0"/>
              </a:rPr>
              <a:t>[Phone [123-123-1234]] </a:t>
            </a:r>
            <a:endParaRPr lang="en-IN" sz="1300">
              <a:solidFill>
                <a:schemeClr val="bg1"/>
              </a:solidFill>
              <a:ea typeface="ＭＳ Ｐゴシック" charset="0"/>
            </a:endParaRPr>
          </a:p>
          <a:p>
            <a:pPr defTabSz="806867" fontAlgn="base">
              <a:spcBef>
                <a:spcPct val="0"/>
              </a:spcBef>
              <a:spcAft>
                <a:spcPct val="0"/>
              </a:spcAft>
              <a:buClrTx/>
            </a:pPr>
            <a:r>
              <a:rPr lang="en-US" sz="1300">
                <a:solidFill>
                  <a:schemeClr val="bg1"/>
                </a:solidFill>
                <a:ea typeface="ＭＳ Ｐゴシック" charset="0"/>
              </a:rPr>
              <a:t>[joe.sample@prudential.com]</a:t>
            </a:r>
            <a:endParaRPr lang="en-IN" sz="1300">
              <a:solidFill>
                <a:schemeClr val="bg1"/>
              </a:solidFill>
              <a:ea typeface="ＭＳ Ｐゴシック" charset="0"/>
            </a:endParaRPr>
          </a:p>
          <a:p>
            <a:endParaRPr lang="en-US" dirty="0"/>
          </a:p>
        </p:txBody>
      </p:sp>
      <p:sp>
        <p:nvSpPr>
          <p:cNvPr id="14" name="Footer Placeholder 6">
            <a:extLst>
              <a:ext uri="{FF2B5EF4-FFF2-40B4-BE49-F238E27FC236}">
                <a16:creationId xmlns:a16="http://schemas.microsoft.com/office/drawing/2014/main" id="{EBE996A5-9AA2-A44E-8EFE-7957874DF261}"/>
              </a:ext>
              <a:ext uri="{C183D7F6-B498-43B3-948B-1728B52AA6E4}">
                <adec:decorative xmlns:adec="http://schemas.microsoft.com/office/drawing/2017/decorative" val="1"/>
              </a:ext>
            </a:extLst>
          </p:cNvPr>
          <p:cNvSpPr txBox="1">
            <a:spLocks/>
          </p:cNvSpPr>
          <p:nvPr/>
        </p:nvSpPr>
        <p:spPr>
          <a:xfrm>
            <a:off x="914399" y="6491916"/>
            <a:ext cx="8911810" cy="23177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For financial professional use only. Not for use with consumers. </a:t>
            </a:r>
          </a:p>
          <a:p>
            <a:r>
              <a:rPr lang="en-US" dirty="0"/>
              <a:t>1057490-00001-00</a:t>
            </a:r>
          </a:p>
        </p:txBody>
      </p:sp>
    </p:spTree>
    <p:extLst>
      <p:ext uri="{BB962C8B-B14F-4D97-AF65-F5344CB8AC3E}">
        <p14:creationId xmlns:p14="http://schemas.microsoft.com/office/powerpoint/2010/main" val="2632706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3">
            <a:extLst>
              <a:ext uri="{FF2B5EF4-FFF2-40B4-BE49-F238E27FC236}">
                <a16:creationId xmlns:a16="http://schemas.microsoft.com/office/drawing/2014/main" id="{DF29E19C-58EE-644F-9E1B-E273402F09C7}"/>
              </a:ext>
            </a:extLst>
          </p:cNvPr>
          <p:cNvSpPr>
            <a:spLocks noGrp="1"/>
          </p:cNvSpPr>
          <p:nvPr>
            <p:ph type="title"/>
          </p:nvPr>
        </p:nvSpPr>
        <p:spPr>
          <a:xfrm>
            <a:off x="965198" y="424865"/>
            <a:ext cx="10807700" cy="972268"/>
          </a:xfrm>
        </p:spPr>
        <p:txBody>
          <a:bodyPr>
            <a:normAutofit/>
          </a:bodyPr>
          <a:lstStyle/>
          <a:p>
            <a:r>
              <a:rPr lang="en-US" sz="6000"/>
              <a:t>The Benefits of Tax Diversification</a:t>
            </a:r>
            <a:endParaRPr lang="en-US" sz="6000" dirty="0"/>
          </a:p>
        </p:txBody>
      </p:sp>
      <p:pic>
        <p:nvPicPr>
          <p:cNvPr id="151" name="Content Placeholder 150">
            <a:extLst>
              <a:ext uri="{FF2B5EF4-FFF2-40B4-BE49-F238E27FC236}">
                <a16:creationId xmlns:a16="http://schemas.microsoft.com/office/drawing/2014/main" id="{35414336-D544-3C47-B50B-A971235C030A}"/>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1052513" y="1951038"/>
            <a:ext cx="3086100" cy="3086100"/>
          </a:xfrm>
          <a:prstGeom prst="ellipse">
            <a:avLst/>
          </a:prstGeom>
          <a:solidFill>
            <a:srgbClr val="CAE0EE"/>
          </a:solidFill>
          <a:ln>
            <a:noFill/>
          </a:ln>
        </p:spPr>
        <p:style>
          <a:lnRef idx="1">
            <a:schemeClr val="accent1"/>
          </a:lnRef>
          <a:fillRef idx="3">
            <a:schemeClr val="accent1"/>
          </a:fillRef>
          <a:effectRef idx="2">
            <a:schemeClr val="accent1"/>
          </a:effectRef>
          <a:fontRef idx="minor">
            <a:schemeClr val="lt1"/>
          </a:fontRef>
        </p:style>
      </p:pic>
      <p:sp>
        <p:nvSpPr>
          <p:cNvPr id="31" name="Content Placeholder 30">
            <a:extLst>
              <a:ext uri="{FF2B5EF4-FFF2-40B4-BE49-F238E27FC236}">
                <a16:creationId xmlns:a16="http://schemas.microsoft.com/office/drawing/2014/main" id="{854905D2-7255-D347-BB7D-C4E05EFCE7A1}"/>
              </a:ext>
            </a:extLst>
          </p:cNvPr>
          <p:cNvSpPr>
            <a:spLocks noGrp="1"/>
          </p:cNvSpPr>
          <p:nvPr>
            <p:ph idx="20"/>
          </p:nvPr>
        </p:nvSpPr>
        <p:spPr>
          <a:xfrm>
            <a:off x="1493440" y="2601606"/>
            <a:ext cx="2235201" cy="369332"/>
          </a:xfrm>
          <a:prstGeom prst="rect">
            <a:avLst/>
          </a:prstGeom>
        </p:spPr>
        <p:txBody>
          <a:bodyPr wrap="square">
            <a:spAutoFit/>
          </a:bodyPr>
          <a:lstStyle/>
          <a:p>
            <a:pPr lvl="0" algn="ctr">
              <a:lnSpc>
                <a:spcPct val="90000"/>
              </a:lnSpc>
              <a:spcBef>
                <a:spcPts val="1000"/>
              </a:spcBef>
              <a:buClr>
                <a:srgbClr val="007BC1"/>
              </a:buClr>
            </a:pPr>
            <a:r>
              <a:rPr lang="en-US" sz="2000" b="1">
                <a:solidFill>
                  <a:srgbClr val="007BC1"/>
                </a:solidFill>
                <a:latin typeface="PrudentialModern SemCond Bold S" pitchFamily="2" charset="77"/>
              </a:rPr>
              <a:t>“Tax Me Now”</a:t>
            </a:r>
            <a:endParaRPr lang="en-US" sz="2000" b="1" dirty="0">
              <a:solidFill>
                <a:srgbClr val="007BC1"/>
              </a:solidFill>
              <a:latin typeface="PrudentialModern SemCond Bold S" pitchFamily="2" charset="77"/>
            </a:endParaRPr>
          </a:p>
        </p:txBody>
      </p:sp>
      <p:sp>
        <p:nvSpPr>
          <p:cNvPr id="32" name="Content Placeholder 1">
            <a:extLst>
              <a:ext uri="{FF2B5EF4-FFF2-40B4-BE49-F238E27FC236}">
                <a16:creationId xmlns:a16="http://schemas.microsoft.com/office/drawing/2014/main" id="{7D633BBF-97B1-2D46-9EC1-6D2284212793}"/>
              </a:ext>
            </a:extLst>
          </p:cNvPr>
          <p:cNvSpPr>
            <a:spLocks noGrp="1"/>
          </p:cNvSpPr>
          <p:nvPr>
            <p:ph idx="18"/>
          </p:nvPr>
        </p:nvSpPr>
        <p:spPr>
          <a:xfrm>
            <a:off x="1760602" y="2982814"/>
            <a:ext cx="1867309" cy="1106970"/>
          </a:xfrm>
        </p:spPr>
        <p:txBody>
          <a:bodyPr wrap="square">
            <a:spAutoFit/>
          </a:bodyPr>
          <a:lstStyle/>
          <a:p>
            <a:pPr marL="205740" lvl="2" indent="-160020">
              <a:buFont typeface="Arial" panose="020B0604020202020204" pitchFamily="34" charset="0"/>
              <a:buChar char="•"/>
            </a:pPr>
            <a:r>
              <a:rPr lang="en-US" sz="1600" dirty="0">
                <a:solidFill>
                  <a:srgbClr val="012F5D"/>
                </a:solidFill>
                <a:latin typeface="PrudentialModern Med Medium" pitchFamily="2" charset="77"/>
              </a:rPr>
              <a:t>Brokerage Accounts</a:t>
            </a:r>
          </a:p>
          <a:p>
            <a:pPr marL="205740" lvl="2" indent="-160020">
              <a:buFont typeface="Arial" panose="020B0604020202020204" pitchFamily="34" charset="0"/>
              <a:buChar char="•"/>
            </a:pPr>
            <a:r>
              <a:rPr lang="en-US" sz="1600" dirty="0">
                <a:solidFill>
                  <a:srgbClr val="012F5D"/>
                </a:solidFill>
                <a:latin typeface="PrudentialModern Med Medium" pitchFamily="2" charset="77"/>
              </a:rPr>
              <a:t>CDs/MMAs</a:t>
            </a:r>
            <a:r>
              <a:rPr lang="en-US" sz="1600" baseline="30000" dirty="0">
                <a:solidFill>
                  <a:srgbClr val="012F5D"/>
                </a:solidFill>
                <a:latin typeface="PrudentialModern Med Medium" pitchFamily="2" charset="77"/>
              </a:rPr>
              <a:t>1</a:t>
            </a:r>
            <a:r>
              <a:rPr lang="en-US" sz="1600" dirty="0">
                <a:solidFill>
                  <a:srgbClr val="012F5D"/>
                </a:solidFill>
                <a:latin typeface="PrudentialModern Med Medium" pitchFamily="2" charset="77"/>
              </a:rPr>
              <a:t> </a:t>
            </a:r>
          </a:p>
          <a:p>
            <a:pPr marL="205740" lvl="2" indent="-160020">
              <a:buFont typeface="Arial" panose="020B0604020202020204" pitchFamily="34" charset="0"/>
              <a:buChar char="•"/>
            </a:pPr>
            <a:r>
              <a:rPr lang="en-US" sz="1600" dirty="0">
                <a:solidFill>
                  <a:srgbClr val="012F5D"/>
                </a:solidFill>
                <a:latin typeface="PrudentialModern Med Medium" pitchFamily="2" charset="77"/>
              </a:rPr>
              <a:t>Real Estate</a:t>
            </a:r>
          </a:p>
        </p:txBody>
      </p:sp>
      <p:pic>
        <p:nvPicPr>
          <p:cNvPr id="166" name="Content Placeholder 165">
            <a:extLst>
              <a:ext uri="{FF2B5EF4-FFF2-40B4-BE49-F238E27FC236}">
                <a16:creationId xmlns:a16="http://schemas.microsoft.com/office/drawing/2014/main" id="{10499374-62FE-894A-928C-CDE623E6334A}"/>
              </a:ext>
              <a:ext uri="{C183D7F6-B498-43B3-948B-1728B52AA6E4}">
                <adec:decorative xmlns:adec="http://schemas.microsoft.com/office/drawing/2017/decorative" val="1"/>
              </a:ext>
            </a:extLst>
          </p:cNvPr>
          <p:cNvPicPr>
            <a:picLocks noGrp="1" noChangeAspect="1"/>
          </p:cNvPicPr>
          <p:nvPr>
            <p:ph idx="22"/>
          </p:nvPr>
        </p:nvPicPr>
        <p:blipFill>
          <a:blip r:embed="rId3"/>
          <a:stretch>
            <a:fillRect/>
          </a:stretch>
        </p:blipFill>
        <p:spPr>
          <a:xfrm>
            <a:off x="4631240" y="1710240"/>
            <a:ext cx="3551820" cy="3551820"/>
          </a:xfrm>
          <a:prstGeom prst="ellipse">
            <a:avLst/>
          </a:prstGeom>
          <a:solidFill>
            <a:srgbClr val="CAE0EE"/>
          </a:solidFill>
          <a:ln>
            <a:noFill/>
          </a:ln>
        </p:spPr>
        <p:style>
          <a:lnRef idx="1">
            <a:schemeClr val="accent1"/>
          </a:lnRef>
          <a:fillRef idx="3">
            <a:schemeClr val="accent1"/>
          </a:fillRef>
          <a:effectRef idx="2">
            <a:schemeClr val="accent1"/>
          </a:effectRef>
          <a:fontRef idx="minor">
            <a:schemeClr val="lt1"/>
          </a:fontRef>
        </p:style>
      </p:pic>
      <p:sp>
        <p:nvSpPr>
          <p:cNvPr id="60" name="Content Placeholder 59">
            <a:extLst>
              <a:ext uri="{FF2B5EF4-FFF2-40B4-BE49-F238E27FC236}">
                <a16:creationId xmlns:a16="http://schemas.microsoft.com/office/drawing/2014/main" id="{1C63E64F-11D0-FF44-8888-CB24AA698576}"/>
              </a:ext>
            </a:extLst>
          </p:cNvPr>
          <p:cNvSpPr>
            <a:spLocks noGrp="1"/>
          </p:cNvSpPr>
          <p:nvPr>
            <p:ph idx="24"/>
          </p:nvPr>
        </p:nvSpPr>
        <p:spPr>
          <a:xfrm>
            <a:off x="5183334" y="2365024"/>
            <a:ext cx="2438952" cy="369332"/>
          </a:xfrm>
          <a:prstGeom prst="rect">
            <a:avLst/>
          </a:prstGeom>
        </p:spPr>
        <p:txBody>
          <a:bodyPr wrap="square">
            <a:spAutoFit/>
          </a:bodyPr>
          <a:lstStyle/>
          <a:p>
            <a:pPr lvl="0" algn="ctr"/>
            <a:r>
              <a:rPr lang="en-US" sz="2000" b="1">
                <a:solidFill>
                  <a:srgbClr val="007BC1"/>
                </a:solidFill>
                <a:latin typeface="PrudentialModern SemCond Bold S" pitchFamily="2" charset="77"/>
              </a:rPr>
              <a:t>“Tax Me Later”</a:t>
            </a:r>
            <a:endParaRPr lang="en-US" sz="2000" b="1" dirty="0">
              <a:solidFill>
                <a:srgbClr val="007BC1"/>
              </a:solidFill>
              <a:latin typeface="PrudentialModern SemCond Bold S" pitchFamily="2" charset="77"/>
            </a:endParaRPr>
          </a:p>
        </p:txBody>
      </p:sp>
      <p:sp>
        <p:nvSpPr>
          <p:cNvPr id="61" name="Content Placeholder 1">
            <a:extLst>
              <a:ext uri="{FF2B5EF4-FFF2-40B4-BE49-F238E27FC236}">
                <a16:creationId xmlns:a16="http://schemas.microsoft.com/office/drawing/2014/main" id="{1B4BC966-3CA1-1343-96C3-5EC8E01DEFC1}"/>
              </a:ext>
            </a:extLst>
          </p:cNvPr>
          <p:cNvSpPr txBox="1">
            <a:spLocks noGrp="1"/>
          </p:cNvSpPr>
          <p:nvPr>
            <p:ph idx="17"/>
          </p:nvPr>
        </p:nvSpPr>
        <p:spPr>
          <a:xfrm>
            <a:off x="5424407" y="2786272"/>
            <a:ext cx="2235201" cy="1678408"/>
          </a:xfrm>
          <a:prstGeom prst="rect">
            <a:avLst/>
          </a:prstGeom>
        </p:spPr>
        <p:txBody>
          <a:bodyPr wrap="square">
            <a:spAutoFit/>
          </a:bodyPr>
          <a:lstStyle>
            <a:lvl1pPr marL="0" indent="0" algn="l" defTabSz="914400" rtl="0" eaLnBrk="1" latinLnBrk="0" hangingPunct="1">
              <a:lnSpc>
                <a:spcPct val="90000"/>
              </a:lnSpc>
              <a:spcBef>
                <a:spcPts val="1000"/>
              </a:spcBef>
              <a:buClr>
                <a:schemeClr val="bg2"/>
              </a:buClr>
              <a:buFont typeface="Arial" panose="020B0604020202020204" pitchFamily="34" charset="0"/>
              <a:buNone/>
              <a:defRPr sz="2600" b="1" i="0" kern="1200">
                <a:solidFill>
                  <a:schemeClr val="bg2"/>
                </a:solidFill>
                <a:latin typeface="PrudentialModern SemCond Bold S" pitchFamily="2" charset="77"/>
                <a:ea typeface="+mn-ea"/>
                <a:cs typeface="+mn-cs"/>
              </a:defRPr>
            </a:lvl1pPr>
            <a:lvl2pPr marL="0" marR="0" indent="0" algn="l" defTabSz="914400" rtl="0" eaLnBrk="1" fontAlgn="auto" latinLnBrk="0" hangingPunct="1">
              <a:lnSpc>
                <a:spcPct val="90000"/>
              </a:lnSpc>
              <a:spcBef>
                <a:spcPts val="500"/>
              </a:spcBef>
              <a:spcAft>
                <a:spcPts val="0"/>
              </a:spcAft>
              <a:buClr>
                <a:srgbClr val="007BC1"/>
              </a:buClr>
              <a:buSzTx/>
              <a:buFont typeface="+mj-lt"/>
              <a:buNone/>
              <a:tabLst/>
              <a:defRPr sz="2400" b="0" i="0" kern="1200">
                <a:solidFill>
                  <a:srgbClr val="6D6E71"/>
                </a:solidFill>
                <a:latin typeface="PrudentialModern Med Medium" pitchFamily="2" charset="77"/>
                <a:ea typeface="+mn-ea"/>
                <a:cs typeface="+mn-cs"/>
              </a:defRPr>
            </a:lvl2pPr>
            <a:lvl3pPr marL="205740" marR="0" indent="-160020" algn="l" defTabSz="914400" rtl="0" eaLnBrk="1" fontAlgn="auto" latinLnBrk="0" hangingPunct="1">
              <a:lnSpc>
                <a:spcPct val="90000"/>
              </a:lnSpc>
              <a:spcBef>
                <a:spcPts val="500"/>
              </a:spcBef>
              <a:spcAft>
                <a:spcPts val="0"/>
              </a:spcAft>
              <a:buClr>
                <a:srgbClr val="007BC1"/>
              </a:buClr>
              <a:buSzTx/>
              <a:buFont typeface="Arial" panose="020B0604020202020204" pitchFamily="34" charset="0"/>
              <a:buChar char="•"/>
              <a:tabLst/>
              <a:defRPr sz="2000" kern="1200">
                <a:solidFill>
                  <a:srgbClr val="6D6E71"/>
                </a:solidFill>
                <a:latin typeface="PrudentialModern Med Medium" pitchFamily="2" charset="77"/>
                <a:ea typeface="+mn-ea"/>
                <a:cs typeface="+mn-cs"/>
              </a:defRPr>
            </a:lvl3pPr>
            <a:lvl4pPr marL="434340" indent="-228600" algn="l" defTabSz="914400" rtl="0" eaLnBrk="1" latinLnBrk="0" hangingPunct="1">
              <a:lnSpc>
                <a:spcPct val="90000"/>
              </a:lnSpc>
              <a:spcBef>
                <a:spcPts val="500"/>
              </a:spcBef>
              <a:buClr>
                <a:schemeClr val="tx1"/>
              </a:buClr>
              <a:buSzPct val="90000"/>
              <a:buFont typeface="Courier New" panose="02070309020205020404" pitchFamily="49" charset="0"/>
              <a:buChar char="o"/>
              <a:defRPr sz="1800" b="0" i="0" kern="1200">
                <a:solidFill>
                  <a:srgbClr val="6D6E71"/>
                </a:solidFill>
                <a:latin typeface="PrudentialModern Med Medium"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kern="1200">
                <a:solidFill>
                  <a:srgbClr val="6D6E71"/>
                </a:solidFill>
                <a:latin typeface="PrudentialModern Med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49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61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00" kern="1200">
                <a:solidFill>
                  <a:schemeClr val="tx1"/>
                </a:solidFill>
                <a:latin typeface="+mn-lt"/>
                <a:ea typeface="+mn-ea"/>
                <a:cs typeface="+mn-cs"/>
              </a:defRPr>
            </a:lvl9pPr>
          </a:lstStyle>
          <a:p>
            <a:pPr lvl="2"/>
            <a:r>
              <a:rPr lang="en-US" sz="1600">
                <a:solidFill>
                  <a:srgbClr val="012F5D"/>
                </a:solidFill>
              </a:rPr>
              <a:t>Traditional 401(k)</a:t>
            </a:r>
            <a:r>
              <a:rPr lang="en-US" sz="1600" baseline="30000">
                <a:solidFill>
                  <a:srgbClr val="012F5D"/>
                </a:solidFill>
              </a:rPr>
              <a:t>2</a:t>
            </a:r>
          </a:p>
          <a:p>
            <a:pPr lvl="2"/>
            <a:r>
              <a:rPr lang="en-US" sz="1600">
                <a:solidFill>
                  <a:srgbClr val="012F5D"/>
                </a:solidFill>
              </a:rPr>
              <a:t>Traditional IRA/SEP/SIMPLE</a:t>
            </a:r>
          </a:p>
          <a:p>
            <a:pPr lvl="2"/>
            <a:r>
              <a:rPr lang="en-US" sz="1600">
                <a:solidFill>
                  <a:srgbClr val="012F5D"/>
                </a:solidFill>
              </a:rPr>
              <a:t>Annuities</a:t>
            </a:r>
            <a:r>
              <a:rPr lang="en-US" sz="1600" baseline="30000">
                <a:solidFill>
                  <a:srgbClr val="012F5D"/>
                </a:solidFill>
              </a:rPr>
              <a:t>3</a:t>
            </a:r>
          </a:p>
          <a:p>
            <a:pPr lvl="2"/>
            <a:r>
              <a:rPr lang="en-US" sz="1600">
                <a:solidFill>
                  <a:srgbClr val="012F5D"/>
                </a:solidFill>
              </a:rPr>
              <a:t>403(b)</a:t>
            </a:r>
            <a:r>
              <a:rPr lang="en-US" sz="1600" baseline="30000">
                <a:solidFill>
                  <a:srgbClr val="012F5D"/>
                </a:solidFill>
              </a:rPr>
              <a:t>2</a:t>
            </a:r>
          </a:p>
          <a:p>
            <a:pPr lvl="2"/>
            <a:r>
              <a:rPr lang="en-US" sz="1600">
                <a:solidFill>
                  <a:srgbClr val="012F5D"/>
                </a:solidFill>
              </a:rPr>
              <a:t>457(b)</a:t>
            </a:r>
            <a:r>
              <a:rPr lang="en-US" sz="1600" baseline="30000">
                <a:solidFill>
                  <a:srgbClr val="012F5D"/>
                </a:solidFill>
              </a:rPr>
              <a:t>2</a:t>
            </a:r>
            <a:endParaRPr lang="en-US" sz="1600" baseline="30000" dirty="0">
              <a:solidFill>
                <a:srgbClr val="012F5D"/>
              </a:solidFill>
            </a:endParaRPr>
          </a:p>
        </p:txBody>
      </p:sp>
      <p:pic>
        <p:nvPicPr>
          <p:cNvPr id="168" name="Content Placeholder 167">
            <a:extLst>
              <a:ext uri="{FF2B5EF4-FFF2-40B4-BE49-F238E27FC236}">
                <a16:creationId xmlns:a16="http://schemas.microsoft.com/office/drawing/2014/main" id="{D3ACD689-8D3C-684A-8C33-9E17D0C51057}"/>
              </a:ext>
              <a:ext uri="{C183D7F6-B498-43B3-948B-1728B52AA6E4}">
                <adec:decorative xmlns:adec="http://schemas.microsoft.com/office/drawing/2017/decorative" val="1"/>
              </a:ext>
            </a:extLst>
          </p:cNvPr>
          <p:cNvPicPr>
            <a:picLocks noGrp="1" noChangeAspect="1"/>
          </p:cNvPicPr>
          <p:nvPr>
            <p:ph idx="21"/>
          </p:nvPr>
        </p:nvPicPr>
        <p:blipFill>
          <a:blip r:embed="rId3"/>
          <a:stretch>
            <a:fillRect/>
          </a:stretch>
        </p:blipFill>
        <p:spPr>
          <a:xfrm>
            <a:off x="8742363" y="2081213"/>
            <a:ext cx="2873375" cy="2873375"/>
          </a:xfrm>
          <a:prstGeom prst="ellipse">
            <a:avLst/>
          </a:prstGeom>
          <a:solidFill>
            <a:srgbClr val="CAE0EE"/>
          </a:solidFill>
          <a:ln>
            <a:noFill/>
          </a:ln>
        </p:spPr>
        <p:style>
          <a:lnRef idx="1">
            <a:schemeClr val="accent1"/>
          </a:lnRef>
          <a:fillRef idx="3">
            <a:schemeClr val="accent1"/>
          </a:fillRef>
          <a:effectRef idx="2">
            <a:schemeClr val="accent1"/>
          </a:effectRef>
          <a:fontRef idx="minor">
            <a:schemeClr val="lt1"/>
          </a:fontRef>
        </p:style>
      </p:pic>
      <p:sp>
        <p:nvSpPr>
          <p:cNvPr id="64" name="Content Placeholder 63">
            <a:extLst>
              <a:ext uri="{FF2B5EF4-FFF2-40B4-BE49-F238E27FC236}">
                <a16:creationId xmlns:a16="http://schemas.microsoft.com/office/drawing/2014/main" id="{830F0B6E-4596-FF46-A65A-9C028CB10097}"/>
              </a:ext>
            </a:extLst>
          </p:cNvPr>
          <p:cNvSpPr>
            <a:spLocks noGrp="1"/>
          </p:cNvSpPr>
          <p:nvPr>
            <p:ph idx="19"/>
          </p:nvPr>
        </p:nvSpPr>
        <p:spPr>
          <a:xfrm>
            <a:off x="8988408" y="2821770"/>
            <a:ext cx="2449505" cy="369332"/>
          </a:xfrm>
          <a:prstGeom prst="rect">
            <a:avLst/>
          </a:prstGeom>
        </p:spPr>
        <p:txBody>
          <a:bodyPr wrap="square">
            <a:spAutoFit/>
          </a:bodyPr>
          <a:lstStyle/>
          <a:p>
            <a:r>
              <a:rPr lang="en-US" sz="2000" b="1">
                <a:solidFill>
                  <a:srgbClr val="007BC1"/>
                </a:solidFill>
                <a:latin typeface="PrudentialModern SemCond Bold S" pitchFamily="2" charset="77"/>
              </a:rPr>
              <a:t>“Don’t Tax Me Again”</a:t>
            </a:r>
            <a:endParaRPr lang="en-US" sz="2000" b="1" dirty="0">
              <a:solidFill>
                <a:srgbClr val="007BC1"/>
              </a:solidFill>
              <a:latin typeface="PrudentialModern SemCond Bold S" pitchFamily="2" charset="77"/>
            </a:endParaRPr>
          </a:p>
        </p:txBody>
      </p:sp>
      <p:sp>
        <p:nvSpPr>
          <p:cNvPr id="65" name="Content Placeholder 1">
            <a:extLst>
              <a:ext uri="{FF2B5EF4-FFF2-40B4-BE49-F238E27FC236}">
                <a16:creationId xmlns:a16="http://schemas.microsoft.com/office/drawing/2014/main" id="{BD591815-F11A-C245-8CA9-5367D68FF351}"/>
              </a:ext>
            </a:extLst>
          </p:cNvPr>
          <p:cNvSpPr txBox="1">
            <a:spLocks noGrp="1"/>
          </p:cNvSpPr>
          <p:nvPr>
            <p:ph idx="23"/>
          </p:nvPr>
        </p:nvSpPr>
        <p:spPr>
          <a:xfrm>
            <a:off x="9148239" y="3189601"/>
            <a:ext cx="1987824" cy="885371"/>
          </a:xfrm>
          <a:prstGeom prst="rect">
            <a:avLst/>
          </a:prstGeom>
        </p:spPr>
        <p:txBody>
          <a:bodyPr wrap="square">
            <a:spAutoFit/>
          </a:bodyPr>
          <a:lstStyle>
            <a:lvl1pPr marL="0" indent="0" algn="l" defTabSz="914400" rtl="0" eaLnBrk="1" latinLnBrk="0" hangingPunct="1">
              <a:lnSpc>
                <a:spcPct val="90000"/>
              </a:lnSpc>
              <a:spcBef>
                <a:spcPts val="1000"/>
              </a:spcBef>
              <a:buClr>
                <a:schemeClr val="bg2"/>
              </a:buClr>
              <a:buFont typeface="Arial" panose="020B0604020202020204" pitchFamily="34" charset="0"/>
              <a:buNone/>
              <a:defRPr sz="2600" b="1" i="0" kern="1200">
                <a:solidFill>
                  <a:schemeClr val="bg2"/>
                </a:solidFill>
                <a:latin typeface="PrudentialModern SemCond Bold S" pitchFamily="2" charset="77"/>
                <a:ea typeface="+mn-ea"/>
                <a:cs typeface="+mn-cs"/>
              </a:defRPr>
            </a:lvl1pPr>
            <a:lvl2pPr marL="0" marR="0" indent="0" algn="l" defTabSz="914400" rtl="0" eaLnBrk="1" fontAlgn="auto" latinLnBrk="0" hangingPunct="1">
              <a:lnSpc>
                <a:spcPct val="90000"/>
              </a:lnSpc>
              <a:spcBef>
                <a:spcPts val="500"/>
              </a:spcBef>
              <a:spcAft>
                <a:spcPts val="0"/>
              </a:spcAft>
              <a:buClr>
                <a:srgbClr val="007BC1"/>
              </a:buClr>
              <a:buSzTx/>
              <a:buFont typeface="+mj-lt"/>
              <a:buNone/>
              <a:tabLst/>
              <a:defRPr sz="2400" b="0" i="0" kern="1200">
                <a:solidFill>
                  <a:srgbClr val="6D6E71"/>
                </a:solidFill>
                <a:latin typeface="PrudentialModern Med Medium" pitchFamily="2" charset="77"/>
                <a:ea typeface="+mn-ea"/>
                <a:cs typeface="+mn-cs"/>
              </a:defRPr>
            </a:lvl2pPr>
            <a:lvl3pPr marL="205740" marR="0" indent="-160020" algn="l" defTabSz="914400" rtl="0" eaLnBrk="1" fontAlgn="auto" latinLnBrk="0" hangingPunct="1">
              <a:lnSpc>
                <a:spcPct val="90000"/>
              </a:lnSpc>
              <a:spcBef>
                <a:spcPts val="500"/>
              </a:spcBef>
              <a:spcAft>
                <a:spcPts val="0"/>
              </a:spcAft>
              <a:buClr>
                <a:srgbClr val="007BC1"/>
              </a:buClr>
              <a:buSzTx/>
              <a:buFont typeface="Arial" panose="020B0604020202020204" pitchFamily="34" charset="0"/>
              <a:buChar char="•"/>
              <a:tabLst/>
              <a:defRPr sz="2000" kern="1200">
                <a:solidFill>
                  <a:srgbClr val="6D6E71"/>
                </a:solidFill>
                <a:latin typeface="PrudentialModern Med Medium" pitchFamily="2" charset="77"/>
                <a:ea typeface="+mn-ea"/>
                <a:cs typeface="+mn-cs"/>
              </a:defRPr>
            </a:lvl3pPr>
            <a:lvl4pPr marL="434340" indent="-228600" algn="l" defTabSz="914400" rtl="0" eaLnBrk="1" latinLnBrk="0" hangingPunct="1">
              <a:lnSpc>
                <a:spcPct val="90000"/>
              </a:lnSpc>
              <a:spcBef>
                <a:spcPts val="500"/>
              </a:spcBef>
              <a:buClr>
                <a:schemeClr val="tx1"/>
              </a:buClr>
              <a:buSzPct val="90000"/>
              <a:buFont typeface="Courier New" panose="02070309020205020404" pitchFamily="49" charset="0"/>
              <a:buChar char="o"/>
              <a:defRPr sz="1800" b="0" i="0" kern="1200">
                <a:solidFill>
                  <a:srgbClr val="6D6E71"/>
                </a:solidFill>
                <a:latin typeface="PrudentialModern Med Medium"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kern="1200">
                <a:solidFill>
                  <a:srgbClr val="6D6E71"/>
                </a:solidFill>
                <a:latin typeface="PrudentialModern Med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49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61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00" kern="1200">
                <a:solidFill>
                  <a:schemeClr val="tx1"/>
                </a:solidFill>
                <a:latin typeface="+mn-lt"/>
                <a:ea typeface="+mn-ea"/>
                <a:cs typeface="+mn-cs"/>
              </a:defRPr>
            </a:lvl9pPr>
          </a:lstStyle>
          <a:p>
            <a:pPr lvl="2"/>
            <a:r>
              <a:rPr lang="en-US" sz="1600">
                <a:solidFill>
                  <a:srgbClr val="012F5D"/>
                </a:solidFill>
              </a:rPr>
              <a:t>Life Insurance</a:t>
            </a:r>
            <a:r>
              <a:rPr lang="en-US" sz="1600" baseline="30000">
                <a:solidFill>
                  <a:srgbClr val="012F5D"/>
                </a:solidFill>
              </a:rPr>
              <a:t>4</a:t>
            </a:r>
            <a:r>
              <a:rPr lang="en-US" sz="1600">
                <a:solidFill>
                  <a:srgbClr val="012F5D"/>
                </a:solidFill>
              </a:rPr>
              <a:t> </a:t>
            </a:r>
          </a:p>
          <a:p>
            <a:pPr lvl="2"/>
            <a:r>
              <a:rPr lang="en-US" sz="1600">
                <a:solidFill>
                  <a:srgbClr val="012F5D"/>
                </a:solidFill>
              </a:rPr>
              <a:t>Municipal Bonds</a:t>
            </a:r>
            <a:r>
              <a:rPr lang="en-US" sz="1600" baseline="30000">
                <a:solidFill>
                  <a:srgbClr val="012F5D"/>
                </a:solidFill>
              </a:rPr>
              <a:t>5</a:t>
            </a:r>
          </a:p>
          <a:p>
            <a:pPr lvl="2"/>
            <a:r>
              <a:rPr lang="en-US" sz="1600">
                <a:solidFill>
                  <a:srgbClr val="012F5D"/>
                </a:solidFill>
              </a:rPr>
              <a:t>Roth IRA/401(k)</a:t>
            </a:r>
            <a:r>
              <a:rPr lang="en-US" sz="1600" baseline="30000">
                <a:solidFill>
                  <a:srgbClr val="012F5D"/>
                </a:solidFill>
              </a:rPr>
              <a:t>6</a:t>
            </a:r>
            <a:endParaRPr lang="en-US" sz="1600" baseline="30000" dirty="0">
              <a:solidFill>
                <a:srgbClr val="012F5D"/>
              </a:solidFill>
            </a:endParaRPr>
          </a:p>
        </p:txBody>
      </p:sp>
      <p:sp>
        <p:nvSpPr>
          <p:cNvPr id="66" name="Text Placeholder 2">
            <a:extLst>
              <a:ext uri="{FF2B5EF4-FFF2-40B4-BE49-F238E27FC236}">
                <a16:creationId xmlns:a16="http://schemas.microsoft.com/office/drawing/2014/main" id="{391EE82B-1319-C642-8868-DAD5BD63E6E7}"/>
              </a:ext>
            </a:extLst>
          </p:cNvPr>
          <p:cNvSpPr>
            <a:spLocks noGrp="1"/>
          </p:cNvSpPr>
          <p:nvPr>
            <p:ph idx="25"/>
          </p:nvPr>
        </p:nvSpPr>
        <p:spPr>
          <a:xfrm>
            <a:off x="1048903" y="5374937"/>
            <a:ext cx="9636017" cy="822960"/>
          </a:xfrm>
        </p:spPr>
        <p:txBody>
          <a:bodyPr lIns="0" rIns="0">
            <a:noAutofit/>
          </a:bodyPr>
          <a:lstStyle/>
          <a:p>
            <a:pPr>
              <a:lnSpc>
                <a:spcPct val="100000"/>
              </a:lnSpc>
            </a:pPr>
            <a:r>
              <a:rPr lang="en-US" sz="1000" baseline="30000" dirty="0"/>
              <a:t>1</a:t>
            </a:r>
            <a:r>
              <a:rPr lang="en-US" sz="1000" dirty="0"/>
              <a:t>Certificate of deposit/money market accounts. </a:t>
            </a:r>
            <a:r>
              <a:rPr lang="en-US" sz="1000" baseline="30000" dirty="0"/>
              <a:t>2</a:t>
            </a:r>
            <a:r>
              <a:rPr lang="en-US" sz="1000" dirty="0"/>
              <a:t>Does not include amounts invested in Roth 401(k)/TSA/457(b). </a:t>
            </a:r>
            <a:r>
              <a:rPr lang="en-US" sz="1000" baseline="30000" dirty="0"/>
              <a:t>3</a:t>
            </a:r>
            <a:r>
              <a:rPr lang="en-US" sz="1000" dirty="0"/>
              <a:t>Non-qualified annuities purchased with after-tax dollars generally enjoy the same tax-deferred growth and ordinary income taxation as qualified annuities. </a:t>
            </a:r>
            <a:r>
              <a:rPr lang="en-US" sz="1000" baseline="30000" dirty="0"/>
              <a:t>4</a:t>
            </a:r>
            <a:r>
              <a:rPr lang="en-US" sz="1000" dirty="0"/>
              <a:t>Life insurance death benefits are generally income tax-free pursuant to U.S. IRC §101(a). Contract cash values can be accessed during the insured’s lifetime via loans and withdrawals. Loans are generally income tax-free as long as the policy remains in force. Withdrawals are tax-free to the extent of basis. Policies that are modified endowment contracts (MECs) receive less favorable tax treatment. </a:t>
            </a:r>
            <a:r>
              <a:rPr lang="en-US" sz="1000" baseline="30000" dirty="0"/>
              <a:t>5</a:t>
            </a:r>
            <a:r>
              <a:rPr lang="en-US" sz="1000" dirty="0"/>
              <a:t>May be subject to Alternative Minimum Tax (AMT) and may impact taxation of Social Security benefits. </a:t>
            </a:r>
            <a:r>
              <a:rPr lang="en-US" sz="1000" baseline="30000" dirty="0"/>
              <a:t>6</a:t>
            </a:r>
            <a:r>
              <a:rPr lang="en-US" sz="1000" dirty="0"/>
              <a:t>Qualified distributions are income tax-free. Roth IRA distributions are qualified if the account has been open for 5 tax years, and the owner is age 59½, dies, is disabled, or is a first-time homebuyer ($10,000 lifetime limit). Roth 401(k) distributions are qualified if the plan participant has contributed to the account for 5 tax years, and is 59½, dies, or is disabled.</a:t>
            </a:r>
          </a:p>
        </p:txBody>
      </p:sp>
      <p:sp>
        <p:nvSpPr>
          <p:cNvPr id="6" name="Footer Placeholder 5">
            <a:extLst>
              <a:ext uri="{FF2B5EF4-FFF2-40B4-BE49-F238E27FC236}">
                <a16:creationId xmlns:a16="http://schemas.microsoft.com/office/drawing/2014/main" id="{762D87D3-8B17-6B4B-A90B-B97EAEC6EEC3}"/>
              </a:ext>
              <a:ext uri="{C183D7F6-B498-43B3-948B-1728B52AA6E4}">
                <adec:decorative xmlns:adec="http://schemas.microsoft.com/office/drawing/2017/decorative" val="1"/>
              </a:ext>
            </a:extLst>
          </p:cNvPr>
          <p:cNvSpPr>
            <a:spLocks noGrp="1"/>
          </p:cNvSpPr>
          <p:nvPr>
            <p:ph type="ftr" sz="quarter" idx="4294967295"/>
          </p:nvPr>
        </p:nvSpPr>
        <p:spPr>
          <a:xfrm>
            <a:off x="968294" y="6588421"/>
            <a:ext cx="8912225" cy="231775"/>
          </a:xfrm>
        </p:spPr>
        <p:txBody>
          <a:bodyPr/>
          <a:lstStyle/>
          <a:p>
            <a:r>
              <a:rPr lang="en-US" sz="1000" dirty="0"/>
              <a:t>For financial professional use only. Not for use with consumers. </a:t>
            </a:r>
            <a:endParaRPr lang="en-IN" sz="1000" dirty="0">
              <a:effectLst/>
            </a:endParaRPr>
          </a:p>
        </p:txBody>
      </p:sp>
      <p:sp>
        <p:nvSpPr>
          <p:cNvPr id="7" name="Slide Number Placeholder 6">
            <a:extLst>
              <a:ext uri="{FF2B5EF4-FFF2-40B4-BE49-F238E27FC236}">
                <a16:creationId xmlns:a16="http://schemas.microsoft.com/office/drawing/2014/main" id="{6FB116BC-1848-8349-9A25-F598135BFB3A}"/>
              </a:ext>
              <a:ext uri="{C183D7F6-B498-43B3-948B-1728B52AA6E4}">
                <adec:decorative xmlns:adec="http://schemas.microsoft.com/office/drawing/2017/decorative" val="1"/>
              </a:ext>
            </a:extLst>
          </p:cNvPr>
          <p:cNvSpPr>
            <a:spLocks noGrp="1"/>
          </p:cNvSpPr>
          <p:nvPr>
            <p:ph type="sldNum" sz="quarter" idx="4"/>
          </p:nvPr>
        </p:nvSpPr>
        <p:spPr/>
        <p:txBody>
          <a:bodyPr/>
          <a:lstStyle/>
          <a:p>
            <a:fld id="{DE186485-5DB6-4586-BF39-0EA5B3D5871F}" type="slidenum">
              <a:rPr lang="en-US" smtClean="0"/>
              <a:t>10</a:t>
            </a:fld>
            <a:endParaRPr lang="en-US" dirty="0"/>
          </a:p>
        </p:txBody>
      </p:sp>
    </p:spTree>
    <p:extLst>
      <p:ext uri="{BB962C8B-B14F-4D97-AF65-F5344CB8AC3E}">
        <p14:creationId xmlns:p14="http://schemas.microsoft.com/office/powerpoint/2010/main" val="225515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fade">
                                      <p:cBhvr>
                                        <p:cTn id="7" dur="1000"/>
                                        <p:tgtEl>
                                          <p:spTgt spid="31">
                                            <p:txEl>
                                              <p:pRg st="0" end="0"/>
                                            </p:txEl>
                                          </p:spTgt>
                                        </p:tgtEl>
                                      </p:cBhvr>
                                    </p:animEffect>
                                    <p:anim calcmode="lin" valueType="num">
                                      <p:cBhvr>
                                        <p:cTn id="8" dur="10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1">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2">
                                            <p:txEl>
                                              <p:pRg st="0" end="0"/>
                                            </p:txEl>
                                          </p:spTgt>
                                        </p:tgtEl>
                                        <p:attrNameLst>
                                          <p:attrName>style.visibility</p:attrName>
                                        </p:attrNameLst>
                                      </p:cBhvr>
                                      <p:to>
                                        <p:strVal val="visible"/>
                                      </p:to>
                                    </p:set>
                                    <p:animEffect transition="in" filter="fade">
                                      <p:cBhvr>
                                        <p:cTn id="13" dur="500"/>
                                        <p:tgtEl>
                                          <p:spTgt spid="32">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xEl>
                                              <p:pRg st="1" end="1"/>
                                            </p:txEl>
                                          </p:spTgt>
                                        </p:tgtEl>
                                        <p:attrNameLst>
                                          <p:attrName>style.visibility</p:attrName>
                                        </p:attrNameLst>
                                      </p:cBhvr>
                                      <p:to>
                                        <p:strVal val="visible"/>
                                      </p:to>
                                    </p:set>
                                    <p:animEffect transition="in" filter="fade">
                                      <p:cBhvr>
                                        <p:cTn id="16" dur="500"/>
                                        <p:tgtEl>
                                          <p:spTgt spid="32">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2">
                                            <p:txEl>
                                              <p:pRg st="2" end="2"/>
                                            </p:txEl>
                                          </p:spTgt>
                                        </p:tgtEl>
                                        <p:attrNameLst>
                                          <p:attrName>style.visibility</p:attrName>
                                        </p:attrNameLst>
                                      </p:cBhvr>
                                      <p:to>
                                        <p:strVal val="visible"/>
                                      </p:to>
                                    </p:set>
                                    <p:animEffect transition="in" filter="fade">
                                      <p:cBhvr>
                                        <p:cTn id="19" dur="500"/>
                                        <p:tgtEl>
                                          <p:spTgt spid="32">
                                            <p:txEl>
                                              <p:pRg st="2" end="2"/>
                                            </p:txEl>
                                          </p:spTgt>
                                        </p:tgtEl>
                                      </p:cBhvr>
                                    </p:animEffect>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1000"/>
                                        <p:tgtEl>
                                          <p:spTgt spid="60"/>
                                        </p:tgtEl>
                                      </p:cBhvr>
                                    </p:animEffect>
                                    <p:anim calcmode="lin" valueType="num">
                                      <p:cBhvr>
                                        <p:cTn id="24" dur="1000" fill="hold"/>
                                        <p:tgtEl>
                                          <p:spTgt spid="60"/>
                                        </p:tgtEl>
                                        <p:attrNameLst>
                                          <p:attrName>ppt_x</p:attrName>
                                        </p:attrNameLst>
                                      </p:cBhvr>
                                      <p:tavLst>
                                        <p:tav tm="0">
                                          <p:val>
                                            <p:strVal val="#ppt_x"/>
                                          </p:val>
                                        </p:tav>
                                        <p:tav tm="100000">
                                          <p:val>
                                            <p:strVal val="#ppt_x"/>
                                          </p:val>
                                        </p:tav>
                                      </p:tavLst>
                                    </p:anim>
                                    <p:anim calcmode="lin" valueType="num">
                                      <p:cBhvr>
                                        <p:cTn id="25" dur="1000" fill="hold"/>
                                        <p:tgtEl>
                                          <p:spTgt spid="60"/>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42" presetClass="entr" presetSubtype="0" fill="hold" grpId="0" nodeType="after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fade">
                                      <p:cBhvr>
                                        <p:cTn id="29" dur="1000"/>
                                        <p:tgtEl>
                                          <p:spTgt spid="61"/>
                                        </p:tgtEl>
                                      </p:cBhvr>
                                    </p:animEffect>
                                    <p:anim calcmode="lin" valueType="num">
                                      <p:cBhvr>
                                        <p:cTn id="30" dur="1000" fill="hold"/>
                                        <p:tgtEl>
                                          <p:spTgt spid="61"/>
                                        </p:tgtEl>
                                        <p:attrNameLst>
                                          <p:attrName>ppt_x</p:attrName>
                                        </p:attrNameLst>
                                      </p:cBhvr>
                                      <p:tavLst>
                                        <p:tav tm="0">
                                          <p:val>
                                            <p:strVal val="#ppt_x"/>
                                          </p:val>
                                        </p:tav>
                                        <p:tav tm="100000">
                                          <p:val>
                                            <p:strVal val="#ppt_x"/>
                                          </p:val>
                                        </p:tav>
                                      </p:tavLst>
                                    </p:anim>
                                    <p:anim calcmode="lin" valueType="num">
                                      <p:cBhvr>
                                        <p:cTn id="31"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1" nodeType="click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fade">
                                      <p:cBhvr>
                                        <p:cTn id="36" dur="500"/>
                                        <p:tgtEl>
                                          <p:spTgt spid="61"/>
                                        </p:tgtEl>
                                      </p:cBhvr>
                                    </p:animEffect>
                                  </p:childTnLst>
                                </p:cTn>
                              </p:par>
                            </p:childTnLst>
                          </p:cTn>
                        </p:par>
                        <p:par>
                          <p:cTn id="37" fill="hold">
                            <p:stCondLst>
                              <p:cond delay="500"/>
                            </p:stCondLst>
                            <p:childTnLst>
                              <p:par>
                                <p:cTn id="38" presetID="42" presetClass="entr" presetSubtype="0" fill="hold" grpId="0" nodeType="afterEffect">
                                  <p:stCondLst>
                                    <p:cond delay="0"/>
                                  </p:stCondLst>
                                  <p:childTnLst>
                                    <p:set>
                                      <p:cBhvr>
                                        <p:cTn id="39" dur="1" fill="hold">
                                          <p:stCondLst>
                                            <p:cond delay="0"/>
                                          </p:stCondLst>
                                        </p:cTn>
                                        <p:tgtEl>
                                          <p:spTgt spid="64"/>
                                        </p:tgtEl>
                                        <p:attrNameLst>
                                          <p:attrName>style.visibility</p:attrName>
                                        </p:attrNameLst>
                                      </p:cBhvr>
                                      <p:to>
                                        <p:strVal val="visible"/>
                                      </p:to>
                                    </p:set>
                                    <p:animEffect transition="in" filter="fade">
                                      <p:cBhvr>
                                        <p:cTn id="40" dur="1000"/>
                                        <p:tgtEl>
                                          <p:spTgt spid="64"/>
                                        </p:tgtEl>
                                      </p:cBhvr>
                                    </p:animEffect>
                                    <p:anim calcmode="lin" valueType="num">
                                      <p:cBhvr>
                                        <p:cTn id="41" dur="1000" fill="hold"/>
                                        <p:tgtEl>
                                          <p:spTgt spid="64"/>
                                        </p:tgtEl>
                                        <p:attrNameLst>
                                          <p:attrName>ppt_x</p:attrName>
                                        </p:attrNameLst>
                                      </p:cBhvr>
                                      <p:tavLst>
                                        <p:tav tm="0">
                                          <p:val>
                                            <p:strVal val="#ppt_x"/>
                                          </p:val>
                                        </p:tav>
                                        <p:tav tm="100000">
                                          <p:val>
                                            <p:strVal val="#ppt_x"/>
                                          </p:val>
                                        </p:tav>
                                      </p:tavLst>
                                    </p:anim>
                                    <p:anim calcmode="lin" valueType="num">
                                      <p:cBhvr>
                                        <p:cTn id="42" dur="1000" fill="hold"/>
                                        <p:tgtEl>
                                          <p:spTgt spid="64"/>
                                        </p:tgtEl>
                                        <p:attrNameLst>
                                          <p:attrName>ppt_y</p:attrName>
                                        </p:attrNameLst>
                                      </p:cBhvr>
                                      <p:tavLst>
                                        <p:tav tm="0">
                                          <p:val>
                                            <p:strVal val="#ppt_y+.1"/>
                                          </p:val>
                                        </p:tav>
                                        <p:tav tm="100000">
                                          <p:val>
                                            <p:strVal val="#ppt_y"/>
                                          </p:val>
                                        </p:tav>
                                      </p:tavLst>
                                    </p:anim>
                                  </p:childTnLst>
                                </p:cTn>
                              </p:par>
                            </p:childTnLst>
                          </p:cTn>
                        </p:par>
                        <p:par>
                          <p:cTn id="43" fill="hold">
                            <p:stCondLst>
                              <p:cond delay="1500"/>
                            </p:stCondLst>
                            <p:childTnLst>
                              <p:par>
                                <p:cTn id="44" presetID="42" presetClass="entr" presetSubtype="0" fill="hold" grpId="0" nodeType="afterEffect">
                                  <p:stCondLst>
                                    <p:cond delay="0"/>
                                  </p:stCondLst>
                                  <p:childTnLst>
                                    <p:set>
                                      <p:cBhvr>
                                        <p:cTn id="45" dur="1" fill="hold">
                                          <p:stCondLst>
                                            <p:cond delay="0"/>
                                          </p:stCondLst>
                                        </p:cTn>
                                        <p:tgtEl>
                                          <p:spTgt spid="65"/>
                                        </p:tgtEl>
                                        <p:attrNameLst>
                                          <p:attrName>style.visibility</p:attrName>
                                        </p:attrNameLst>
                                      </p:cBhvr>
                                      <p:to>
                                        <p:strVal val="visible"/>
                                      </p:to>
                                    </p:set>
                                    <p:animEffect transition="in" filter="fade">
                                      <p:cBhvr>
                                        <p:cTn id="46" dur="1000"/>
                                        <p:tgtEl>
                                          <p:spTgt spid="65"/>
                                        </p:tgtEl>
                                      </p:cBhvr>
                                    </p:animEffect>
                                    <p:anim calcmode="lin" valueType="num">
                                      <p:cBhvr>
                                        <p:cTn id="47" dur="1000" fill="hold"/>
                                        <p:tgtEl>
                                          <p:spTgt spid="65"/>
                                        </p:tgtEl>
                                        <p:attrNameLst>
                                          <p:attrName>ppt_x</p:attrName>
                                        </p:attrNameLst>
                                      </p:cBhvr>
                                      <p:tavLst>
                                        <p:tav tm="0">
                                          <p:val>
                                            <p:strVal val="#ppt_x"/>
                                          </p:val>
                                        </p:tav>
                                        <p:tav tm="100000">
                                          <p:val>
                                            <p:strVal val="#ppt_x"/>
                                          </p:val>
                                        </p:tav>
                                      </p:tavLst>
                                    </p:anim>
                                    <p:anim calcmode="lin" valueType="num">
                                      <p:cBhvr>
                                        <p:cTn id="48" dur="1000" fill="hold"/>
                                        <p:tgtEl>
                                          <p:spTgt spid="65"/>
                                        </p:tgtEl>
                                        <p:attrNameLst>
                                          <p:attrName>ppt_y</p:attrName>
                                        </p:attrNameLst>
                                      </p:cBhvr>
                                      <p:tavLst>
                                        <p:tav tm="0">
                                          <p:val>
                                            <p:strVal val="#ppt_y+.1"/>
                                          </p:val>
                                        </p:tav>
                                        <p:tav tm="100000">
                                          <p:val>
                                            <p:strVal val="#ppt_y"/>
                                          </p:val>
                                        </p:tav>
                                      </p:tavLst>
                                    </p:anim>
                                  </p:childTnLst>
                                </p:cTn>
                              </p:par>
                              <p:par>
                                <p:cTn id="49" presetID="10" presetClass="entr" presetSubtype="0" fill="hold" grpId="1" nodeType="withEffect">
                                  <p:stCondLst>
                                    <p:cond delay="0"/>
                                  </p:stCondLst>
                                  <p:childTnLst>
                                    <p:set>
                                      <p:cBhvr>
                                        <p:cTn id="50" dur="1" fill="hold">
                                          <p:stCondLst>
                                            <p:cond delay="0"/>
                                          </p:stCondLst>
                                        </p:cTn>
                                        <p:tgtEl>
                                          <p:spTgt spid="65"/>
                                        </p:tgtEl>
                                        <p:attrNameLst>
                                          <p:attrName>style.visibility</p:attrName>
                                        </p:attrNameLst>
                                      </p:cBhvr>
                                      <p:to>
                                        <p:strVal val="visible"/>
                                      </p:to>
                                    </p:set>
                                    <p:animEffect transition="in" filter="fade">
                                      <p:cBhvr>
                                        <p:cTn id="51"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allAtOnce"/>
      <p:bldP spid="32" grpId="0" build="allAtOnce"/>
      <p:bldP spid="60" grpId="0"/>
      <p:bldP spid="61" grpId="0"/>
      <p:bldP spid="61" grpId="1"/>
      <p:bldP spid="64" grpId="0"/>
      <p:bldP spid="65" grpId="0"/>
      <p:bldP spid="6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6C1130F-F729-8142-ACD0-6312C840B1C2}"/>
              </a:ext>
            </a:extLst>
          </p:cNvPr>
          <p:cNvSpPr>
            <a:spLocks noGrp="1"/>
          </p:cNvSpPr>
          <p:nvPr>
            <p:ph type="ctrTitle"/>
          </p:nvPr>
        </p:nvSpPr>
        <p:spPr/>
        <p:txBody>
          <a:bodyPr/>
          <a:lstStyle/>
          <a:p>
            <a:r>
              <a:rPr lang="en-US"/>
              <a:t>The Three Ls of Life Insurance</a:t>
            </a:r>
            <a:endParaRPr lang="en-US" dirty="0"/>
          </a:p>
        </p:txBody>
      </p:sp>
      <p:sp>
        <p:nvSpPr>
          <p:cNvPr id="9" name="Text Placeholder 8">
            <a:extLst>
              <a:ext uri="{FF2B5EF4-FFF2-40B4-BE49-F238E27FC236}">
                <a16:creationId xmlns:a16="http://schemas.microsoft.com/office/drawing/2014/main" id="{D00A5F87-794E-8940-B2BB-AECE6EC50A4B}"/>
              </a:ext>
            </a:extLst>
          </p:cNvPr>
          <p:cNvSpPr>
            <a:spLocks noGrp="1"/>
          </p:cNvSpPr>
          <p:nvPr>
            <p:ph type="body" sz="quarter" idx="15"/>
          </p:nvPr>
        </p:nvSpPr>
        <p:spPr>
          <a:xfrm>
            <a:off x="1234093" y="4648200"/>
            <a:ext cx="1650856" cy="535531"/>
          </a:xfrm>
          <a:prstGeom prst="rect">
            <a:avLst/>
          </a:prstGeom>
        </p:spPr>
        <p:txBody>
          <a:bodyPr wrap="square">
            <a:spAutoFit/>
          </a:bodyPr>
          <a:lstStyle/>
          <a:p>
            <a:pPr lvl="0">
              <a:lnSpc>
                <a:spcPct val="90000"/>
              </a:lnSpc>
              <a:spcBef>
                <a:spcPts val="1000"/>
              </a:spcBef>
              <a:buClr>
                <a:srgbClr val="007BC1"/>
              </a:buClr>
            </a:pPr>
            <a:r>
              <a:rPr lang="en-US" sz="3200" b="1">
                <a:solidFill>
                  <a:srgbClr val="2577C2"/>
                </a:solidFill>
                <a:latin typeface="PrudentialModern SemCond Bold S" pitchFamily="2" charset="77"/>
              </a:rPr>
              <a:t>LIRP it</a:t>
            </a:r>
            <a:endParaRPr lang="en-US" sz="3200" b="1" dirty="0">
              <a:solidFill>
                <a:srgbClr val="2577C2"/>
              </a:solidFill>
              <a:latin typeface="PrudentialModern SemCond Bold S" pitchFamily="2" charset="77"/>
            </a:endParaRPr>
          </a:p>
        </p:txBody>
      </p:sp>
      <p:cxnSp>
        <p:nvCxnSpPr>
          <p:cNvPr id="18" name="Straight Connector 17">
            <a:extLst>
              <a:ext uri="{FF2B5EF4-FFF2-40B4-BE49-F238E27FC236}">
                <a16:creationId xmlns:a16="http://schemas.microsoft.com/office/drawing/2014/main" id="{BE37371C-B176-E04B-B2E3-9AE16F9F355B}"/>
              </a:ext>
              <a:ext uri="{C183D7F6-B498-43B3-948B-1728B52AA6E4}">
                <adec:decorative xmlns:adec="http://schemas.microsoft.com/office/drawing/2017/decorative" val="1"/>
              </a:ext>
            </a:extLst>
          </p:cNvPr>
          <p:cNvCxnSpPr>
            <a:cxnSpLocks/>
          </p:cNvCxnSpPr>
          <p:nvPr/>
        </p:nvCxnSpPr>
        <p:spPr>
          <a:xfrm>
            <a:off x="3305821" y="4639680"/>
            <a:ext cx="0" cy="388846"/>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47D088B9-6B2F-C74B-814E-7E51A0D2537E}"/>
              </a:ext>
            </a:extLst>
          </p:cNvPr>
          <p:cNvSpPr>
            <a:spLocks noGrp="1"/>
          </p:cNvSpPr>
          <p:nvPr>
            <p:ph sz="quarter" idx="17"/>
          </p:nvPr>
        </p:nvSpPr>
        <p:spPr>
          <a:xfrm>
            <a:off x="3793744" y="4648199"/>
            <a:ext cx="2814320" cy="535531"/>
          </a:xfrm>
          <a:prstGeom prst="rect">
            <a:avLst/>
          </a:prstGeom>
        </p:spPr>
        <p:txBody>
          <a:bodyPr wrap="square">
            <a:spAutoFit/>
          </a:bodyPr>
          <a:lstStyle/>
          <a:p>
            <a:pPr lvl="0">
              <a:lnSpc>
                <a:spcPct val="90000"/>
              </a:lnSpc>
              <a:spcBef>
                <a:spcPts val="1000"/>
              </a:spcBef>
              <a:buClr>
                <a:srgbClr val="007BC1"/>
              </a:buClr>
            </a:pPr>
            <a:r>
              <a:rPr lang="en-US" sz="3200" b="1">
                <a:solidFill>
                  <a:srgbClr val="2577C2"/>
                </a:solidFill>
                <a:latin typeface="PrudentialModern SemCond Bold S" pitchFamily="2" charset="77"/>
              </a:rPr>
              <a:t>Leverage it</a:t>
            </a:r>
            <a:endParaRPr lang="en-US" sz="3200" b="1" dirty="0">
              <a:solidFill>
                <a:srgbClr val="2577C2"/>
              </a:solidFill>
              <a:latin typeface="PrudentialModern SemCond Bold S" pitchFamily="2" charset="77"/>
            </a:endParaRPr>
          </a:p>
        </p:txBody>
      </p:sp>
      <p:cxnSp>
        <p:nvCxnSpPr>
          <p:cNvPr id="19" name="Straight Connector 18">
            <a:extLst>
              <a:ext uri="{FF2B5EF4-FFF2-40B4-BE49-F238E27FC236}">
                <a16:creationId xmlns:a16="http://schemas.microsoft.com/office/drawing/2014/main" id="{19600F1F-E114-E04C-A9F1-DE012F9FA8E7}"/>
              </a:ext>
              <a:ext uri="{C183D7F6-B498-43B3-948B-1728B52AA6E4}">
                <adec:decorative xmlns:adec="http://schemas.microsoft.com/office/drawing/2017/decorative" val="1"/>
              </a:ext>
            </a:extLst>
          </p:cNvPr>
          <p:cNvCxnSpPr>
            <a:cxnSpLocks/>
          </p:cNvCxnSpPr>
          <p:nvPr/>
        </p:nvCxnSpPr>
        <p:spPr>
          <a:xfrm>
            <a:off x="6255498" y="4639680"/>
            <a:ext cx="0" cy="388846"/>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CC04A11-68CC-0E49-A42C-7F4D1407989A}"/>
              </a:ext>
            </a:extLst>
          </p:cNvPr>
          <p:cNvSpPr>
            <a:spLocks noGrp="1"/>
          </p:cNvSpPr>
          <p:nvPr>
            <p:ph sz="quarter" idx="18"/>
          </p:nvPr>
        </p:nvSpPr>
        <p:spPr>
          <a:xfrm>
            <a:off x="6870683" y="4602481"/>
            <a:ext cx="1883173" cy="535532"/>
          </a:xfrm>
        </p:spPr>
        <p:txBody>
          <a:bodyPr>
            <a:normAutofit/>
          </a:bodyPr>
          <a:lstStyle/>
          <a:p>
            <a:r>
              <a:rPr lang="en-US" sz="3000" b="1">
                <a:solidFill>
                  <a:srgbClr val="2577C2"/>
                </a:solidFill>
                <a:latin typeface="PrudentialModern SemCond Bold S" pitchFamily="2" charset="77"/>
              </a:rPr>
              <a:t>Leave it</a:t>
            </a:r>
          </a:p>
          <a:p>
            <a:endParaRPr lang="en-US" sz="3200" dirty="0"/>
          </a:p>
        </p:txBody>
      </p:sp>
      <p:sp>
        <p:nvSpPr>
          <p:cNvPr id="6" name="Footer Placeholder 5">
            <a:extLst>
              <a:ext uri="{FF2B5EF4-FFF2-40B4-BE49-F238E27FC236}">
                <a16:creationId xmlns:a16="http://schemas.microsoft.com/office/drawing/2014/main" id="{DF16BA55-0A23-EF48-BEEA-FD653CFD3EA1}"/>
              </a:ext>
              <a:ext uri="{C183D7F6-B498-43B3-948B-1728B52AA6E4}">
                <adec:decorative xmlns:adec="http://schemas.microsoft.com/office/drawing/2017/decorative" val="1"/>
              </a:ext>
            </a:extLst>
          </p:cNvPr>
          <p:cNvSpPr>
            <a:spLocks noGrp="1"/>
          </p:cNvSpPr>
          <p:nvPr>
            <p:ph type="ftr" sz="quarter" idx="16"/>
          </p:nvPr>
        </p:nvSpPr>
        <p:spPr/>
        <p:txBody>
          <a:bodyPr/>
          <a:lstStyle/>
          <a:p>
            <a:r>
              <a:rPr lang="en-US"/>
              <a:t>For financial professional use only. Not for use with consumers. </a:t>
            </a:r>
            <a:endParaRPr lang="en-IN" dirty="0">
              <a:effectLst/>
            </a:endParaRPr>
          </a:p>
        </p:txBody>
      </p:sp>
      <p:sp>
        <p:nvSpPr>
          <p:cNvPr id="7" name="Slide Number Placeholder 6">
            <a:extLst>
              <a:ext uri="{FF2B5EF4-FFF2-40B4-BE49-F238E27FC236}">
                <a16:creationId xmlns:a16="http://schemas.microsoft.com/office/drawing/2014/main" id="{C103DFCB-B9AB-324A-BCC0-8CA03FB437B8}"/>
              </a:ext>
              <a:ext uri="{C183D7F6-B498-43B3-948B-1728B52AA6E4}">
                <adec:decorative xmlns:adec="http://schemas.microsoft.com/office/drawing/2017/decorative" val="1"/>
              </a:ext>
            </a:extLst>
          </p:cNvPr>
          <p:cNvSpPr>
            <a:spLocks noGrp="1"/>
          </p:cNvSpPr>
          <p:nvPr>
            <p:ph type="sldNum" sz="quarter" idx="4"/>
          </p:nvPr>
        </p:nvSpPr>
        <p:spPr/>
        <p:txBody>
          <a:bodyPr/>
          <a:lstStyle/>
          <a:p>
            <a:fld id="{DE186485-5DB6-4586-BF39-0EA5B3D5871F}" type="slidenum">
              <a:rPr lang="en-US" smtClean="0"/>
              <a:t>11</a:t>
            </a:fld>
            <a:endParaRPr lang="en-US" dirty="0"/>
          </a:p>
        </p:txBody>
      </p:sp>
    </p:spTree>
    <p:extLst>
      <p:ext uri="{BB962C8B-B14F-4D97-AF65-F5344CB8AC3E}">
        <p14:creationId xmlns:p14="http://schemas.microsoft.com/office/powerpoint/2010/main" val="400030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500"/>
                                        <p:tgtEl>
                                          <p:spTgt spid="11">
                                            <p:txEl>
                                              <p:pRg st="0" end="0"/>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4A4E04C-2EB5-2F40-99EE-9F9E4108B991}"/>
              </a:ext>
            </a:extLst>
          </p:cNvPr>
          <p:cNvSpPr>
            <a:spLocks noGrp="1"/>
          </p:cNvSpPr>
          <p:nvPr>
            <p:ph type="title"/>
          </p:nvPr>
        </p:nvSpPr>
        <p:spPr/>
        <p:txBody>
          <a:bodyPr/>
          <a:lstStyle/>
          <a:p>
            <a:r>
              <a:rPr lang="en-US"/>
              <a:t>LIRP It – Traditional</a:t>
            </a:r>
            <a:endParaRPr lang="en-US" dirty="0"/>
          </a:p>
        </p:txBody>
      </p:sp>
      <p:pic>
        <p:nvPicPr>
          <p:cNvPr id="47" name="Content Placeholder 46" descr="The slide titled ‘LIRP It—Traditional’ explains Life Insurance Retirement Planning with two infographics which demonstrate traditional design and enhanced design. The traditional design offers death benefit protection, maximum death benefit and minimum premium payment. The enhanced design offers enhanced cash value accumulation potential, minimum death benefit and maximum premium payment.">
            <a:extLst>
              <a:ext uri="{FF2B5EF4-FFF2-40B4-BE49-F238E27FC236}">
                <a16:creationId xmlns:a16="http://schemas.microsoft.com/office/drawing/2014/main" id="{66C4CBEC-2F56-F24D-806E-A6F929D112B2}"/>
              </a:ext>
            </a:extLst>
          </p:cNvPr>
          <p:cNvPicPr>
            <a:picLocks noGrp="1" noChangeAspect="1"/>
          </p:cNvPicPr>
          <p:nvPr>
            <p:ph sz="quarter" idx="13"/>
          </p:nvPr>
        </p:nvPicPr>
        <p:blipFill>
          <a:blip r:embed="rId3"/>
          <a:stretch>
            <a:fillRect/>
          </a:stretch>
        </p:blipFill>
        <p:spPr>
          <a:xfrm>
            <a:off x="1967179" y="1539666"/>
            <a:ext cx="7745593" cy="3974047"/>
          </a:xfrm>
        </p:spPr>
      </p:pic>
      <p:sp>
        <p:nvSpPr>
          <p:cNvPr id="48" name="Content Placeholder 47">
            <a:extLst>
              <a:ext uri="{FF2B5EF4-FFF2-40B4-BE49-F238E27FC236}">
                <a16:creationId xmlns:a16="http://schemas.microsoft.com/office/drawing/2014/main" id="{896ACD05-65C6-1247-BA5A-FD2686BD194C}"/>
              </a:ext>
            </a:extLst>
          </p:cNvPr>
          <p:cNvSpPr txBox="1">
            <a:spLocks noGrp="1"/>
          </p:cNvSpPr>
          <p:nvPr>
            <p:ph sz="quarter" idx="17"/>
          </p:nvPr>
        </p:nvSpPr>
        <p:spPr>
          <a:xfrm>
            <a:off x="577516" y="5254227"/>
            <a:ext cx="11614484" cy="2054352"/>
          </a:xfrm>
          <a:prstGeom prst="rect">
            <a:avLst/>
          </a:prstGeom>
          <a:noFill/>
        </p:spPr>
        <p:txBody>
          <a:bodyPr wrap="square" lIns="274320" tIns="50355" rIns="274320" bIns="832104" rtlCol="0" anchor="b" anchorCtr="0">
            <a:noAutofit/>
          </a:bodyPr>
          <a:lstStyle/>
          <a:p>
            <a:pPr defTabSz="1007002">
              <a:lnSpc>
                <a:spcPct val="100000"/>
              </a:lnSpc>
              <a:spcAft>
                <a:spcPts val="300"/>
              </a:spcAft>
            </a:pPr>
            <a:r>
              <a:rPr lang="en-US" sz="1000" dirty="0">
                <a:solidFill>
                  <a:srgbClr val="3F4656"/>
                </a:solidFill>
              </a:rPr>
              <a:t>Life insurance policies contain fees and expenses, including cost of insurance, administrative fees, premium loads, surrender charges, and other charges or fees that will impact policy values. Variable universal life insurance policies also have additional charges and fund operating expenses. Guarantees are based on the claims-paying ability of the issuing company.</a:t>
            </a:r>
          </a:p>
          <a:p>
            <a:pPr defTabSz="1007002">
              <a:lnSpc>
                <a:spcPct val="100000"/>
              </a:lnSpc>
              <a:spcBef>
                <a:spcPts val="0"/>
              </a:spcBef>
              <a:spcAft>
                <a:spcPts val="300"/>
              </a:spcAft>
            </a:pPr>
            <a:r>
              <a:rPr lang="en-US" sz="1000" dirty="0">
                <a:solidFill>
                  <a:srgbClr val="3F4656"/>
                </a:solidFill>
              </a:rPr>
              <a:t>Distributions from MECs (such as loans, withdrawals, and collateral assignments) are taxed less favorably than distributions from policies that are not MECs to the extent there is gain in the policy. For distributions from a MEC prior to age 59½, a federal income tax penalty may apply to the extent there is gain in the policy. However, death benefits are still generally received income tax-free pursuant to IRC §101(a). The death benefit will be reduced by any withdrawals or loans (plus unpaid interest). Clients should consult a tax advisor.</a:t>
            </a:r>
          </a:p>
        </p:txBody>
      </p:sp>
      <p:sp>
        <p:nvSpPr>
          <p:cNvPr id="6" name="Footer Placeholder 5">
            <a:extLst>
              <a:ext uri="{FF2B5EF4-FFF2-40B4-BE49-F238E27FC236}">
                <a16:creationId xmlns:a16="http://schemas.microsoft.com/office/drawing/2014/main" id="{C88EF71E-CB89-6D44-B572-BCF51A0C4513}"/>
              </a:ext>
              <a:ext uri="{C183D7F6-B498-43B3-948B-1728B52AA6E4}">
                <adec:decorative xmlns:adec="http://schemas.microsoft.com/office/drawing/2017/decorative" val="1"/>
              </a:ext>
            </a:extLst>
          </p:cNvPr>
          <p:cNvSpPr>
            <a:spLocks noGrp="1"/>
          </p:cNvSpPr>
          <p:nvPr>
            <p:ph type="ftr" sz="quarter" idx="15"/>
          </p:nvPr>
        </p:nvSpPr>
        <p:spPr/>
        <p:txBody>
          <a:bodyPr/>
          <a:lstStyle/>
          <a:p>
            <a:r>
              <a:rPr lang="en-US" dirty="0"/>
              <a:t>For financial professional use only. Not for use with consumers. </a:t>
            </a:r>
            <a:endParaRPr lang="en-IN" dirty="0"/>
          </a:p>
        </p:txBody>
      </p:sp>
      <p:sp>
        <p:nvSpPr>
          <p:cNvPr id="7" name="Slide Number Placeholder 6">
            <a:extLst>
              <a:ext uri="{FF2B5EF4-FFF2-40B4-BE49-F238E27FC236}">
                <a16:creationId xmlns:a16="http://schemas.microsoft.com/office/drawing/2014/main" id="{20BAE905-3428-C24B-9F80-D57B870EDB8D}"/>
              </a:ext>
              <a:ext uri="{C183D7F6-B498-43B3-948B-1728B52AA6E4}">
                <adec:decorative xmlns:adec="http://schemas.microsoft.com/office/drawing/2017/decorative" val="1"/>
              </a:ext>
            </a:extLst>
          </p:cNvPr>
          <p:cNvSpPr>
            <a:spLocks noGrp="1"/>
          </p:cNvSpPr>
          <p:nvPr>
            <p:ph type="sldNum" sz="quarter" idx="12"/>
          </p:nvPr>
        </p:nvSpPr>
        <p:spPr/>
        <p:txBody>
          <a:bodyPr/>
          <a:lstStyle/>
          <a:p>
            <a:fld id="{DE186485-5DB6-4586-BF39-0EA5B3D5871F}" type="slidenum">
              <a:rPr lang="en-US" smtClean="0"/>
              <a:t>12</a:t>
            </a:fld>
            <a:endParaRPr lang="en-US" dirty="0"/>
          </a:p>
        </p:txBody>
      </p:sp>
    </p:spTree>
    <p:extLst>
      <p:ext uri="{BB962C8B-B14F-4D97-AF65-F5344CB8AC3E}">
        <p14:creationId xmlns:p14="http://schemas.microsoft.com/office/powerpoint/2010/main" val="190199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156AB9A-3041-704A-A441-0B5D9576E465}"/>
              </a:ext>
            </a:extLst>
          </p:cNvPr>
          <p:cNvSpPr>
            <a:spLocks noGrp="1"/>
          </p:cNvSpPr>
          <p:nvPr>
            <p:ph type="title"/>
          </p:nvPr>
        </p:nvSpPr>
        <p:spPr/>
        <p:txBody>
          <a:bodyPr/>
          <a:lstStyle/>
          <a:p>
            <a:r>
              <a:rPr lang="en-US"/>
              <a:t>LIRP It – Income Bridge</a:t>
            </a:r>
            <a:endParaRPr lang="en-US" dirty="0"/>
          </a:p>
        </p:txBody>
      </p:sp>
      <p:sp>
        <p:nvSpPr>
          <p:cNvPr id="18" name="Content Placeholder 8">
            <a:extLst>
              <a:ext uri="{FF2B5EF4-FFF2-40B4-BE49-F238E27FC236}">
                <a16:creationId xmlns:a16="http://schemas.microsoft.com/office/drawing/2014/main" id="{BD5189BE-5A66-1C4D-AA42-06B1A50A2A88}"/>
              </a:ext>
            </a:extLst>
          </p:cNvPr>
          <p:cNvSpPr>
            <a:spLocks noGrp="1"/>
          </p:cNvSpPr>
          <p:nvPr>
            <p:ph sz="quarter" idx="13"/>
          </p:nvPr>
        </p:nvSpPr>
        <p:spPr>
          <a:xfrm>
            <a:off x="965198" y="2185550"/>
            <a:ext cx="4350514" cy="1348852"/>
          </a:xfrm>
        </p:spPr>
        <p:txBody>
          <a:bodyPr/>
          <a:lstStyle/>
          <a:p>
            <a:r>
              <a:rPr lang="en-US" sz="2800"/>
              <a:t>Social Security</a:t>
            </a:r>
          </a:p>
          <a:p>
            <a:r>
              <a:rPr lang="en-US" sz="2800" b="0">
                <a:solidFill>
                  <a:srgbClr val="012F5D"/>
                </a:solidFill>
                <a:latin typeface="PrudentialModern Med Medium" pitchFamily="2" charset="77"/>
              </a:rPr>
              <a:t>Grows by a guaranteed 8% for every year deferred</a:t>
            </a:r>
          </a:p>
          <a:p>
            <a:endParaRPr lang="en-US" sz="2800" dirty="0"/>
          </a:p>
        </p:txBody>
      </p:sp>
      <p:sp>
        <p:nvSpPr>
          <p:cNvPr id="19" name="Content Placeholder 8">
            <a:extLst>
              <a:ext uri="{FF2B5EF4-FFF2-40B4-BE49-F238E27FC236}">
                <a16:creationId xmlns:a16="http://schemas.microsoft.com/office/drawing/2014/main" id="{FD05AABE-AFCC-354D-ADF7-9ADD6533B54D}"/>
              </a:ext>
            </a:extLst>
          </p:cNvPr>
          <p:cNvSpPr txBox="1">
            <a:spLocks noGrp="1"/>
          </p:cNvSpPr>
          <p:nvPr>
            <p:ph sz="quarter" idx="17"/>
          </p:nvPr>
        </p:nvSpPr>
        <p:spPr>
          <a:xfrm>
            <a:off x="6316255" y="2146081"/>
            <a:ext cx="3787775" cy="1196975"/>
          </a:xfrm>
          <a:prstGeom prst="rect">
            <a:avLst/>
          </a:prstGeom>
        </p:spPr>
        <p:txBody>
          <a:bodyPr>
            <a:noAutofit/>
          </a:bodyPr>
          <a:lstStyle>
            <a:lvl1pPr marL="0" indent="0" algn="l" defTabSz="914400" rtl="0" eaLnBrk="1" latinLnBrk="0" hangingPunct="1">
              <a:lnSpc>
                <a:spcPct val="90000"/>
              </a:lnSpc>
              <a:spcBef>
                <a:spcPts val="1000"/>
              </a:spcBef>
              <a:buClr>
                <a:schemeClr val="bg2"/>
              </a:buClr>
              <a:buFont typeface="Arial" panose="020B0604020202020204" pitchFamily="34" charset="0"/>
              <a:buNone/>
              <a:defRPr sz="2600" b="1" i="0" kern="1200">
                <a:solidFill>
                  <a:schemeClr val="bg2"/>
                </a:solidFill>
                <a:latin typeface="PrudentialModern SemCond Bold S" pitchFamily="2" charset="77"/>
                <a:ea typeface="+mn-ea"/>
                <a:cs typeface="+mn-cs"/>
              </a:defRPr>
            </a:lvl1pPr>
            <a:lvl2pPr marL="0" marR="0" indent="0" algn="l" defTabSz="914400" rtl="0" eaLnBrk="1" fontAlgn="auto" latinLnBrk="0" hangingPunct="1">
              <a:lnSpc>
                <a:spcPct val="90000"/>
              </a:lnSpc>
              <a:spcBef>
                <a:spcPts val="500"/>
              </a:spcBef>
              <a:spcAft>
                <a:spcPts val="0"/>
              </a:spcAft>
              <a:buClr>
                <a:srgbClr val="007BC1"/>
              </a:buClr>
              <a:buSzTx/>
              <a:buFont typeface="+mj-lt"/>
              <a:buNone/>
              <a:tabLst/>
              <a:defRPr sz="2400" b="0" i="0" kern="1200">
                <a:solidFill>
                  <a:srgbClr val="6D6E71"/>
                </a:solidFill>
                <a:latin typeface="PrudentialModern Med Medium" pitchFamily="2" charset="77"/>
                <a:ea typeface="+mn-ea"/>
                <a:cs typeface="+mn-cs"/>
              </a:defRPr>
            </a:lvl2pPr>
            <a:lvl3pPr marL="205740" marR="0" indent="-160020" algn="l" defTabSz="914400" rtl="0" eaLnBrk="1" fontAlgn="auto" latinLnBrk="0" hangingPunct="1">
              <a:lnSpc>
                <a:spcPct val="90000"/>
              </a:lnSpc>
              <a:spcBef>
                <a:spcPts val="500"/>
              </a:spcBef>
              <a:spcAft>
                <a:spcPts val="0"/>
              </a:spcAft>
              <a:buClr>
                <a:srgbClr val="007BC1"/>
              </a:buClr>
              <a:buSzTx/>
              <a:buFont typeface="Arial" panose="020B0604020202020204" pitchFamily="34" charset="0"/>
              <a:buChar char="•"/>
              <a:tabLst/>
              <a:defRPr sz="2000" kern="1200">
                <a:solidFill>
                  <a:srgbClr val="6D6E71"/>
                </a:solidFill>
                <a:latin typeface="PrudentialModern Med Medium" pitchFamily="2" charset="77"/>
                <a:ea typeface="+mn-ea"/>
                <a:cs typeface="+mn-cs"/>
              </a:defRPr>
            </a:lvl3pPr>
            <a:lvl4pPr marL="434340" indent="-228600" algn="l" defTabSz="914400" rtl="0" eaLnBrk="1" latinLnBrk="0" hangingPunct="1">
              <a:lnSpc>
                <a:spcPct val="90000"/>
              </a:lnSpc>
              <a:spcBef>
                <a:spcPts val="500"/>
              </a:spcBef>
              <a:buClr>
                <a:schemeClr val="tx1"/>
              </a:buClr>
              <a:buSzPct val="90000"/>
              <a:buFont typeface="Courier New" panose="02070309020205020404" pitchFamily="49" charset="0"/>
              <a:buChar char="o"/>
              <a:defRPr sz="1800" b="0" i="0" kern="1200">
                <a:solidFill>
                  <a:srgbClr val="6D6E71"/>
                </a:solidFill>
                <a:latin typeface="PrudentialModern Med Medium"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kern="1200">
                <a:solidFill>
                  <a:srgbClr val="6D6E71"/>
                </a:solidFill>
                <a:latin typeface="PrudentialModern Med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49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61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00" kern="1200">
                <a:solidFill>
                  <a:schemeClr val="tx1"/>
                </a:solidFill>
                <a:latin typeface="+mn-lt"/>
                <a:ea typeface="+mn-ea"/>
                <a:cs typeface="+mn-cs"/>
              </a:defRPr>
            </a:lvl9pPr>
          </a:lstStyle>
          <a:p>
            <a:r>
              <a:rPr lang="en-US" sz="2800"/>
              <a:t>RMDs</a:t>
            </a:r>
          </a:p>
          <a:p>
            <a:r>
              <a:rPr lang="en-US" sz="2800" b="0">
                <a:solidFill>
                  <a:srgbClr val="012F5D"/>
                </a:solidFill>
                <a:latin typeface="PrudentialModern Med Medium" pitchFamily="2" charset="77"/>
              </a:rPr>
              <a:t>First withdrawals are now at age 72</a:t>
            </a:r>
          </a:p>
          <a:p>
            <a:endParaRPr lang="en-US" sz="2800" dirty="0"/>
          </a:p>
        </p:txBody>
      </p:sp>
      <p:sp>
        <p:nvSpPr>
          <p:cNvPr id="6" name="Footer Placeholder 5">
            <a:extLst>
              <a:ext uri="{FF2B5EF4-FFF2-40B4-BE49-F238E27FC236}">
                <a16:creationId xmlns:a16="http://schemas.microsoft.com/office/drawing/2014/main" id="{046807F4-8650-B84F-803F-9567014C21E3}"/>
              </a:ext>
              <a:ext uri="{C183D7F6-B498-43B3-948B-1728B52AA6E4}">
                <adec:decorative xmlns:adec="http://schemas.microsoft.com/office/drawing/2017/decorative" val="1"/>
              </a:ext>
            </a:extLst>
          </p:cNvPr>
          <p:cNvSpPr>
            <a:spLocks noGrp="1"/>
          </p:cNvSpPr>
          <p:nvPr>
            <p:ph type="ftr" sz="quarter" idx="15"/>
          </p:nvPr>
        </p:nvSpPr>
        <p:spPr/>
        <p:txBody>
          <a:bodyPr/>
          <a:lstStyle/>
          <a:p>
            <a:r>
              <a:rPr lang="en-US" dirty="0"/>
              <a:t>For financial professional use only. Not for use with consumers. </a:t>
            </a:r>
            <a:endParaRPr lang="en-IN" dirty="0"/>
          </a:p>
        </p:txBody>
      </p:sp>
      <p:sp>
        <p:nvSpPr>
          <p:cNvPr id="7" name="Slide Number Placeholder 6">
            <a:extLst>
              <a:ext uri="{FF2B5EF4-FFF2-40B4-BE49-F238E27FC236}">
                <a16:creationId xmlns:a16="http://schemas.microsoft.com/office/drawing/2014/main" id="{E9985CDB-83D4-C24D-8B03-323C786F4FB4}"/>
              </a:ext>
              <a:ext uri="{C183D7F6-B498-43B3-948B-1728B52AA6E4}">
                <adec:decorative xmlns:adec="http://schemas.microsoft.com/office/drawing/2017/decorative" val="1"/>
              </a:ext>
            </a:extLst>
          </p:cNvPr>
          <p:cNvSpPr>
            <a:spLocks noGrp="1"/>
          </p:cNvSpPr>
          <p:nvPr>
            <p:ph type="sldNum" sz="quarter" idx="12"/>
          </p:nvPr>
        </p:nvSpPr>
        <p:spPr/>
        <p:txBody>
          <a:bodyPr/>
          <a:lstStyle/>
          <a:p>
            <a:fld id="{DE186485-5DB6-4586-BF39-0EA5B3D5871F}" type="slidenum">
              <a:rPr lang="en-US" smtClean="0"/>
              <a:t>13</a:t>
            </a:fld>
            <a:endParaRPr lang="en-US" dirty="0"/>
          </a:p>
        </p:txBody>
      </p:sp>
    </p:spTree>
    <p:extLst>
      <p:ext uri="{BB962C8B-B14F-4D97-AF65-F5344CB8AC3E}">
        <p14:creationId xmlns:p14="http://schemas.microsoft.com/office/powerpoint/2010/main" val="277220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8361D941-FCB8-FC45-A9EB-21324B6C2A0C}"/>
              </a:ext>
            </a:extLst>
          </p:cNvPr>
          <p:cNvSpPr>
            <a:spLocks noGrp="1"/>
          </p:cNvSpPr>
          <p:nvPr>
            <p:ph type="title"/>
          </p:nvPr>
        </p:nvSpPr>
        <p:spPr/>
        <p:txBody>
          <a:bodyPr/>
          <a:lstStyle/>
          <a:p>
            <a:r>
              <a:rPr lang="en-US"/>
              <a:t>Leverage It – Large Expenses</a:t>
            </a:r>
            <a:endParaRPr lang="en-US" dirty="0"/>
          </a:p>
        </p:txBody>
      </p:sp>
      <p:sp>
        <p:nvSpPr>
          <p:cNvPr id="24" name="Rectangle 23">
            <a:extLst>
              <a:ext uri="{FF2B5EF4-FFF2-40B4-BE49-F238E27FC236}">
                <a16:creationId xmlns:a16="http://schemas.microsoft.com/office/drawing/2014/main" id="{3209AC30-4694-E045-A04B-78C1F390EF12}"/>
              </a:ext>
              <a:ext uri="{C183D7F6-B498-43B3-948B-1728B52AA6E4}">
                <adec:decorative xmlns:adec="http://schemas.microsoft.com/office/drawing/2017/decorative" val="1"/>
              </a:ext>
            </a:extLst>
          </p:cNvPr>
          <p:cNvSpPr/>
          <p:nvPr/>
        </p:nvSpPr>
        <p:spPr>
          <a:xfrm>
            <a:off x="550365" y="2115312"/>
            <a:ext cx="11631803" cy="4724400"/>
          </a:xfrm>
          <a:prstGeom prst="rect">
            <a:avLst/>
          </a:prstGeom>
          <a:solidFill>
            <a:srgbClr val="CAE0EE">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Content Placeholder 19">
            <a:extLst>
              <a:ext uri="{FF2B5EF4-FFF2-40B4-BE49-F238E27FC236}">
                <a16:creationId xmlns:a16="http://schemas.microsoft.com/office/drawing/2014/main" id="{98229763-940E-FF49-BA2F-663D717BCE92}"/>
              </a:ext>
              <a:ext uri="{C183D7F6-B498-43B3-948B-1728B52AA6E4}">
                <adec:decorative xmlns:adec="http://schemas.microsoft.com/office/drawing/2017/decorative" val="1"/>
              </a:ext>
            </a:extLst>
          </p:cNvPr>
          <p:cNvPicPr>
            <a:picLocks noGrp="1" noChangeAspect="1"/>
          </p:cNvPicPr>
          <p:nvPr>
            <p:ph sz="quarter" idx="13"/>
          </p:nvPr>
        </p:nvPicPr>
        <p:blipFill>
          <a:blip r:embed="rId3"/>
          <a:stretch>
            <a:fillRect/>
          </a:stretch>
        </p:blipFill>
        <p:spPr>
          <a:xfrm>
            <a:off x="2146150" y="2715015"/>
            <a:ext cx="2060090" cy="1758613"/>
          </a:xfrm>
          <a:prstGeom prst="rect">
            <a:avLst/>
          </a:prstGeom>
        </p:spPr>
      </p:pic>
      <p:sp>
        <p:nvSpPr>
          <p:cNvPr id="21" name="Content Placeholder 2">
            <a:extLst>
              <a:ext uri="{FF2B5EF4-FFF2-40B4-BE49-F238E27FC236}">
                <a16:creationId xmlns:a16="http://schemas.microsoft.com/office/drawing/2014/main" id="{F304E49C-4283-B642-8645-7B4FCDA511ED}"/>
              </a:ext>
            </a:extLst>
          </p:cNvPr>
          <p:cNvSpPr>
            <a:spLocks noGrp="1"/>
          </p:cNvSpPr>
          <p:nvPr>
            <p:ph sz="quarter" idx="17"/>
          </p:nvPr>
        </p:nvSpPr>
        <p:spPr>
          <a:xfrm>
            <a:off x="1706880" y="4620870"/>
            <a:ext cx="3352800" cy="519908"/>
          </a:xfrm>
        </p:spPr>
        <p:txBody>
          <a:bodyPr/>
          <a:lstStyle/>
          <a:p>
            <a:pPr algn="ctr"/>
            <a:r>
              <a:rPr lang="en-US" sz="2800" b="1">
                <a:solidFill>
                  <a:schemeClr val="bg2"/>
                </a:solidFill>
                <a:latin typeface="PrudentialModern SemCond Bold S" pitchFamily="2" charset="77"/>
              </a:rPr>
              <a:t>Cash Stream</a:t>
            </a:r>
            <a:endParaRPr lang="en-US" sz="2800" b="1" dirty="0">
              <a:solidFill>
                <a:schemeClr val="bg2"/>
              </a:solidFill>
              <a:latin typeface="PrudentialModern SemCond Bold S" pitchFamily="2" charset="77"/>
            </a:endParaRPr>
          </a:p>
        </p:txBody>
      </p:sp>
      <p:pic>
        <p:nvPicPr>
          <p:cNvPr id="22" name="Content Placeholder 21">
            <a:extLst>
              <a:ext uri="{FF2B5EF4-FFF2-40B4-BE49-F238E27FC236}">
                <a16:creationId xmlns:a16="http://schemas.microsoft.com/office/drawing/2014/main" id="{DF82CE64-8EBE-4141-B171-2A7F8F54FE65}"/>
              </a:ext>
              <a:ext uri="{C183D7F6-B498-43B3-948B-1728B52AA6E4}">
                <adec:decorative xmlns:adec="http://schemas.microsoft.com/office/drawing/2017/decorative" val="1"/>
              </a:ext>
            </a:extLst>
          </p:cNvPr>
          <p:cNvPicPr>
            <a:picLocks noGrp="1" noChangeAspect="1"/>
          </p:cNvPicPr>
          <p:nvPr>
            <p:ph sz="quarter" idx="19"/>
          </p:nvPr>
        </p:nvPicPr>
        <p:blipFill>
          <a:blip r:embed="rId4"/>
          <a:stretch>
            <a:fillRect/>
          </a:stretch>
        </p:blipFill>
        <p:spPr>
          <a:xfrm>
            <a:off x="7894320" y="2520457"/>
            <a:ext cx="1982684" cy="1948403"/>
          </a:xfrm>
          <a:prstGeom prst="rect">
            <a:avLst/>
          </a:prstGeom>
        </p:spPr>
      </p:pic>
      <p:sp>
        <p:nvSpPr>
          <p:cNvPr id="23" name="Content Placeholder 22">
            <a:extLst>
              <a:ext uri="{FF2B5EF4-FFF2-40B4-BE49-F238E27FC236}">
                <a16:creationId xmlns:a16="http://schemas.microsoft.com/office/drawing/2014/main" id="{986582CD-C626-0F4E-A72E-A1C9583E28A4}"/>
              </a:ext>
            </a:extLst>
          </p:cNvPr>
          <p:cNvSpPr txBox="1">
            <a:spLocks noGrp="1"/>
          </p:cNvSpPr>
          <p:nvPr>
            <p:ph sz="quarter" idx="16"/>
          </p:nvPr>
        </p:nvSpPr>
        <p:spPr>
          <a:xfrm>
            <a:off x="6570544" y="4617332"/>
            <a:ext cx="4583113" cy="480131"/>
          </a:xfrm>
          <a:prstGeom prst="rect">
            <a:avLst/>
          </a:prstGeom>
          <a:noFill/>
        </p:spPr>
        <p:txBody>
          <a:bodyPr wrap="square" rtlCol="0">
            <a:spAutoFit/>
          </a:bodyPr>
          <a:lstStyle/>
          <a:p>
            <a:pPr algn="ctr">
              <a:lnSpc>
                <a:spcPct val="90000"/>
              </a:lnSpc>
              <a:spcBef>
                <a:spcPts val="1000"/>
              </a:spcBef>
              <a:buClr>
                <a:schemeClr val="bg2"/>
              </a:buClr>
            </a:pPr>
            <a:r>
              <a:rPr lang="en-US" sz="2800" b="1" dirty="0">
                <a:solidFill>
                  <a:schemeClr val="bg2"/>
                </a:solidFill>
                <a:latin typeface="PrudentialModern SemCond Bold S" pitchFamily="2" charset="77"/>
              </a:rPr>
              <a:t>Cash Accumulation</a:t>
            </a:r>
          </a:p>
        </p:txBody>
      </p:sp>
      <p:sp>
        <p:nvSpPr>
          <p:cNvPr id="6" name="Footer Placeholder 5">
            <a:extLst>
              <a:ext uri="{FF2B5EF4-FFF2-40B4-BE49-F238E27FC236}">
                <a16:creationId xmlns:a16="http://schemas.microsoft.com/office/drawing/2014/main" id="{DA088889-7491-9646-B2F8-BB1E9C922835}"/>
              </a:ext>
              <a:ext uri="{C183D7F6-B498-43B3-948B-1728B52AA6E4}">
                <adec:decorative xmlns:adec="http://schemas.microsoft.com/office/drawing/2017/decorative" val="1"/>
              </a:ext>
            </a:extLst>
          </p:cNvPr>
          <p:cNvSpPr>
            <a:spLocks noGrp="1"/>
          </p:cNvSpPr>
          <p:nvPr>
            <p:ph type="ftr" sz="quarter" idx="15"/>
          </p:nvPr>
        </p:nvSpPr>
        <p:spPr/>
        <p:txBody>
          <a:bodyPr/>
          <a:lstStyle/>
          <a:p>
            <a:r>
              <a:rPr lang="en-US" dirty="0"/>
              <a:t>For financial professional use only. Not for use with consumers. </a:t>
            </a:r>
            <a:endParaRPr lang="en-IN" dirty="0"/>
          </a:p>
        </p:txBody>
      </p:sp>
      <p:sp>
        <p:nvSpPr>
          <p:cNvPr id="7" name="Slide Number Placeholder 6">
            <a:extLst>
              <a:ext uri="{FF2B5EF4-FFF2-40B4-BE49-F238E27FC236}">
                <a16:creationId xmlns:a16="http://schemas.microsoft.com/office/drawing/2014/main" id="{AA47CF9E-5527-964F-AEB0-17B1C0C52019}"/>
              </a:ext>
              <a:ext uri="{C183D7F6-B498-43B3-948B-1728B52AA6E4}">
                <adec:decorative xmlns:adec="http://schemas.microsoft.com/office/drawing/2017/decorative" val="1"/>
              </a:ext>
            </a:extLst>
          </p:cNvPr>
          <p:cNvSpPr>
            <a:spLocks noGrp="1"/>
          </p:cNvSpPr>
          <p:nvPr>
            <p:ph type="sldNum" sz="quarter" idx="12"/>
          </p:nvPr>
        </p:nvSpPr>
        <p:spPr/>
        <p:txBody>
          <a:bodyPr/>
          <a:lstStyle/>
          <a:p>
            <a:fld id="{DE186485-5DB6-4586-BF39-0EA5B3D5871F}" type="slidenum">
              <a:rPr lang="en-US" smtClean="0"/>
              <a:t>14</a:t>
            </a:fld>
            <a:endParaRPr lang="en-US" dirty="0"/>
          </a:p>
        </p:txBody>
      </p:sp>
    </p:spTree>
    <p:extLst>
      <p:ext uri="{BB962C8B-B14F-4D97-AF65-F5344CB8AC3E}">
        <p14:creationId xmlns:p14="http://schemas.microsoft.com/office/powerpoint/2010/main" val="400814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C5E234E1-60A4-964C-99CB-A86577ADFEAB}"/>
              </a:ext>
            </a:extLst>
          </p:cNvPr>
          <p:cNvSpPr>
            <a:spLocks noGrp="1"/>
          </p:cNvSpPr>
          <p:nvPr>
            <p:ph type="title"/>
          </p:nvPr>
        </p:nvSpPr>
        <p:spPr/>
        <p:txBody>
          <a:bodyPr/>
          <a:lstStyle/>
          <a:p>
            <a:r>
              <a:rPr lang="en-US"/>
              <a:t>Leverage It – Policy Review</a:t>
            </a:r>
            <a:endParaRPr lang="en-US" dirty="0"/>
          </a:p>
        </p:txBody>
      </p:sp>
      <p:sp>
        <p:nvSpPr>
          <p:cNvPr id="25" name="Rectangle 24">
            <a:extLst>
              <a:ext uri="{FF2B5EF4-FFF2-40B4-BE49-F238E27FC236}">
                <a16:creationId xmlns:a16="http://schemas.microsoft.com/office/drawing/2014/main" id="{69DF06AD-BA34-B447-8C30-64B7ADBAE8E7}"/>
              </a:ext>
              <a:ext uri="{C183D7F6-B498-43B3-948B-1728B52AA6E4}">
                <adec:decorative xmlns:adec="http://schemas.microsoft.com/office/drawing/2017/decorative" val="1"/>
              </a:ext>
            </a:extLst>
          </p:cNvPr>
          <p:cNvSpPr/>
          <p:nvPr/>
        </p:nvSpPr>
        <p:spPr>
          <a:xfrm>
            <a:off x="550365" y="2175803"/>
            <a:ext cx="11631803" cy="4724400"/>
          </a:xfrm>
          <a:prstGeom prst="rect">
            <a:avLst/>
          </a:prstGeom>
          <a:solidFill>
            <a:srgbClr val="CAE0EE">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ontent Placeholder 8">
            <a:extLst>
              <a:ext uri="{FF2B5EF4-FFF2-40B4-BE49-F238E27FC236}">
                <a16:creationId xmlns:a16="http://schemas.microsoft.com/office/drawing/2014/main" id="{824D4EFA-EF25-7541-892A-37205C8FA646}"/>
              </a:ext>
            </a:extLst>
          </p:cNvPr>
          <p:cNvSpPr>
            <a:spLocks noGrp="1"/>
          </p:cNvSpPr>
          <p:nvPr>
            <p:ph sz="quarter" idx="13"/>
          </p:nvPr>
        </p:nvSpPr>
        <p:spPr>
          <a:xfrm>
            <a:off x="2275622" y="2395081"/>
            <a:ext cx="8081266" cy="504376"/>
          </a:xfrm>
        </p:spPr>
        <p:txBody>
          <a:bodyPr/>
          <a:lstStyle/>
          <a:p>
            <a:pPr algn="ctr"/>
            <a:r>
              <a:rPr lang="en-US" sz="2800" dirty="0"/>
              <a:t>Future Need for Guarantees?</a:t>
            </a:r>
          </a:p>
        </p:txBody>
      </p:sp>
      <p:pic>
        <p:nvPicPr>
          <p:cNvPr id="21" name="Content Placeholder 20">
            <a:extLst>
              <a:ext uri="{FF2B5EF4-FFF2-40B4-BE49-F238E27FC236}">
                <a16:creationId xmlns:a16="http://schemas.microsoft.com/office/drawing/2014/main" id="{CC4B7E89-0839-B443-82B2-6D02FA381E1B}"/>
              </a:ext>
              <a:ext uri="{C183D7F6-B498-43B3-948B-1728B52AA6E4}">
                <adec:decorative xmlns:adec="http://schemas.microsoft.com/office/drawing/2017/decorative" val="1"/>
              </a:ext>
            </a:extLst>
          </p:cNvPr>
          <p:cNvPicPr>
            <a:picLocks noGrp="1" noChangeAspect="1"/>
          </p:cNvPicPr>
          <p:nvPr>
            <p:ph sz="quarter" idx="17"/>
          </p:nvPr>
        </p:nvPicPr>
        <p:blipFill>
          <a:blip r:embed="rId3"/>
          <a:stretch>
            <a:fillRect/>
          </a:stretch>
        </p:blipFill>
        <p:spPr>
          <a:xfrm>
            <a:off x="2691369" y="3159375"/>
            <a:ext cx="1485937" cy="1544705"/>
          </a:xfrm>
          <a:prstGeom prst="rect">
            <a:avLst/>
          </a:prstGeom>
        </p:spPr>
      </p:pic>
      <p:sp>
        <p:nvSpPr>
          <p:cNvPr id="22" name="Content Placeholder 21">
            <a:extLst>
              <a:ext uri="{FF2B5EF4-FFF2-40B4-BE49-F238E27FC236}">
                <a16:creationId xmlns:a16="http://schemas.microsoft.com/office/drawing/2014/main" id="{D9E44C57-15C4-984E-8074-F827550660AF}"/>
              </a:ext>
            </a:extLst>
          </p:cNvPr>
          <p:cNvSpPr txBox="1">
            <a:spLocks noGrp="1"/>
          </p:cNvSpPr>
          <p:nvPr>
            <p:ph sz="quarter" idx="19"/>
          </p:nvPr>
        </p:nvSpPr>
        <p:spPr>
          <a:xfrm>
            <a:off x="1418997" y="4818252"/>
            <a:ext cx="4262475" cy="893065"/>
          </a:xfrm>
          <a:prstGeom prst="rect">
            <a:avLst/>
          </a:prstGeom>
          <a:noFill/>
        </p:spPr>
        <p:txBody>
          <a:bodyPr wrap="square" rtlCol="0">
            <a:spAutoFit/>
          </a:bodyPr>
          <a:lstStyle/>
          <a:p>
            <a:pPr algn="ctr">
              <a:lnSpc>
                <a:spcPct val="90000"/>
              </a:lnSpc>
              <a:spcBef>
                <a:spcPts val="1000"/>
              </a:spcBef>
              <a:buClr>
                <a:schemeClr val="bg2"/>
              </a:buClr>
            </a:pPr>
            <a:r>
              <a:rPr lang="en-US" sz="2800" b="1">
                <a:solidFill>
                  <a:srgbClr val="012F5D"/>
                </a:solidFill>
                <a:latin typeface="PrudentialModern SemCond Bold S" pitchFamily="2" charset="77"/>
              </a:rPr>
              <a:t>1035x to Annuity</a:t>
            </a:r>
          </a:p>
          <a:p>
            <a:pPr algn="ctr"/>
            <a:r>
              <a:rPr lang="en-US" sz="1800">
                <a:solidFill>
                  <a:srgbClr val="012F5D"/>
                </a:solidFill>
                <a:latin typeface="PRUDENTIALMODERN MEDIUM CONDENS" pitchFamily="2" charset="77"/>
              </a:rPr>
              <a:t>or Explore Settlement Option in the Life Policy</a:t>
            </a:r>
            <a:endParaRPr lang="en-US" sz="1800" dirty="0">
              <a:solidFill>
                <a:srgbClr val="012F5D"/>
              </a:solidFill>
              <a:latin typeface="PRUDENTIALMODERN MEDIUM CONDENS" pitchFamily="2" charset="77"/>
            </a:endParaRPr>
          </a:p>
        </p:txBody>
      </p:sp>
      <p:pic>
        <p:nvPicPr>
          <p:cNvPr id="23" name="Content Placeholder 22">
            <a:extLst>
              <a:ext uri="{FF2B5EF4-FFF2-40B4-BE49-F238E27FC236}">
                <a16:creationId xmlns:a16="http://schemas.microsoft.com/office/drawing/2014/main" id="{0CE7D216-3729-504F-B95F-793BD5A02409}"/>
              </a:ext>
              <a:ext uri="{C183D7F6-B498-43B3-948B-1728B52AA6E4}">
                <adec:decorative xmlns:adec="http://schemas.microsoft.com/office/drawing/2017/decorative" val="1"/>
              </a:ext>
            </a:extLst>
          </p:cNvPr>
          <p:cNvPicPr>
            <a:picLocks noGrp="1" noChangeAspect="1"/>
          </p:cNvPicPr>
          <p:nvPr>
            <p:ph sz="quarter" idx="16"/>
          </p:nvPr>
        </p:nvPicPr>
        <p:blipFill>
          <a:blip r:embed="rId4"/>
          <a:stretch>
            <a:fillRect/>
          </a:stretch>
        </p:blipFill>
        <p:spPr>
          <a:xfrm>
            <a:off x="8334739" y="3023615"/>
            <a:ext cx="1165891" cy="1579329"/>
          </a:xfrm>
          <a:prstGeom prst="rect">
            <a:avLst/>
          </a:prstGeom>
        </p:spPr>
      </p:pic>
      <p:sp>
        <p:nvSpPr>
          <p:cNvPr id="24" name="Content Placeholder 23">
            <a:extLst>
              <a:ext uri="{FF2B5EF4-FFF2-40B4-BE49-F238E27FC236}">
                <a16:creationId xmlns:a16="http://schemas.microsoft.com/office/drawing/2014/main" id="{9519B858-CA95-FF46-8282-ED6F768D564D}"/>
              </a:ext>
            </a:extLst>
          </p:cNvPr>
          <p:cNvSpPr txBox="1">
            <a:spLocks noGrp="1"/>
          </p:cNvSpPr>
          <p:nvPr>
            <p:ph sz="quarter" idx="18"/>
          </p:nvPr>
        </p:nvSpPr>
        <p:spPr>
          <a:xfrm>
            <a:off x="7264654" y="4816220"/>
            <a:ext cx="3246628" cy="867930"/>
          </a:xfrm>
          <a:prstGeom prst="rect">
            <a:avLst/>
          </a:prstGeom>
          <a:noFill/>
        </p:spPr>
        <p:txBody>
          <a:bodyPr wrap="square" rtlCol="0">
            <a:spAutoFit/>
          </a:bodyPr>
          <a:lstStyle/>
          <a:p>
            <a:pPr algn="ctr">
              <a:lnSpc>
                <a:spcPct val="90000"/>
              </a:lnSpc>
              <a:spcBef>
                <a:spcPts val="1000"/>
              </a:spcBef>
              <a:buClr>
                <a:schemeClr val="bg2"/>
              </a:buClr>
            </a:pPr>
            <a:r>
              <a:rPr lang="en-US" sz="2800" b="1" dirty="0">
                <a:solidFill>
                  <a:srgbClr val="012F5D"/>
                </a:solidFill>
                <a:latin typeface="PrudentialModern SemCond Bold S" pitchFamily="2" charset="77"/>
              </a:rPr>
              <a:t>1035x to Life Insurance with NLGs</a:t>
            </a:r>
          </a:p>
        </p:txBody>
      </p:sp>
      <p:sp>
        <p:nvSpPr>
          <p:cNvPr id="6" name="Footer Placeholder 5">
            <a:extLst>
              <a:ext uri="{FF2B5EF4-FFF2-40B4-BE49-F238E27FC236}">
                <a16:creationId xmlns:a16="http://schemas.microsoft.com/office/drawing/2014/main" id="{4B75AB23-42D0-3245-BF90-298DB50E43A0}"/>
              </a:ext>
              <a:ext uri="{C183D7F6-B498-43B3-948B-1728B52AA6E4}">
                <adec:decorative xmlns:adec="http://schemas.microsoft.com/office/drawing/2017/decorative" val="1"/>
              </a:ext>
            </a:extLst>
          </p:cNvPr>
          <p:cNvSpPr>
            <a:spLocks noGrp="1"/>
          </p:cNvSpPr>
          <p:nvPr>
            <p:ph type="ftr" sz="quarter" idx="15"/>
          </p:nvPr>
        </p:nvSpPr>
        <p:spPr/>
        <p:txBody>
          <a:bodyPr/>
          <a:lstStyle/>
          <a:p>
            <a:r>
              <a:rPr lang="en-US" dirty="0"/>
              <a:t>For financial professional use only. Not for use with consumers. </a:t>
            </a:r>
            <a:endParaRPr lang="en-IN" dirty="0"/>
          </a:p>
        </p:txBody>
      </p:sp>
      <p:sp>
        <p:nvSpPr>
          <p:cNvPr id="7" name="Slide Number Placeholder 6">
            <a:extLst>
              <a:ext uri="{FF2B5EF4-FFF2-40B4-BE49-F238E27FC236}">
                <a16:creationId xmlns:a16="http://schemas.microsoft.com/office/drawing/2014/main" id="{F07B7124-2213-614F-B163-5FC16BDF112C}"/>
              </a:ext>
              <a:ext uri="{C183D7F6-B498-43B3-948B-1728B52AA6E4}">
                <adec:decorative xmlns:adec="http://schemas.microsoft.com/office/drawing/2017/decorative" val="1"/>
              </a:ext>
            </a:extLst>
          </p:cNvPr>
          <p:cNvSpPr>
            <a:spLocks noGrp="1"/>
          </p:cNvSpPr>
          <p:nvPr>
            <p:ph type="sldNum" sz="quarter" idx="12"/>
          </p:nvPr>
        </p:nvSpPr>
        <p:spPr/>
        <p:txBody>
          <a:bodyPr/>
          <a:lstStyle/>
          <a:p>
            <a:fld id="{DE186485-5DB6-4586-BF39-0EA5B3D5871F}" type="slidenum">
              <a:rPr lang="en-US" smtClean="0"/>
              <a:t>15</a:t>
            </a:fld>
            <a:endParaRPr lang="en-US" dirty="0"/>
          </a:p>
        </p:txBody>
      </p:sp>
    </p:spTree>
    <p:extLst>
      <p:ext uri="{BB962C8B-B14F-4D97-AF65-F5344CB8AC3E}">
        <p14:creationId xmlns:p14="http://schemas.microsoft.com/office/powerpoint/2010/main" val="1195411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0DD8518-7731-6A4B-890D-A2D718A5FE76}"/>
              </a:ext>
            </a:extLst>
          </p:cNvPr>
          <p:cNvSpPr>
            <a:spLocks noGrp="1"/>
          </p:cNvSpPr>
          <p:nvPr>
            <p:ph type="title"/>
          </p:nvPr>
        </p:nvSpPr>
        <p:spPr/>
        <p:txBody>
          <a:bodyPr/>
          <a:lstStyle/>
          <a:p>
            <a:r>
              <a:rPr lang="en-US"/>
              <a:t>Leave It – Wealth Transfer</a:t>
            </a:r>
            <a:endParaRPr lang="en-US" dirty="0"/>
          </a:p>
        </p:txBody>
      </p:sp>
      <p:sp>
        <p:nvSpPr>
          <p:cNvPr id="21" name="Rectangle 20">
            <a:extLst>
              <a:ext uri="{FF2B5EF4-FFF2-40B4-BE49-F238E27FC236}">
                <a16:creationId xmlns:a16="http://schemas.microsoft.com/office/drawing/2014/main" id="{1551668A-E209-C549-97FA-816EFE73F4B0}"/>
              </a:ext>
              <a:ext uri="{C183D7F6-B498-43B3-948B-1728B52AA6E4}">
                <adec:decorative xmlns:adec="http://schemas.microsoft.com/office/drawing/2017/decorative" val="1"/>
              </a:ext>
            </a:extLst>
          </p:cNvPr>
          <p:cNvSpPr/>
          <p:nvPr/>
        </p:nvSpPr>
        <p:spPr>
          <a:xfrm>
            <a:off x="550365" y="1485590"/>
            <a:ext cx="11631803" cy="5372410"/>
          </a:xfrm>
          <a:prstGeom prst="rect">
            <a:avLst/>
          </a:prstGeom>
          <a:solidFill>
            <a:srgbClr val="CAE0EE">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Content Placeholder 17">
            <a:extLst>
              <a:ext uri="{FF2B5EF4-FFF2-40B4-BE49-F238E27FC236}">
                <a16:creationId xmlns:a16="http://schemas.microsoft.com/office/drawing/2014/main" id="{4EA9B8F1-C922-DD48-BE45-A6EA1C5D3D79}"/>
              </a:ext>
              <a:ext uri="{C183D7F6-B498-43B3-948B-1728B52AA6E4}">
                <adec:decorative xmlns:adec="http://schemas.microsoft.com/office/drawing/2017/decorative" val="1"/>
              </a:ext>
            </a:extLst>
          </p:cNvPr>
          <p:cNvPicPr>
            <a:picLocks noGrp="1" noChangeAspect="1"/>
          </p:cNvPicPr>
          <p:nvPr>
            <p:ph sz="quarter" idx="13"/>
          </p:nvPr>
        </p:nvPicPr>
        <p:blipFill>
          <a:blip r:embed="rId3"/>
          <a:stretch>
            <a:fillRect/>
          </a:stretch>
        </p:blipFill>
        <p:spPr>
          <a:xfrm>
            <a:off x="5201703" y="2270516"/>
            <a:ext cx="1786826" cy="1765036"/>
          </a:xfrm>
          <a:prstGeom prst="rect">
            <a:avLst/>
          </a:prstGeom>
        </p:spPr>
      </p:pic>
      <p:sp>
        <p:nvSpPr>
          <p:cNvPr id="19" name="Content Placeholder 8">
            <a:extLst>
              <a:ext uri="{FF2B5EF4-FFF2-40B4-BE49-F238E27FC236}">
                <a16:creationId xmlns:a16="http://schemas.microsoft.com/office/drawing/2014/main" id="{AFF75487-79EC-7741-AE70-CE25774E9C4B}"/>
              </a:ext>
            </a:extLst>
          </p:cNvPr>
          <p:cNvSpPr txBox="1">
            <a:spLocks noGrp="1"/>
          </p:cNvSpPr>
          <p:nvPr>
            <p:ph sz="quarter" idx="17"/>
          </p:nvPr>
        </p:nvSpPr>
        <p:spPr>
          <a:xfrm>
            <a:off x="3130000" y="4598734"/>
            <a:ext cx="6069801" cy="11969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en-US" sz="2800" b="1">
                <a:solidFill>
                  <a:srgbClr val="012F5D"/>
                </a:solidFill>
                <a:latin typeface="PrudentialModern SemCond Bold S" pitchFamily="2" charset="77"/>
              </a:rPr>
              <a:t>Life insurance is like a parachute: </a:t>
            </a:r>
          </a:p>
          <a:p>
            <a:pPr algn="ctr">
              <a:lnSpc>
                <a:spcPct val="100000"/>
              </a:lnSpc>
              <a:spcBef>
                <a:spcPts val="0"/>
              </a:spcBef>
            </a:pPr>
            <a:r>
              <a:rPr lang="en-US" sz="2800" b="1">
                <a:solidFill>
                  <a:srgbClr val="012F5D"/>
                </a:solidFill>
                <a:latin typeface="PrudentialModern SemCond Bold S" pitchFamily="2" charset="77"/>
              </a:rPr>
              <a:t>If it isn’t there the first time, chances are you won’t be needing it again.</a:t>
            </a:r>
            <a:endParaRPr lang="en-US" sz="2800" b="1" dirty="0">
              <a:solidFill>
                <a:srgbClr val="012F5D"/>
              </a:solidFill>
              <a:latin typeface="PrudentialModern SemCond Bold S" pitchFamily="2" charset="77"/>
            </a:endParaRPr>
          </a:p>
        </p:txBody>
      </p:sp>
      <p:sp>
        <p:nvSpPr>
          <p:cNvPr id="6" name="Footer Placeholder 5">
            <a:extLst>
              <a:ext uri="{FF2B5EF4-FFF2-40B4-BE49-F238E27FC236}">
                <a16:creationId xmlns:a16="http://schemas.microsoft.com/office/drawing/2014/main" id="{677439BC-FBC6-BB4B-BDB5-2573AC126BCE}"/>
              </a:ext>
              <a:ext uri="{C183D7F6-B498-43B3-948B-1728B52AA6E4}">
                <adec:decorative xmlns:adec="http://schemas.microsoft.com/office/drawing/2017/decorative" val="1"/>
              </a:ext>
            </a:extLst>
          </p:cNvPr>
          <p:cNvSpPr>
            <a:spLocks noGrp="1"/>
          </p:cNvSpPr>
          <p:nvPr>
            <p:ph type="ftr" sz="quarter" idx="15"/>
          </p:nvPr>
        </p:nvSpPr>
        <p:spPr/>
        <p:txBody>
          <a:bodyPr/>
          <a:lstStyle/>
          <a:p>
            <a:r>
              <a:rPr lang="en-US" dirty="0"/>
              <a:t>For financial professional use only. Not for use with consumers. </a:t>
            </a:r>
            <a:endParaRPr lang="en-IN" dirty="0"/>
          </a:p>
        </p:txBody>
      </p:sp>
      <p:sp>
        <p:nvSpPr>
          <p:cNvPr id="7" name="Slide Number Placeholder 6">
            <a:extLst>
              <a:ext uri="{FF2B5EF4-FFF2-40B4-BE49-F238E27FC236}">
                <a16:creationId xmlns:a16="http://schemas.microsoft.com/office/drawing/2014/main" id="{9D6D4E66-F63B-0340-AB61-31752D634FF3}"/>
              </a:ext>
              <a:ext uri="{C183D7F6-B498-43B3-948B-1728B52AA6E4}">
                <adec:decorative xmlns:adec="http://schemas.microsoft.com/office/drawing/2017/decorative" val="1"/>
              </a:ext>
            </a:extLst>
          </p:cNvPr>
          <p:cNvSpPr>
            <a:spLocks noGrp="1"/>
          </p:cNvSpPr>
          <p:nvPr>
            <p:ph type="sldNum" sz="quarter" idx="12"/>
          </p:nvPr>
        </p:nvSpPr>
        <p:spPr/>
        <p:txBody>
          <a:bodyPr/>
          <a:lstStyle/>
          <a:p>
            <a:fld id="{DE186485-5DB6-4586-BF39-0EA5B3D5871F}" type="slidenum">
              <a:rPr lang="en-US" smtClean="0"/>
              <a:t>16</a:t>
            </a:fld>
            <a:endParaRPr lang="en-US" dirty="0"/>
          </a:p>
        </p:txBody>
      </p:sp>
    </p:spTree>
    <p:extLst>
      <p:ext uri="{BB962C8B-B14F-4D97-AF65-F5344CB8AC3E}">
        <p14:creationId xmlns:p14="http://schemas.microsoft.com/office/powerpoint/2010/main" val="3424867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2">
            <a:extLst>
              <a:ext uri="{FF2B5EF4-FFF2-40B4-BE49-F238E27FC236}">
                <a16:creationId xmlns:a16="http://schemas.microsoft.com/office/drawing/2014/main" id="{948E05BE-DB83-5948-B677-639B20960006}"/>
              </a:ext>
            </a:extLst>
          </p:cNvPr>
          <p:cNvSpPr>
            <a:spLocks noGrp="1"/>
          </p:cNvSpPr>
          <p:nvPr>
            <p:ph type="title"/>
          </p:nvPr>
        </p:nvSpPr>
        <p:spPr/>
        <p:txBody>
          <a:bodyPr>
            <a:normAutofit/>
          </a:bodyPr>
          <a:lstStyle/>
          <a:p>
            <a:r>
              <a:rPr lang="en-US" sz="6000" dirty="0"/>
              <a:t>Leave It – DB or Chronic Illness</a:t>
            </a:r>
          </a:p>
        </p:txBody>
      </p:sp>
      <p:sp>
        <p:nvSpPr>
          <p:cNvPr id="27" name="Rectangle 26">
            <a:extLst>
              <a:ext uri="{FF2B5EF4-FFF2-40B4-BE49-F238E27FC236}">
                <a16:creationId xmlns:a16="http://schemas.microsoft.com/office/drawing/2014/main" id="{64966FED-D12A-B54D-917B-A941EDE72960}"/>
              </a:ext>
              <a:ext uri="{C183D7F6-B498-43B3-948B-1728B52AA6E4}">
                <adec:decorative xmlns:adec="http://schemas.microsoft.com/office/drawing/2017/decorative" val="1"/>
              </a:ext>
            </a:extLst>
          </p:cNvPr>
          <p:cNvSpPr/>
          <p:nvPr/>
        </p:nvSpPr>
        <p:spPr>
          <a:xfrm>
            <a:off x="550365" y="2133600"/>
            <a:ext cx="11631803" cy="4724400"/>
          </a:xfrm>
          <a:prstGeom prst="rect">
            <a:avLst/>
          </a:prstGeom>
          <a:solidFill>
            <a:srgbClr val="CAE0EE">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Content Placeholder 17">
            <a:extLst>
              <a:ext uri="{FF2B5EF4-FFF2-40B4-BE49-F238E27FC236}">
                <a16:creationId xmlns:a16="http://schemas.microsoft.com/office/drawing/2014/main" id="{9DBC5922-5495-2641-ADF3-971D9019D75E}"/>
              </a:ext>
              <a:ext uri="{C183D7F6-B498-43B3-948B-1728B52AA6E4}">
                <adec:decorative xmlns:adec="http://schemas.microsoft.com/office/drawing/2017/decorative" val="1"/>
              </a:ext>
            </a:extLst>
          </p:cNvPr>
          <p:cNvPicPr>
            <a:picLocks noGrp="1" noChangeAspect="1"/>
          </p:cNvPicPr>
          <p:nvPr>
            <p:ph sz="quarter" idx="13"/>
          </p:nvPr>
        </p:nvPicPr>
        <p:blipFill>
          <a:blip r:embed="rId3"/>
          <a:stretch>
            <a:fillRect/>
          </a:stretch>
        </p:blipFill>
        <p:spPr>
          <a:xfrm>
            <a:off x="2783839" y="2875778"/>
            <a:ext cx="1798321" cy="1776390"/>
          </a:xfrm>
          <a:prstGeom prst="rect">
            <a:avLst/>
          </a:prstGeom>
        </p:spPr>
      </p:pic>
      <p:sp>
        <p:nvSpPr>
          <p:cNvPr id="19" name="Content Placeholder 24">
            <a:extLst>
              <a:ext uri="{FF2B5EF4-FFF2-40B4-BE49-F238E27FC236}">
                <a16:creationId xmlns:a16="http://schemas.microsoft.com/office/drawing/2014/main" id="{7FCD7FAF-0690-924F-B155-72256140BEFB}"/>
              </a:ext>
            </a:extLst>
          </p:cNvPr>
          <p:cNvSpPr>
            <a:spLocks noGrp="1"/>
          </p:cNvSpPr>
          <p:nvPr>
            <p:ph sz="quarter" idx="17"/>
          </p:nvPr>
        </p:nvSpPr>
        <p:spPr>
          <a:xfrm>
            <a:off x="1789748" y="4808365"/>
            <a:ext cx="3787775" cy="843832"/>
          </a:xfrm>
          <a:prstGeom prst="rect">
            <a:avLst/>
          </a:prstGeom>
        </p:spPr>
        <p:txBody>
          <a:bodyPr/>
          <a:lstStyle/>
          <a:p>
            <a:pPr algn="ctr"/>
            <a:r>
              <a:rPr lang="en-US" sz="2800" b="1" dirty="0">
                <a:solidFill>
                  <a:srgbClr val="012F5D"/>
                </a:solidFill>
                <a:latin typeface="PrudentialModern SemCond Bold S" pitchFamily="2" charset="77"/>
              </a:rPr>
              <a:t>Death benefit for beneficiary</a:t>
            </a:r>
          </a:p>
        </p:txBody>
      </p:sp>
      <p:pic>
        <p:nvPicPr>
          <p:cNvPr id="31" name="Content Placeholder 30">
            <a:extLst>
              <a:ext uri="{FF2B5EF4-FFF2-40B4-BE49-F238E27FC236}">
                <a16:creationId xmlns:a16="http://schemas.microsoft.com/office/drawing/2014/main" id="{2AD1C322-E280-4144-AECE-3F740DFAC38A}"/>
              </a:ext>
              <a:ext uri="{C183D7F6-B498-43B3-948B-1728B52AA6E4}">
                <adec:decorative xmlns:adec="http://schemas.microsoft.com/office/drawing/2017/decorative" val="1"/>
              </a:ext>
            </a:extLst>
          </p:cNvPr>
          <p:cNvPicPr>
            <a:picLocks noGrp="1" noChangeAspect="1"/>
          </p:cNvPicPr>
          <p:nvPr>
            <p:ph sz="quarter" idx="19"/>
          </p:nvPr>
        </p:nvPicPr>
        <p:blipFill>
          <a:blip r:embed="rId4"/>
          <a:stretch>
            <a:fillRect/>
          </a:stretch>
        </p:blipFill>
        <p:spPr>
          <a:xfrm>
            <a:off x="5949285" y="3556000"/>
            <a:ext cx="881089" cy="8691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pic>
      <p:sp>
        <p:nvSpPr>
          <p:cNvPr id="21" name="Content Placeholder 24">
            <a:extLst>
              <a:ext uri="{FF2B5EF4-FFF2-40B4-BE49-F238E27FC236}">
                <a16:creationId xmlns:a16="http://schemas.microsoft.com/office/drawing/2014/main" id="{369BD3D8-8304-4240-BABB-9B3158731AE5}"/>
              </a:ext>
            </a:extLst>
          </p:cNvPr>
          <p:cNvSpPr txBox="1">
            <a:spLocks noGrp="1"/>
          </p:cNvSpPr>
          <p:nvPr>
            <p:ph sz="quarter" idx="16"/>
          </p:nvPr>
        </p:nvSpPr>
        <p:spPr>
          <a:xfrm>
            <a:off x="5884395" y="3775280"/>
            <a:ext cx="953770" cy="374294"/>
          </a:xfrm>
          <a:prstGeom prst="rect">
            <a:avLst/>
          </a:prstGeom>
        </p:spPr>
        <p:txBody>
          <a:bodyPr>
            <a:noAutofit/>
          </a:bodyPr>
          <a:lstStyle>
            <a:lvl1pPr marL="0" indent="0" algn="l" defTabSz="914400" rtl="0" eaLnBrk="1" latinLnBrk="0" hangingPunct="1">
              <a:lnSpc>
                <a:spcPct val="90000"/>
              </a:lnSpc>
              <a:spcBef>
                <a:spcPts val="1000"/>
              </a:spcBef>
              <a:buClr>
                <a:schemeClr val="bg2"/>
              </a:buClr>
              <a:buFont typeface="Arial" panose="020B0604020202020204" pitchFamily="34" charset="0"/>
              <a:buNone/>
              <a:defRPr sz="2600" b="1" i="0" kern="1200">
                <a:solidFill>
                  <a:schemeClr val="bg2"/>
                </a:solidFill>
                <a:latin typeface="PrudentialModern SemCond Bold S" pitchFamily="2" charset="77"/>
                <a:ea typeface="+mn-ea"/>
                <a:cs typeface="+mn-cs"/>
              </a:defRPr>
            </a:lvl1pPr>
            <a:lvl2pPr marL="0" marR="0" indent="0" algn="l" defTabSz="914400" rtl="0" eaLnBrk="1" fontAlgn="auto" latinLnBrk="0" hangingPunct="1">
              <a:lnSpc>
                <a:spcPct val="90000"/>
              </a:lnSpc>
              <a:spcBef>
                <a:spcPts val="500"/>
              </a:spcBef>
              <a:spcAft>
                <a:spcPts val="0"/>
              </a:spcAft>
              <a:buClr>
                <a:srgbClr val="007BC1"/>
              </a:buClr>
              <a:buSzTx/>
              <a:buFont typeface="+mj-lt"/>
              <a:buNone/>
              <a:tabLst/>
              <a:defRPr sz="2400" b="0" i="0" kern="1200">
                <a:solidFill>
                  <a:srgbClr val="6D6E71"/>
                </a:solidFill>
                <a:latin typeface="PrudentialModern Med Medium" pitchFamily="2" charset="77"/>
                <a:ea typeface="+mn-ea"/>
                <a:cs typeface="+mn-cs"/>
              </a:defRPr>
            </a:lvl2pPr>
            <a:lvl3pPr marL="205740" marR="0" indent="-160020" algn="l" defTabSz="914400" rtl="0" eaLnBrk="1" fontAlgn="auto" latinLnBrk="0" hangingPunct="1">
              <a:lnSpc>
                <a:spcPct val="90000"/>
              </a:lnSpc>
              <a:spcBef>
                <a:spcPts val="500"/>
              </a:spcBef>
              <a:spcAft>
                <a:spcPts val="0"/>
              </a:spcAft>
              <a:buClr>
                <a:srgbClr val="007BC1"/>
              </a:buClr>
              <a:buSzTx/>
              <a:buFont typeface="Arial" panose="020B0604020202020204" pitchFamily="34" charset="0"/>
              <a:buChar char="•"/>
              <a:tabLst/>
              <a:defRPr sz="2000" kern="1200">
                <a:solidFill>
                  <a:srgbClr val="6D6E71"/>
                </a:solidFill>
                <a:latin typeface="PrudentialModern Med Medium" pitchFamily="2" charset="77"/>
                <a:ea typeface="+mn-ea"/>
                <a:cs typeface="+mn-cs"/>
              </a:defRPr>
            </a:lvl3pPr>
            <a:lvl4pPr marL="434340" indent="-228600" algn="l" defTabSz="914400" rtl="0" eaLnBrk="1" latinLnBrk="0" hangingPunct="1">
              <a:lnSpc>
                <a:spcPct val="90000"/>
              </a:lnSpc>
              <a:spcBef>
                <a:spcPts val="500"/>
              </a:spcBef>
              <a:buClr>
                <a:schemeClr val="tx1"/>
              </a:buClr>
              <a:buSzPct val="90000"/>
              <a:buFont typeface="Courier New" panose="02070309020205020404" pitchFamily="49" charset="0"/>
              <a:buChar char="o"/>
              <a:defRPr sz="1800" b="0" i="0" kern="1200">
                <a:solidFill>
                  <a:srgbClr val="6D6E71"/>
                </a:solidFill>
                <a:latin typeface="PrudentialModern Med Medium"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kern="1200">
                <a:solidFill>
                  <a:srgbClr val="6D6E71"/>
                </a:solidFill>
                <a:latin typeface="PrudentialModern Med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49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61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00" kern="1200">
                <a:solidFill>
                  <a:schemeClr val="tx1"/>
                </a:solidFill>
                <a:latin typeface="+mn-lt"/>
                <a:ea typeface="+mn-ea"/>
                <a:cs typeface="+mn-cs"/>
              </a:defRPr>
            </a:lvl9pPr>
          </a:lstStyle>
          <a:p>
            <a:pPr algn="ctr"/>
            <a:r>
              <a:rPr lang="en-US" sz="2800" dirty="0"/>
              <a:t>or</a:t>
            </a:r>
          </a:p>
        </p:txBody>
      </p:sp>
      <p:pic>
        <p:nvPicPr>
          <p:cNvPr id="22" name="Content Placeholder 28">
            <a:extLst>
              <a:ext uri="{FF2B5EF4-FFF2-40B4-BE49-F238E27FC236}">
                <a16:creationId xmlns:a16="http://schemas.microsoft.com/office/drawing/2014/main" id="{4420A8D6-C556-5146-B9F2-0B8F84254BFC}"/>
              </a:ext>
              <a:ext uri="{C183D7F6-B498-43B3-948B-1728B52AA6E4}">
                <adec:decorative xmlns:adec="http://schemas.microsoft.com/office/drawing/2017/decorative" val="1"/>
              </a:ext>
            </a:extLst>
          </p:cNvPr>
          <p:cNvPicPr>
            <a:picLocks noGrp="1" noChangeAspect="1"/>
          </p:cNvPicPr>
          <p:nvPr>
            <p:ph sz="quarter" idx="18"/>
          </p:nvPr>
        </p:nvPicPr>
        <p:blipFill>
          <a:blip r:embed="rId5"/>
          <a:stretch>
            <a:fillRect/>
          </a:stretch>
        </p:blipFill>
        <p:spPr>
          <a:xfrm>
            <a:off x="8716516" y="3040313"/>
            <a:ext cx="1368554" cy="1650954"/>
          </a:xfrm>
          <a:prstGeom prst="rect">
            <a:avLst/>
          </a:prstGeom>
        </p:spPr>
      </p:pic>
      <p:sp>
        <p:nvSpPr>
          <p:cNvPr id="23" name="Content Placeholder 24">
            <a:extLst>
              <a:ext uri="{FF2B5EF4-FFF2-40B4-BE49-F238E27FC236}">
                <a16:creationId xmlns:a16="http://schemas.microsoft.com/office/drawing/2014/main" id="{B582E375-A814-2A40-8073-DF0FF811D849}"/>
              </a:ext>
            </a:extLst>
          </p:cNvPr>
          <p:cNvSpPr txBox="1">
            <a:spLocks noGrp="1"/>
          </p:cNvSpPr>
          <p:nvPr>
            <p:ph sz="quarter" idx="20"/>
          </p:nvPr>
        </p:nvSpPr>
        <p:spPr>
          <a:xfrm>
            <a:off x="7412990" y="4811618"/>
            <a:ext cx="3959860" cy="1106487"/>
          </a:xfrm>
          <a:prstGeom prst="rect">
            <a:avLst/>
          </a:prstGeom>
        </p:spPr>
        <p:txBody>
          <a:bodyPr>
            <a:noAutofit/>
          </a:bodyPr>
          <a:lstStyle>
            <a:lvl1pPr marL="0" indent="0" algn="l" defTabSz="914400" rtl="0" eaLnBrk="1" latinLnBrk="0" hangingPunct="1">
              <a:lnSpc>
                <a:spcPct val="90000"/>
              </a:lnSpc>
              <a:spcBef>
                <a:spcPts val="1000"/>
              </a:spcBef>
              <a:buClr>
                <a:schemeClr val="bg2"/>
              </a:buClr>
              <a:buFont typeface="Arial" panose="020B0604020202020204" pitchFamily="34" charset="0"/>
              <a:buNone/>
              <a:defRPr sz="2600" b="1" i="0" kern="1200">
                <a:solidFill>
                  <a:schemeClr val="bg2"/>
                </a:solidFill>
                <a:latin typeface="PrudentialModern SemCond Bold S" pitchFamily="2" charset="77"/>
                <a:ea typeface="+mn-ea"/>
                <a:cs typeface="+mn-cs"/>
              </a:defRPr>
            </a:lvl1pPr>
            <a:lvl2pPr marL="0" marR="0" indent="0" algn="l" defTabSz="914400" rtl="0" eaLnBrk="1" fontAlgn="auto" latinLnBrk="0" hangingPunct="1">
              <a:lnSpc>
                <a:spcPct val="90000"/>
              </a:lnSpc>
              <a:spcBef>
                <a:spcPts val="500"/>
              </a:spcBef>
              <a:spcAft>
                <a:spcPts val="0"/>
              </a:spcAft>
              <a:buClr>
                <a:srgbClr val="007BC1"/>
              </a:buClr>
              <a:buSzTx/>
              <a:buFont typeface="+mj-lt"/>
              <a:buNone/>
              <a:tabLst/>
              <a:defRPr sz="2400" b="0" i="0" kern="1200">
                <a:solidFill>
                  <a:srgbClr val="6D6E71"/>
                </a:solidFill>
                <a:latin typeface="PrudentialModern Med Medium" pitchFamily="2" charset="77"/>
                <a:ea typeface="+mn-ea"/>
                <a:cs typeface="+mn-cs"/>
              </a:defRPr>
            </a:lvl2pPr>
            <a:lvl3pPr marL="205740" marR="0" indent="-160020" algn="l" defTabSz="914400" rtl="0" eaLnBrk="1" fontAlgn="auto" latinLnBrk="0" hangingPunct="1">
              <a:lnSpc>
                <a:spcPct val="90000"/>
              </a:lnSpc>
              <a:spcBef>
                <a:spcPts val="500"/>
              </a:spcBef>
              <a:spcAft>
                <a:spcPts val="0"/>
              </a:spcAft>
              <a:buClr>
                <a:srgbClr val="007BC1"/>
              </a:buClr>
              <a:buSzTx/>
              <a:buFont typeface="Arial" panose="020B0604020202020204" pitchFamily="34" charset="0"/>
              <a:buChar char="•"/>
              <a:tabLst/>
              <a:defRPr sz="2000" kern="1200">
                <a:solidFill>
                  <a:srgbClr val="6D6E71"/>
                </a:solidFill>
                <a:latin typeface="PrudentialModern Med Medium" pitchFamily="2" charset="77"/>
                <a:ea typeface="+mn-ea"/>
                <a:cs typeface="+mn-cs"/>
              </a:defRPr>
            </a:lvl3pPr>
            <a:lvl4pPr marL="434340" indent="-228600" algn="l" defTabSz="914400" rtl="0" eaLnBrk="1" latinLnBrk="0" hangingPunct="1">
              <a:lnSpc>
                <a:spcPct val="90000"/>
              </a:lnSpc>
              <a:spcBef>
                <a:spcPts val="500"/>
              </a:spcBef>
              <a:buClr>
                <a:schemeClr val="tx1"/>
              </a:buClr>
              <a:buSzPct val="90000"/>
              <a:buFont typeface="Courier New" panose="02070309020205020404" pitchFamily="49" charset="0"/>
              <a:buChar char="o"/>
              <a:defRPr sz="1800" b="0" i="0" kern="1200">
                <a:solidFill>
                  <a:srgbClr val="6D6E71"/>
                </a:solidFill>
                <a:latin typeface="PrudentialModern Med Medium"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kern="1200">
                <a:solidFill>
                  <a:srgbClr val="6D6E71"/>
                </a:solidFill>
                <a:latin typeface="PrudentialModern Med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49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61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00" kern="1200">
                <a:solidFill>
                  <a:schemeClr val="tx1"/>
                </a:solidFill>
                <a:latin typeface="+mn-lt"/>
                <a:ea typeface="+mn-ea"/>
                <a:cs typeface="+mn-cs"/>
              </a:defRPr>
            </a:lvl9pPr>
          </a:lstStyle>
          <a:p>
            <a:pPr algn="ctr"/>
            <a:r>
              <a:rPr lang="en-US" sz="2800" dirty="0">
                <a:solidFill>
                  <a:srgbClr val="012F5D"/>
                </a:solidFill>
              </a:rPr>
              <a:t>Potentially </a:t>
            </a:r>
            <a:r>
              <a:rPr lang="en-US" sz="2800" b="0" dirty="0">
                <a:solidFill>
                  <a:srgbClr val="012F5D"/>
                </a:solidFill>
              </a:rPr>
              <a:t>accelerated</a:t>
            </a:r>
            <a:r>
              <a:rPr lang="en-US" sz="2800" dirty="0">
                <a:solidFill>
                  <a:srgbClr val="012F5D"/>
                </a:solidFill>
              </a:rPr>
              <a:t> for chronic illness</a:t>
            </a:r>
          </a:p>
        </p:txBody>
      </p:sp>
      <p:sp>
        <p:nvSpPr>
          <p:cNvPr id="24" name="Text Placeholder 30">
            <a:extLst>
              <a:ext uri="{FF2B5EF4-FFF2-40B4-BE49-F238E27FC236}">
                <a16:creationId xmlns:a16="http://schemas.microsoft.com/office/drawing/2014/main" id="{7AA1F52A-2E7A-DC41-B396-AA7A1BB05E5E}"/>
              </a:ext>
            </a:extLst>
          </p:cNvPr>
          <p:cNvSpPr txBox="1">
            <a:spLocks noGrp="1"/>
          </p:cNvSpPr>
          <p:nvPr>
            <p:ph type="body" sz="quarter" idx="14"/>
          </p:nvPr>
        </p:nvSpPr>
        <p:spPr>
          <a:xfrm>
            <a:off x="1194924" y="5641716"/>
            <a:ext cx="9779002" cy="552661"/>
          </a:xfrm>
          <a:prstGeom prst="rect">
            <a:avLst/>
          </a:prstGeom>
          <a:noFill/>
        </p:spPr>
        <p:txBody>
          <a:bodyPr wrap="square" rtlCol="0">
            <a:spAutoFit/>
          </a:bodyPr>
          <a:lstStyle/>
          <a:p>
            <a:r>
              <a:rPr lang="en-US" sz="1400" dirty="0">
                <a:solidFill>
                  <a:schemeClr val="bg2"/>
                </a:solidFill>
              </a:rPr>
              <a:t>NOTE: Riders for chronic illness typically are available for an additional cost to the policy.</a:t>
            </a:r>
          </a:p>
        </p:txBody>
      </p:sp>
      <p:sp>
        <p:nvSpPr>
          <p:cNvPr id="6" name="Footer Placeholder 5">
            <a:extLst>
              <a:ext uri="{FF2B5EF4-FFF2-40B4-BE49-F238E27FC236}">
                <a16:creationId xmlns:a16="http://schemas.microsoft.com/office/drawing/2014/main" id="{29CC9ACC-8687-1949-B6C0-16AD41745508}"/>
              </a:ext>
              <a:ext uri="{C183D7F6-B498-43B3-948B-1728B52AA6E4}">
                <adec:decorative xmlns:adec="http://schemas.microsoft.com/office/drawing/2017/decorative" val="1"/>
              </a:ext>
            </a:extLst>
          </p:cNvPr>
          <p:cNvSpPr>
            <a:spLocks noGrp="1"/>
          </p:cNvSpPr>
          <p:nvPr>
            <p:ph type="ftr" sz="quarter" idx="15"/>
          </p:nvPr>
        </p:nvSpPr>
        <p:spPr>
          <a:xfrm>
            <a:off x="953860" y="6557367"/>
            <a:ext cx="8911810" cy="231775"/>
          </a:xfrm>
        </p:spPr>
        <p:txBody>
          <a:bodyPr/>
          <a:lstStyle/>
          <a:p>
            <a:r>
              <a:rPr lang="en-US" dirty="0"/>
              <a:t>For financial professional use only. Not for use with consumers. </a:t>
            </a:r>
            <a:endParaRPr lang="en-IN" dirty="0"/>
          </a:p>
        </p:txBody>
      </p:sp>
      <p:sp>
        <p:nvSpPr>
          <p:cNvPr id="7" name="Slide Number Placeholder 6">
            <a:extLst>
              <a:ext uri="{FF2B5EF4-FFF2-40B4-BE49-F238E27FC236}">
                <a16:creationId xmlns:a16="http://schemas.microsoft.com/office/drawing/2014/main" id="{278AA6DA-830F-6646-9721-031FF92BB11D}"/>
              </a:ext>
              <a:ext uri="{C183D7F6-B498-43B3-948B-1728B52AA6E4}">
                <adec:decorative xmlns:adec="http://schemas.microsoft.com/office/drawing/2017/decorative" val="1"/>
              </a:ext>
            </a:extLst>
          </p:cNvPr>
          <p:cNvSpPr>
            <a:spLocks noGrp="1"/>
          </p:cNvSpPr>
          <p:nvPr>
            <p:ph type="sldNum" sz="quarter" idx="12"/>
          </p:nvPr>
        </p:nvSpPr>
        <p:spPr/>
        <p:txBody>
          <a:bodyPr/>
          <a:lstStyle/>
          <a:p>
            <a:fld id="{DE186485-5DB6-4586-BF39-0EA5B3D5871F}" type="slidenum">
              <a:rPr lang="en-US" smtClean="0"/>
              <a:t>17</a:t>
            </a:fld>
            <a:endParaRPr lang="en-US" dirty="0"/>
          </a:p>
        </p:txBody>
      </p:sp>
    </p:spTree>
    <p:extLst>
      <p:ext uri="{BB962C8B-B14F-4D97-AF65-F5344CB8AC3E}">
        <p14:creationId xmlns:p14="http://schemas.microsoft.com/office/powerpoint/2010/main" val="383794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1000"/>
                                        <p:tgtEl>
                                          <p:spTgt spid="19">
                                            <p:txEl>
                                              <p:pRg st="0" end="0"/>
                                            </p:txEl>
                                          </p:spTgt>
                                        </p:tgtEl>
                                      </p:cBhvr>
                                    </p:animEffect>
                                    <p:anim calcmode="lin" valueType="num">
                                      <p:cBhvr>
                                        <p:cTn id="8"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fade">
                                      <p:cBhvr>
                                        <p:cTn id="12" dur="1000"/>
                                        <p:tgtEl>
                                          <p:spTgt spid="23">
                                            <p:txEl>
                                              <p:pRg st="0" end="0"/>
                                            </p:txEl>
                                          </p:spTgt>
                                        </p:tgtEl>
                                      </p:cBhvr>
                                    </p:animEffect>
                                    <p:anim calcmode="lin" valueType="num">
                                      <p:cBhvr>
                                        <p:cTn id="13"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5">
            <a:extLst>
              <a:ext uri="{FF2B5EF4-FFF2-40B4-BE49-F238E27FC236}">
                <a16:creationId xmlns:a16="http://schemas.microsoft.com/office/drawing/2014/main" id="{442E63D2-DFF5-4248-AC65-6E203B54F1BF}"/>
              </a:ext>
            </a:extLst>
          </p:cNvPr>
          <p:cNvSpPr>
            <a:spLocks noGrp="1"/>
          </p:cNvSpPr>
          <p:nvPr>
            <p:ph type="title"/>
          </p:nvPr>
        </p:nvSpPr>
        <p:spPr>
          <a:xfrm>
            <a:off x="968016" y="711200"/>
            <a:ext cx="7025872" cy="972268"/>
          </a:xfrm>
        </p:spPr>
        <p:txBody>
          <a:bodyPr>
            <a:normAutofit/>
          </a:bodyPr>
          <a:lstStyle/>
          <a:p>
            <a:r>
              <a:rPr lang="en-US" sz="6000" dirty="0"/>
              <a:t>Flexibility</a:t>
            </a:r>
          </a:p>
        </p:txBody>
      </p:sp>
      <p:sp>
        <p:nvSpPr>
          <p:cNvPr id="67" name="Rectangle 66">
            <a:extLst>
              <a:ext uri="{FF2B5EF4-FFF2-40B4-BE49-F238E27FC236}">
                <a16:creationId xmlns:a16="http://schemas.microsoft.com/office/drawing/2014/main" id="{6E9F26DA-E5C2-C74E-B7CC-310E1D3017E0}"/>
              </a:ext>
              <a:ext uri="{C183D7F6-B498-43B3-948B-1728B52AA6E4}">
                <adec:decorative xmlns:adec="http://schemas.microsoft.com/office/drawing/2017/decorative" val="1"/>
              </a:ext>
            </a:extLst>
          </p:cNvPr>
          <p:cNvSpPr/>
          <p:nvPr/>
        </p:nvSpPr>
        <p:spPr>
          <a:xfrm>
            <a:off x="560197" y="2604455"/>
            <a:ext cx="11631803" cy="4253545"/>
          </a:xfrm>
          <a:prstGeom prst="rect">
            <a:avLst/>
          </a:prstGeom>
          <a:solidFill>
            <a:srgbClr val="CAE0EE">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18" name="Content Placeholder 17">
            <a:extLst>
              <a:ext uri="{FF2B5EF4-FFF2-40B4-BE49-F238E27FC236}">
                <a16:creationId xmlns:a16="http://schemas.microsoft.com/office/drawing/2014/main" id="{F49C18D1-B27D-9C43-AA39-8B4D70DFBDD6}"/>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1318101" y="2980721"/>
            <a:ext cx="978059" cy="1145359"/>
          </a:xfrm>
          <a:prstGeom prst="rect">
            <a:avLst/>
          </a:prstGeom>
        </p:spPr>
      </p:pic>
      <p:sp>
        <p:nvSpPr>
          <p:cNvPr id="19" name="Content Placeholder 18">
            <a:extLst>
              <a:ext uri="{FF2B5EF4-FFF2-40B4-BE49-F238E27FC236}">
                <a16:creationId xmlns:a16="http://schemas.microsoft.com/office/drawing/2014/main" id="{668EAAE5-750C-A841-9382-D360C085130F}"/>
              </a:ext>
            </a:extLst>
          </p:cNvPr>
          <p:cNvSpPr>
            <a:spLocks noGrp="1"/>
          </p:cNvSpPr>
          <p:nvPr>
            <p:ph idx="20"/>
          </p:nvPr>
        </p:nvSpPr>
        <p:spPr>
          <a:xfrm>
            <a:off x="1225003" y="4270400"/>
            <a:ext cx="1183336" cy="480131"/>
          </a:xfrm>
          <a:prstGeom prst="rect">
            <a:avLst/>
          </a:prstGeom>
        </p:spPr>
        <p:txBody>
          <a:bodyPr wrap="none">
            <a:spAutoFit/>
          </a:bodyPr>
          <a:lstStyle/>
          <a:p>
            <a:pPr marL="0" lvl="3" indent="0" algn="ctr">
              <a:lnSpc>
                <a:spcPct val="90000"/>
              </a:lnSpc>
              <a:spcBef>
                <a:spcPts val="500"/>
              </a:spcBef>
              <a:buClr>
                <a:srgbClr val="002245"/>
              </a:buClr>
              <a:buSzPct val="90000"/>
              <a:buNone/>
            </a:pPr>
            <a:r>
              <a:rPr lang="en-US" sz="1400">
                <a:solidFill>
                  <a:srgbClr val="6D6E71"/>
                </a:solidFill>
                <a:latin typeface="PrudentialModern Med Medium" pitchFamily="2" charset="77"/>
              </a:rPr>
              <a:t>Supplement </a:t>
            </a:r>
            <a:br>
              <a:rPr lang="en-US" sz="1400">
                <a:solidFill>
                  <a:srgbClr val="6D6E71"/>
                </a:solidFill>
                <a:latin typeface="PrudentialModern Med Medium" pitchFamily="2" charset="77"/>
              </a:rPr>
            </a:br>
            <a:r>
              <a:rPr lang="en-US" sz="1400">
                <a:solidFill>
                  <a:srgbClr val="6D6E71"/>
                </a:solidFill>
                <a:latin typeface="PrudentialModern Med Medium" pitchFamily="2" charset="77"/>
              </a:rPr>
              <a:t>income</a:t>
            </a:r>
            <a:endParaRPr lang="en-US" sz="1400" dirty="0">
              <a:solidFill>
                <a:srgbClr val="6D6E71"/>
              </a:solidFill>
              <a:latin typeface="PrudentialModern Med Medium" pitchFamily="2" charset="77"/>
            </a:endParaRPr>
          </a:p>
        </p:txBody>
      </p:sp>
      <p:pic>
        <p:nvPicPr>
          <p:cNvPr id="20" name="Content Placeholder 19">
            <a:extLst>
              <a:ext uri="{FF2B5EF4-FFF2-40B4-BE49-F238E27FC236}">
                <a16:creationId xmlns:a16="http://schemas.microsoft.com/office/drawing/2014/main" id="{15C933B1-D6AE-7E44-90B8-5E0E683BDECE}"/>
              </a:ext>
              <a:ext uri="{C183D7F6-B498-43B3-948B-1728B52AA6E4}">
                <adec:decorative xmlns:adec="http://schemas.microsoft.com/office/drawing/2017/decorative" val="1"/>
              </a:ext>
            </a:extLst>
          </p:cNvPr>
          <p:cNvPicPr>
            <a:picLocks noGrp="1" noChangeAspect="1"/>
          </p:cNvPicPr>
          <p:nvPr>
            <p:ph idx="18"/>
          </p:nvPr>
        </p:nvPicPr>
        <p:blipFill>
          <a:blip r:embed="rId4"/>
          <a:stretch>
            <a:fillRect/>
          </a:stretch>
        </p:blipFill>
        <p:spPr>
          <a:xfrm>
            <a:off x="3614213" y="3040601"/>
            <a:ext cx="840537" cy="965991"/>
          </a:xfrm>
          <a:prstGeom prst="rect">
            <a:avLst/>
          </a:prstGeom>
        </p:spPr>
      </p:pic>
      <p:sp>
        <p:nvSpPr>
          <p:cNvPr id="21" name="Content Placeholder 20">
            <a:extLst>
              <a:ext uri="{FF2B5EF4-FFF2-40B4-BE49-F238E27FC236}">
                <a16:creationId xmlns:a16="http://schemas.microsoft.com/office/drawing/2014/main" id="{E2A9CCFD-7546-7C4A-A4F8-B59E2C5819BC}"/>
              </a:ext>
            </a:extLst>
          </p:cNvPr>
          <p:cNvSpPr>
            <a:spLocks noGrp="1"/>
          </p:cNvSpPr>
          <p:nvPr>
            <p:ph idx="22"/>
          </p:nvPr>
        </p:nvSpPr>
        <p:spPr>
          <a:xfrm>
            <a:off x="3303474" y="4270400"/>
            <a:ext cx="1404552" cy="480131"/>
          </a:xfrm>
          <a:prstGeom prst="rect">
            <a:avLst/>
          </a:prstGeom>
        </p:spPr>
        <p:txBody>
          <a:bodyPr wrap="square">
            <a:spAutoFit/>
          </a:bodyPr>
          <a:lstStyle/>
          <a:p>
            <a:pPr marL="0" lvl="3" indent="0" algn="ctr">
              <a:lnSpc>
                <a:spcPct val="90000"/>
              </a:lnSpc>
              <a:spcBef>
                <a:spcPts val="500"/>
              </a:spcBef>
              <a:buClr>
                <a:srgbClr val="002245"/>
              </a:buClr>
              <a:buSzPct val="90000"/>
              <a:buNone/>
            </a:pPr>
            <a:r>
              <a:rPr lang="en-US" sz="1400">
                <a:solidFill>
                  <a:srgbClr val="6D6E71"/>
                </a:solidFill>
                <a:latin typeface="PrudentialModern Med Medium" pitchFamily="2" charset="77"/>
              </a:rPr>
              <a:t>Bridge to Social Security</a:t>
            </a:r>
            <a:endParaRPr lang="en-US" sz="1400" dirty="0">
              <a:solidFill>
                <a:srgbClr val="6D6E71"/>
              </a:solidFill>
              <a:latin typeface="PrudentialModern Med Medium" pitchFamily="2" charset="77"/>
            </a:endParaRPr>
          </a:p>
        </p:txBody>
      </p:sp>
      <p:pic>
        <p:nvPicPr>
          <p:cNvPr id="22" name="Content Placeholder 21">
            <a:extLst>
              <a:ext uri="{FF2B5EF4-FFF2-40B4-BE49-F238E27FC236}">
                <a16:creationId xmlns:a16="http://schemas.microsoft.com/office/drawing/2014/main" id="{3644DAF6-008B-0E44-AE7F-A56919C4B941}"/>
              </a:ext>
              <a:ext uri="{C183D7F6-B498-43B3-948B-1728B52AA6E4}">
                <adec:decorative xmlns:adec="http://schemas.microsoft.com/office/drawing/2017/decorative" val="1"/>
              </a:ext>
            </a:extLst>
          </p:cNvPr>
          <p:cNvPicPr>
            <a:picLocks noGrp="1" noChangeAspect="1"/>
          </p:cNvPicPr>
          <p:nvPr>
            <p:ph idx="24"/>
          </p:nvPr>
        </p:nvPicPr>
        <p:blipFill>
          <a:blip r:embed="rId5"/>
          <a:stretch>
            <a:fillRect/>
          </a:stretch>
        </p:blipFill>
        <p:spPr>
          <a:xfrm>
            <a:off x="5799053" y="3191965"/>
            <a:ext cx="1034135" cy="822325"/>
          </a:xfrm>
          <a:prstGeom prst="rect">
            <a:avLst/>
          </a:prstGeom>
        </p:spPr>
      </p:pic>
      <p:sp>
        <p:nvSpPr>
          <p:cNvPr id="23" name="Content Placeholder 22">
            <a:extLst>
              <a:ext uri="{FF2B5EF4-FFF2-40B4-BE49-F238E27FC236}">
                <a16:creationId xmlns:a16="http://schemas.microsoft.com/office/drawing/2014/main" id="{C74DD0E0-A472-2242-904B-EB5C262F6B03}"/>
              </a:ext>
            </a:extLst>
          </p:cNvPr>
          <p:cNvSpPr>
            <a:spLocks noGrp="1"/>
          </p:cNvSpPr>
          <p:nvPr>
            <p:ph idx="17"/>
          </p:nvPr>
        </p:nvSpPr>
        <p:spPr>
          <a:xfrm>
            <a:off x="5611941" y="4278421"/>
            <a:ext cx="1305164" cy="477054"/>
          </a:xfrm>
          <a:prstGeom prst="rect">
            <a:avLst/>
          </a:prstGeom>
        </p:spPr>
        <p:txBody>
          <a:bodyPr wrap="none">
            <a:spAutoFit/>
          </a:bodyPr>
          <a:lstStyle/>
          <a:p>
            <a:pPr marL="0" lvl="3" indent="0" algn="ctr">
              <a:lnSpc>
                <a:spcPts val="1480"/>
              </a:lnSpc>
              <a:spcBef>
                <a:spcPts val="0"/>
              </a:spcBef>
              <a:buClr>
                <a:srgbClr val="002245"/>
              </a:buClr>
              <a:buSzPct val="90000"/>
              <a:buNone/>
            </a:pPr>
            <a:r>
              <a:rPr lang="en-US" sz="1400">
                <a:solidFill>
                  <a:srgbClr val="6D6E71"/>
                </a:solidFill>
                <a:latin typeface="PrudentialModern Med Medium" pitchFamily="2" charset="77"/>
              </a:rPr>
              <a:t>Pay for a </a:t>
            </a:r>
          </a:p>
          <a:p>
            <a:pPr marL="0" lvl="3" indent="0" algn="ctr">
              <a:lnSpc>
                <a:spcPts val="1480"/>
              </a:lnSpc>
              <a:spcBef>
                <a:spcPts val="0"/>
              </a:spcBef>
              <a:buClr>
                <a:srgbClr val="002245"/>
              </a:buClr>
              <a:buSzPct val="90000"/>
              <a:buNone/>
            </a:pPr>
            <a:r>
              <a:rPr lang="en-US" sz="1400">
                <a:solidFill>
                  <a:srgbClr val="6D6E71"/>
                </a:solidFill>
                <a:latin typeface="PrudentialModern Med Medium" pitchFamily="2" charset="77"/>
              </a:rPr>
              <a:t>major expense</a:t>
            </a:r>
            <a:endParaRPr lang="en-US" sz="1400" dirty="0">
              <a:solidFill>
                <a:srgbClr val="6D6E71"/>
              </a:solidFill>
              <a:latin typeface="PrudentialModern Med Medium" pitchFamily="2" charset="77"/>
            </a:endParaRPr>
          </a:p>
        </p:txBody>
      </p:sp>
      <p:pic>
        <p:nvPicPr>
          <p:cNvPr id="24" name="Content Placeholder 23">
            <a:extLst>
              <a:ext uri="{FF2B5EF4-FFF2-40B4-BE49-F238E27FC236}">
                <a16:creationId xmlns:a16="http://schemas.microsoft.com/office/drawing/2014/main" id="{1C4AA63E-ED40-F343-9907-1C91DFB3CA09}"/>
              </a:ext>
              <a:ext uri="{C183D7F6-B498-43B3-948B-1728B52AA6E4}">
                <adec:decorative xmlns:adec="http://schemas.microsoft.com/office/drawing/2017/decorative" val="1"/>
              </a:ext>
            </a:extLst>
          </p:cNvPr>
          <p:cNvPicPr>
            <a:picLocks noGrp="1" noChangeAspect="1"/>
          </p:cNvPicPr>
          <p:nvPr>
            <p:ph idx="21"/>
          </p:nvPr>
        </p:nvPicPr>
        <p:blipFill>
          <a:blip r:embed="rId6"/>
          <a:stretch>
            <a:fillRect/>
          </a:stretch>
        </p:blipFill>
        <p:spPr>
          <a:xfrm>
            <a:off x="8172696" y="3149001"/>
            <a:ext cx="800755" cy="965991"/>
          </a:xfrm>
          <a:prstGeom prst="rect">
            <a:avLst/>
          </a:prstGeom>
        </p:spPr>
      </p:pic>
      <p:sp>
        <p:nvSpPr>
          <p:cNvPr id="25" name="Content Placeholder 24">
            <a:extLst>
              <a:ext uri="{FF2B5EF4-FFF2-40B4-BE49-F238E27FC236}">
                <a16:creationId xmlns:a16="http://schemas.microsoft.com/office/drawing/2014/main" id="{64725DF2-1922-6E4B-9BEF-775413D6DB09}"/>
              </a:ext>
            </a:extLst>
          </p:cNvPr>
          <p:cNvSpPr>
            <a:spLocks noGrp="1"/>
          </p:cNvSpPr>
          <p:nvPr>
            <p:ph idx="19"/>
          </p:nvPr>
        </p:nvSpPr>
        <p:spPr>
          <a:xfrm>
            <a:off x="7819933" y="4265368"/>
            <a:ext cx="1404551" cy="480131"/>
          </a:xfrm>
          <a:prstGeom prst="rect">
            <a:avLst/>
          </a:prstGeom>
        </p:spPr>
        <p:txBody>
          <a:bodyPr wrap="none">
            <a:spAutoFit/>
          </a:bodyPr>
          <a:lstStyle/>
          <a:p>
            <a:pPr marL="0" lvl="3" indent="0" algn="ctr">
              <a:lnSpc>
                <a:spcPct val="90000"/>
              </a:lnSpc>
              <a:spcBef>
                <a:spcPts val="500"/>
              </a:spcBef>
              <a:buClr>
                <a:srgbClr val="002245"/>
              </a:buClr>
              <a:buSzPct val="90000"/>
              <a:buNone/>
            </a:pPr>
            <a:r>
              <a:rPr lang="en-US" sz="1400">
                <a:solidFill>
                  <a:srgbClr val="6D6E71"/>
                </a:solidFill>
                <a:latin typeface="PrudentialModern Med Medium" pitchFamily="2" charset="77"/>
              </a:rPr>
              <a:t>Help during an</a:t>
            </a:r>
            <a:br>
              <a:rPr lang="en-US" sz="1400">
                <a:solidFill>
                  <a:srgbClr val="6D6E71"/>
                </a:solidFill>
                <a:latin typeface="PrudentialModern Med Medium" pitchFamily="2" charset="77"/>
              </a:rPr>
            </a:br>
            <a:r>
              <a:rPr lang="en-US" sz="1400">
                <a:solidFill>
                  <a:srgbClr val="6D6E71"/>
                </a:solidFill>
                <a:latin typeface="PrudentialModern Med Medium" pitchFamily="2" charset="77"/>
              </a:rPr>
              <a:t>illness or injury</a:t>
            </a:r>
            <a:endParaRPr lang="en-US" sz="1400" dirty="0">
              <a:solidFill>
                <a:srgbClr val="6D6E71"/>
              </a:solidFill>
              <a:latin typeface="PrudentialModern Med Medium" pitchFamily="2" charset="77"/>
            </a:endParaRPr>
          </a:p>
        </p:txBody>
      </p:sp>
      <p:pic>
        <p:nvPicPr>
          <p:cNvPr id="26" name="Content Placeholder 25">
            <a:extLst>
              <a:ext uri="{FF2B5EF4-FFF2-40B4-BE49-F238E27FC236}">
                <a16:creationId xmlns:a16="http://schemas.microsoft.com/office/drawing/2014/main" id="{470D305A-76CB-474C-AF6E-47ECDBF4FA67}"/>
              </a:ext>
              <a:ext uri="{C183D7F6-B498-43B3-948B-1728B52AA6E4}">
                <adec:decorative xmlns:adec="http://schemas.microsoft.com/office/drawing/2017/decorative" val="1"/>
              </a:ext>
            </a:extLst>
          </p:cNvPr>
          <p:cNvPicPr>
            <a:picLocks noGrp="1" noChangeAspect="1"/>
          </p:cNvPicPr>
          <p:nvPr>
            <p:ph idx="23"/>
          </p:nvPr>
        </p:nvPicPr>
        <p:blipFill>
          <a:blip r:embed="rId7"/>
          <a:stretch>
            <a:fillRect/>
          </a:stretch>
        </p:blipFill>
        <p:spPr>
          <a:xfrm>
            <a:off x="10294671" y="2981261"/>
            <a:ext cx="1034745" cy="1022127"/>
          </a:xfrm>
          <a:prstGeom prst="rect">
            <a:avLst/>
          </a:prstGeom>
        </p:spPr>
      </p:pic>
      <p:sp>
        <p:nvSpPr>
          <p:cNvPr id="66" name="Content Placeholder 65">
            <a:extLst>
              <a:ext uri="{FF2B5EF4-FFF2-40B4-BE49-F238E27FC236}">
                <a16:creationId xmlns:a16="http://schemas.microsoft.com/office/drawing/2014/main" id="{A72CF76C-277F-9147-BA8E-50D8D9686B95}"/>
              </a:ext>
            </a:extLst>
          </p:cNvPr>
          <p:cNvSpPr>
            <a:spLocks noGrp="1"/>
          </p:cNvSpPr>
          <p:nvPr>
            <p:ph idx="25"/>
          </p:nvPr>
        </p:nvSpPr>
        <p:spPr>
          <a:xfrm>
            <a:off x="10129331" y="4269883"/>
            <a:ext cx="1383712" cy="523220"/>
          </a:xfrm>
          <a:prstGeom prst="rect">
            <a:avLst/>
          </a:prstGeom>
        </p:spPr>
        <p:txBody>
          <a:bodyPr wrap="none">
            <a:spAutoFit/>
          </a:bodyPr>
          <a:lstStyle/>
          <a:p>
            <a:pPr marL="0" lvl="3" indent="0" algn="ctr">
              <a:lnSpc>
                <a:spcPct val="100000"/>
              </a:lnSpc>
              <a:spcBef>
                <a:spcPts val="100"/>
              </a:spcBef>
              <a:buClr>
                <a:srgbClr val="002245"/>
              </a:buClr>
              <a:buSzPct val="90000"/>
              <a:buNone/>
            </a:pPr>
            <a:r>
              <a:rPr lang="en-US" sz="1400">
                <a:solidFill>
                  <a:srgbClr val="6D6E71"/>
                </a:solidFill>
                <a:latin typeface="PrudentialModern Med Medium" pitchFamily="2" charset="77"/>
              </a:rPr>
              <a:t>Death benefit </a:t>
            </a:r>
          </a:p>
          <a:p>
            <a:pPr marL="0" lvl="3" indent="0" algn="ctr">
              <a:lnSpc>
                <a:spcPct val="100000"/>
              </a:lnSpc>
              <a:spcBef>
                <a:spcPts val="0"/>
              </a:spcBef>
              <a:buClr>
                <a:srgbClr val="002245"/>
              </a:buClr>
              <a:buSzPct val="90000"/>
              <a:buNone/>
            </a:pPr>
            <a:r>
              <a:rPr lang="en-US" sz="1400">
                <a:solidFill>
                  <a:srgbClr val="6D6E71"/>
                </a:solidFill>
                <a:latin typeface="PrudentialModern Med Medium" pitchFamily="2" charset="77"/>
              </a:rPr>
              <a:t>to beneficiaries</a:t>
            </a:r>
            <a:endParaRPr lang="en-US" sz="1400" dirty="0">
              <a:solidFill>
                <a:srgbClr val="6D6E71"/>
              </a:solidFill>
              <a:latin typeface="PrudentialModern Med Medium" pitchFamily="2" charset="77"/>
            </a:endParaRPr>
          </a:p>
        </p:txBody>
      </p:sp>
      <p:sp>
        <p:nvSpPr>
          <p:cNvPr id="63" name="Text Placeholder 10">
            <a:extLst>
              <a:ext uri="{FF2B5EF4-FFF2-40B4-BE49-F238E27FC236}">
                <a16:creationId xmlns:a16="http://schemas.microsoft.com/office/drawing/2014/main" id="{DAD86AC0-C52A-2742-88FD-2C1D1384D7CB}"/>
              </a:ext>
            </a:extLst>
          </p:cNvPr>
          <p:cNvSpPr>
            <a:spLocks noGrp="1"/>
          </p:cNvSpPr>
          <p:nvPr>
            <p:ph type="body" sz="quarter" idx="15"/>
          </p:nvPr>
        </p:nvSpPr>
        <p:spPr>
          <a:xfrm>
            <a:off x="970395" y="5871632"/>
            <a:ext cx="9779002" cy="658251"/>
          </a:xfrm>
        </p:spPr>
        <p:txBody>
          <a:bodyPr>
            <a:normAutofit/>
          </a:bodyPr>
          <a:lstStyle/>
          <a:p>
            <a:pPr>
              <a:lnSpc>
                <a:spcPct val="90000"/>
              </a:lnSpc>
            </a:pPr>
            <a:r>
              <a:rPr lang="en-US" sz="1000"/>
              <a:t>Life insurance policy cash values grow tax-deferred and are potentially income tax-free. Cash values are accessed through withdrawals and policy loans. Withdrawals are generally taxable to the extent they exceed basis in the policy. Any loans that remain unpaid when the policy lapses or is surrendered while the insured is alive will be taxed immediately to the extent of gain in the policy. Unpaid loans and withdrawals will reduce cash values and death benefits.</a:t>
            </a:r>
          </a:p>
          <a:p>
            <a:pPr>
              <a:lnSpc>
                <a:spcPct val="90000"/>
              </a:lnSpc>
            </a:pPr>
            <a:endParaRPr lang="en-US" sz="1000" dirty="0"/>
          </a:p>
        </p:txBody>
      </p:sp>
      <p:sp>
        <p:nvSpPr>
          <p:cNvPr id="81" name="Text Placeholder 10">
            <a:extLst>
              <a:ext uri="{FF2B5EF4-FFF2-40B4-BE49-F238E27FC236}">
                <a16:creationId xmlns:a16="http://schemas.microsoft.com/office/drawing/2014/main" id="{DDC05B8C-F75B-3947-9E21-5B4F61E80FA5}"/>
              </a:ext>
              <a:ext uri="{C183D7F6-B498-43B3-948B-1728B52AA6E4}">
                <adec:decorative xmlns:adec="http://schemas.microsoft.com/office/drawing/2017/decorative" val="1"/>
              </a:ext>
            </a:extLst>
          </p:cNvPr>
          <p:cNvSpPr txBox="1">
            <a:spLocks/>
          </p:cNvSpPr>
          <p:nvPr/>
        </p:nvSpPr>
        <p:spPr>
          <a:xfrm>
            <a:off x="970395" y="6633142"/>
            <a:ext cx="7931266" cy="195487"/>
          </a:xfrm>
          <a:prstGeom prst="rect">
            <a:avLst/>
          </a:prstGeom>
        </p:spPr>
        <p:txBody>
          <a:bodyPr anchor="b">
            <a:noAutofit/>
          </a:bodyPr>
          <a:lstStyle>
            <a:lvl1pPr marL="0" indent="0" algn="l" defTabSz="914400" rtl="0" eaLnBrk="1" latinLnBrk="0" hangingPunct="1">
              <a:lnSpc>
                <a:spcPct val="100000"/>
              </a:lnSpc>
              <a:spcBef>
                <a:spcPts val="0"/>
              </a:spcBef>
              <a:spcAft>
                <a:spcPts val="100"/>
              </a:spcAft>
              <a:buClr>
                <a:schemeClr val="bg2"/>
              </a:buClr>
              <a:buFont typeface="Arial" panose="020B0604020202020204" pitchFamily="34" charset="0"/>
              <a:buNone/>
              <a:defRPr sz="800" kern="1200">
                <a:solidFill>
                  <a:srgbClr val="6D6E7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Arial Narrow" panose="020B0606020202030204" pitchFamily="34" charset="0"/>
              <a:buChar char="–"/>
              <a:defRPr sz="2000" kern="1200">
                <a:solidFill>
                  <a:srgbClr val="6D6E7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rgbClr val="6D6E7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6D6E7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6D6E7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t>For financial professional use only. Not for use with consumers. </a:t>
            </a:r>
            <a:endParaRPr lang="en-IN" sz="1000" dirty="0">
              <a:effectLst/>
            </a:endParaRPr>
          </a:p>
        </p:txBody>
      </p:sp>
      <p:sp>
        <p:nvSpPr>
          <p:cNvPr id="14" name="Slide Number Placeholder 13">
            <a:extLst>
              <a:ext uri="{FF2B5EF4-FFF2-40B4-BE49-F238E27FC236}">
                <a16:creationId xmlns:a16="http://schemas.microsoft.com/office/drawing/2014/main" id="{1EACA591-AA15-7241-855D-B3F7DE98AB6F}"/>
              </a:ext>
              <a:ext uri="{C183D7F6-B498-43B3-948B-1728B52AA6E4}">
                <adec:decorative xmlns:adec="http://schemas.microsoft.com/office/drawing/2017/decorative" val="1"/>
              </a:ext>
            </a:extLst>
          </p:cNvPr>
          <p:cNvSpPr>
            <a:spLocks noGrp="1"/>
          </p:cNvSpPr>
          <p:nvPr>
            <p:ph type="sldNum" sz="quarter" idx="4"/>
          </p:nvPr>
        </p:nvSpPr>
        <p:spPr/>
        <p:txBody>
          <a:bodyPr/>
          <a:lstStyle/>
          <a:p>
            <a:fld id="{DE186485-5DB6-4586-BF39-0EA5B3D5871F}" type="slidenum">
              <a:rPr lang="en-US" smtClean="0"/>
              <a:t>18</a:t>
            </a:fld>
            <a:endParaRPr lang="en-US" dirty="0"/>
          </a:p>
        </p:txBody>
      </p:sp>
    </p:spTree>
    <p:extLst>
      <p:ext uri="{BB962C8B-B14F-4D97-AF65-F5344CB8AC3E}">
        <p14:creationId xmlns:p14="http://schemas.microsoft.com/office/powerpoint/2010/main" val="108451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B8426C-9CE0-364A-9E58-FA1C20B89930}"/>
              </a:ext>
            </a:extLst>
          </p:cNvPr>
          <p:cNvSpPr>
            <a:spLocks noGrp="1"/>
          </p:cNvSpPr>
          <p:nvPr>
            <p:ph type="ctrTitle"/>
          </p:nvPr>
        </p:nvSpPr>
        <p:spPr/>
        <p:txBody>
          <a:bodyPr/>
          <a:lstStyle/>
          <a:p>
            <a:r>
              <a:rPr lang="en-US"/>
              <a:t>Client Profiles</a:t>
            </a:r>
            <a:endParaRPr lang="en-US" dirty="0"/>
          </a:p>
        </p:txBody>
      </p:sp>
      <p:sp>
        <p:nvSpPr>
          <p:cNvPr id="7" name="TextBox 6">
            <a:extLst>
              <a:ext uri="{FF2B5EF4-FFF2-40B4-BE49-F238E27FC236}">
                <a16:creationId xmlns:a16="http://schemas.microsoft.com/office/drawing/2014/main" id="{84ECC0FB-8AE2-CC44-8439-EB4F986A3348}"/>
              </a:ext>
            </a:extLst>
          </p:cNvPr>
          <p:cNvSpPr txBox="1"/>
          <p:nvPr/>
        </p:nvSpPr>
        <p:spPr>
          <a:xfrm>
            <a:off x="965435" y="6008985"/>
            <a:ext cx="5400196" cy="461665"/>
          </a:xfrm>
          <a:prstGeom prst="rect">
            <a:avLst/>
          </a:prstGeom>
          <a:noFill/>
        </p:spPr>
        <p:txBody>
          <a:bodyPr wrap="square" rtlCol="0">
            <a:spAutoFit/>
          </a:bodyPr>
          <a:lstStyle/>
          <a:p>
            <a:r>
              <a:rPr lang="en-US" sz="800" dirty="0">
                <a:solidFill>
                  <a:schemeClr val="bg1">
                    <a:lumMod val="50000"/>
                  </a:schemeClr>
                </a:solidFill>
              </a:rPr>
              <a:t>Client profiles on the following slides are for hypothetical purposes only and do not represent a specific product. Clients must receive a personalized illustration before purchasing a variable life insurance product. The illustration can be based on a return assumption you select (subject to a 12% maximum).</a:t>
            </a:r>
          </a:p>
        </p:txBody>
      </p:sp>
      <p:sp>
        <p:nvSpPr>
          <p:cNvPr id="9" name="Slide Number Placeholder 8">
            <a:extLst>
              <a:ext uri="{FF2B5EF4-FFF2-40B4-BE49-F238E27FC236}">
                <a16:creationId xmlns:a16="http://schemas.microsoft.com/office/drawing/2014/main" id="{BE1F4944-D098-DC40-9B07-5730603E5F2F}"/>
              </a:ext>
              <a:ext uri="{C183D7F6-B498-43B3-948B-1728B52AA6E4}">
                <adec:decorative xmlns:adec="http://schemas.microsoft.com/office/drawing/2017/decorative" val="1"/>
              </a:ext>
            </a:extLst>
          </p:cNvPr>
          <p:cNvSpPr>
            <a:spLocks noGrp="1"/>
          </p:cNvSpPr>
          <p:nvPr>
            <p:ph type="sldNum" sz="quarter" idx="4"/>
          </p:nvPr>
        </p:nvSpPr>
        <p:spPr/>
        <p:txBody>
          <a:bodyPr/>
          <a:lstStyle/>
          <a:p>
            <a:fld id="{D954DC96-45D9-CF43-9A2A-AB91C64B1668}" type="slidenum">
              <a:rPr lang="en-US" smtClean="0"/>
              <a:t>19</a:t>
            </a:fld>
            <a:endParaRPr lang="en-US" dirty="0"/>
          </a:p>
        </p:txBody>
      </p:sp>
      <p:sp>
        <p:nvSpPr>
          <p:cNvPr id="8" name="Footer Placeholder 7">
            <a:extLst>
              <a:ext uri="{FF2B5EF4-FFF2-40B4-BE49-F238E27FC236}">
                <a16:creationId xmlns:a16="http://schemas.microsoft.com/office/drawing/2014/main" id="{75B4EBD3-84A7-2343-86AA-4AAC8EACC7FD}"/>
              </a:ext>
              <a:ext uri="{C183D7F6-B498-43B3-948B-1728B52AA6E4}">
                <adec:decorative xmlns:adec="http://schemas.microsoft.com/office/drawing/2017/decorative" val="1"/>
              </a:ext>
            </a:extLst>
          </p:cNvPr>
          <p:cNvSpPr>
            <a:spLocks noGrp="1"/>
          </p:cNvSpPr>
          <p:nvPr>
            <p:ph type="ftr" sz="quarter" idx="16"/>
          </p:nvPr>
        </p:nvSpPr>
        <p:spPr/>
        <p:txBody>
          <a:bodyPr/>
          <a:lstStyle/>
          <a:p>
            <a:r>
              <a:rPr lang="en-US" dirty="0"/>
              <a:t>For financial professional use only. Not for use with consumers. </a:t>
            </a:r>
          </a:p>
        </p:txBody>
      </p:sp>
    </p:spTree>
    <p:extLst>
      <p:ext uri="{BB962C8B-B14F-4D97-AF65-F5344CB8AC3E}">
        <p14:creationId xmlns:p14="http://schemas.microsoft.com/office/powerpoint/2010/main" val="344702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E1FADB65-1B20-0F4A-9E9E-CC7BBC4D5EF9}"/>
              </a:ext>
            </a:extLst>
          </p:cNvPr>
          <p:cNvSpPr>
            <a:spLocks noGrp="1"/>
          </p:cNvSpPr>
          <p:nvPr>
            <p:ph type="title"/>
          </p:nvPr>
        </p:nvSpPr>
        <p:spPr/>
        <p:txBody>
          <a:bodyPr/>
          <a:lstStyle/>
          <a:p>
            <a:r>
              <a:rPr lang="en-US"/>
              <a:t>Take a Step Back</a:t>
            </a:r>
            <a:br>
              <a:rPr lang="en-US"/>
            </a:br>
            <a:r>
              <a:rPr lang="en-US" sz="4000">
                <a:solidFill>
                  <a:srgbClr val="2577C2"/>
                </a:solidFill>
              </a:rPr>
              <a:t>Total Accumulation </a:t>
            </a:r>
            <a:br>
              <a:rPr lang="en-US"/>
            </a:br>
            <a:endParaRPr lang="en-US" dirty="0"/>
          </a:p>
        </p:txBody>
      </p:sp>
      <p:sp>
        <p:nvSpPr>
          <p:cNvPr id="25" name="Content Placeholder 2">
            <a:extLst>
              <a:ext uri="{FF2B5EF4-FFF2-40B4-BE49-F238E27FC236}">
                <a16:creationId xmlns:a16="http://schemas.microsoft.com/office/drawing/2014/main" id="{8E25A4B6-5D43-D841-A0A7-AD163EE4971A}"/>
              </a:ext>
            </a:extLst>
          </p:cNvPr>
          <p:cNvSpPr>
            <a:spLocks noGrp="1"/>
          </p:cNvSpPr>
          <p:nvPr>
            <p:ph sz="quarter" idx="13"/>
          </p:nvPr>
        </p:nvSpPr>
        <p:spPr>
          <a:xfrm>
            <a:off x="1897242" y="2183429"/>
            <a:ext cx="8731695" cy="460400"/>
          </a:xfrm>
        </p:spPr>
        <p:txBody>
          <a:bodyPr/>
          <a:lstStyle/>
          <a:p>
            <a:pPr lvl="0" algn="ctr"/>
            <a:r>
              <a:rPr lang="en-US"/>
              <a:t>Income stream vs. Total accumulation</a:t>
            </a:r>
          </a:p>
          <a:p>
            <a:pPr lvl="0" algn="ctr"/>
            <a:endParaRPr lang="en-US" dirty="0"/>
          </a:p>
        </p:txBody>
      </p:sp>
      <p:pic>
        <p:nvPicPr>
          <p:cNvPr id="38" name="Content Placeholder 37">
            <a:extLst>
              <a:ext uri="{FF2B5EF4-FFF2-40B4-BE49-F238E27FC236}">
                <a16:creationId xmlns:a16="http://schemas.microsoft.com/office/drawing/2014/main" id="{1806A07B-DD7C-C646-BF44-C7A9E29E4FC5}"/>
              </a:ext>
              <a:ext uri="{C183D7F6-B498-43B3-948B-1728B52AA6E4}">
                <adec:decorative xmlns:adec="http://schemas.microsoft.com/office/drawing/2017/decorative" val="1"/>
              </a:ext>
            </a:extLst>
          </p:cNvPr>
          <p:cNvPicPr>
            <a:picLocks noGrp="1" noChangeAspect="1"/>
          </p:cNvPicPr>
          <p:nvPr>
            <p:ph sz="quarter" idx="17"/>
          </p:nvPr>
        </p:nvPicPr>
        <p:blipFill>
          <a:blip r:embed="rId3"/>
          <a:stretch>
            <a:fillRect/>
          </a:stretch>
        </p:blipFill>
        <p:spPr>
          <a:xfrm>
            <a:off x="2496007" y="2901726"/>
            <a:ext cx="2235702" cy="2235702"/>
          </a:xfrm>
          <a:prstGeom prst="rect">
            <a:avLst/>
          </a:prstGeom>
        </p:spPr>
      </p:pic>
      <p:sp>
        <p:nvSpPr>
          <p:cNvPr id="39" name="Content Placeholder 38">
            <a:extLst>
              <a:ext uri="{FF2B5EF4-FFF2-40B4-BE49-F238E27FC236}">
                <a16:creationId xmlns:a16="http://schemas.microsoft.com/office/drawing/2014/main" id="{1FACB7B6-CF0A-A743-BEA6-79C7D8420C04}"/>
              </a:ext>
            </a:extLst>
          </p:cNvPr>
          <p:cNvSpPr>
            <a:spLocks noGrp="1"/>
          </p:cNvSpPr>
          <p:nvPr>
            <p:ph sz="quarter" idx="19"/>
          </p:nvPr>
        </p:nvSpPr>
        <p:spPr>
          <a:xfrm>
            <a:off x="2252534" y="5345775"/>
            <a:ext cx="2701381" cy="719171"/>
          </a:xfrm>
          <a:prstGeom prst="rect">
            <a:avLst/>
          </a:prstGeom>
        </p:spPr>
        <p:txBody>
          <a:bodyPr wrap="none">
            <a:spAutoFit/>
          </a:bodyPr>
          <a:lstStyle/>
          <a:p>
            <a:pPr algn="ctr"/>
            <a:r>
              <a:rPr lang="en-US" sz="1800" b="1" dirty="0">
                <a:solidFill>
                  <a:schemeClr val="tx1"/>
                </a:solidFill>
                <a:latin typeface="PrudentialModern SemCond Bold S" pitchFamily="2" charset="77"/>
              </a:rPr>
              <a:t>$xx,000 a year for 15 years</a:t>
            </a:r>
          </a:p>
          <a:p>
            <a:pPr algn="ctr"/>
            <a:r>
              <a:rPr lang="en-US" sz="1800" b="1" dirty="0">
                <a:solidFill>
                  <a:schemeClr val="tx1"/>
                </a:solidFill>
                <a:latin typeface="PrudentialModern SemCond Bold S" pitchFamily="2" charset="77"/>
              </a:rPr>
              <a:t>Retirement income only</a:t>
            </a:r>
            <a:endParaRPr lang="en-IN" sz="1800" b="1" dirty="0">
              <a:solidFill>
                <a:schemeClr val="tx1"/>
              </a:solidFill>
              <a:latin typeface="PrudentialModern SemCond Bold S" pitchFamily="2" charset="77"/>
            </a:endParaRPr>
          </a:p>
        </p:txBody>
      </p:sp>
      <p:sp>
        <p:nvSpPr>
          <p:cNvPr id="57" name="Content Placeholder 56">
            <a:extLst>
              <a:ext uri="{FF2B5EF4-FFF2-40B4-BE49-F238E27FC236}">
                <a16:creationId xmlns:a16="http://schemas.microsoft.com/office/drawing/2014/main" id="{AA4B0DBD-11FE-D44A-A49C-19BEF32A92BB}"/>
              </a:ext>
            </a:extLst>
          </p:cNvPr>
          <p:cNvSpPr>
            <a:spLocks noGrp="1"/>
          </p:cNvSpPr>
          <p:nvPr>
            <p:ph sz="quarter" idx="16"/>
          </p:nvPr>
        </p:nvSpPr>
        <p:spPr>
          <a:xfrm>
            <a:off x="5273305" y="3776945"/>
            <a:ext cx="1162788" cy="701731"/>
          </a:xfrm>
          <a:prstGeom prst="rect">
            <a:avLst/>
          </a:prstGeom>
        </p:spPr>
        <p:txBody>
          <a:bodyPr wrap="square">
            <a:spAutoFit/>
          </a:bodyPr>
          <a:lstStyle/>
          <a:p>
            <a:pPr algn="ctr"/>
            <a:r>
              <a:rPr lang="en-US" sz="4400" b="1">
                <a:solidFill>
                  <a:schemeClr val="tx1"/>
                </a:solidFill>
                <a:latin typeface="PrudentialModern SemCond Bold S" pitchFamily="2" charset="77"/>
              </a:rPr>
              <a:t>vs.</a:t>
            </a:r>
            <a:endParaRPr lang="en-US" sz="4400" b="1" dirty="0">
              <a:solidFill>
                <a:schemeClr val="tx1"/>
              </a:solidFill>
              <a:latin typeface="PrudentialModern SemCond Bold S" pitchFamily="2" charset="77"/>
            </a:endParaRPr>
          </a:p>
        </p:txBody>
      </p:sp>
      <p:pic>
        <p:nvPicPr>
          <p:cNvPr id="72" name="Content Placeholder 71">
            <a:extLst>
              <a:ext uri="{FF2B5EF4-FFF2-40B4-BE49-F238E27FC236}">
                <a16:creationId xmlns:a16="http://schemas.microsoft.com/office/drawing/2014/main" id="{AFB245A0-D27E-3246-A6A9-4B4772637D68}"/>
              </a:ext>
              <a:ext uri="{C183D7F6-B498-43B3-948B-1728B52AA6E4}">
                <adec:decorative xmlns:adec="http://schemas.microsoft.com/office/drawing/2017/decorative" val="1"/>
              </a:ext>
            </a:extLst>
          </p:cNvPr>
          <p:cNvPicPr>
            <a:picLocks noGrp="1" noChangeAspect="1"/>
          </p:cNvPicPr>
          <p:nvPr>
            <p:ph sz="quarter" idx="20"/>
          </p:nvPr>
        </p:nvPicPr>
        <p:blipFill>
          <a:blip r:embed="rId4"/>
          <a:stretch>
            <a:fillRect/>
          </a:stretch>
        </p:blipFill>
        <p:spPr>
          <a:xfrm>
            <a:off x="7184142" y="2838091"/>
            <a:ext cx="2235200" cy="2235200"/>
          </a:xfrm>
          <a:prstGeom prst="rect">
            <a:avLst/>
          </a:prstGeom>
        </p:spPr>
      </p:pic>
      <p:sp>
        <p:nvSpPr>
          <p:cNvPr id="21" name="Content Placeholder 20">
            <a:extLst>
              <a:ext uri="{FF2B5EF4-FFF2-40B4-BE49-F238E27FC236}">
                <a16:creationId xmlns:a16="http://schemas.microsoft.com/office/drawing/2014/main" id="{3AD1EF54-4D37-2546-9834-F0A952BD3F00}"/>
              </a:ext>
            </a:extLst>
          </p:cNvPr>
          <p:cNvSpPr>
            <a:spLocks noGrp="1"/>
          </p:cNvSpPr>
          <p:nvPr>
            <p:ph sz="quarter" idx="18"/>
          </p:nvPr>
        </p:nvSpPr>
        <p:spPr>
          <a:xfrm>
            <a:off x="6621861" y="5368519"/>
            <a:ext cx="3359763" cy="719172"/>
          </a:xfrm>
        </p:spPr>
        <p:txBody>
          <a:bodyPr/>
          <a:lstStyle/>
          <a:p>
            <a:pPr algn="ctr"/>
            <a:r>
              <a:rPr lang="en-US" sz="1800" b="1" dirty="0">
                <a:solidFill>
                  <a:schemeClr val="tx1"/>
                </a:solidFill>
                <a:latin typeface="PrudentialModern SemCond Bold S" pitchFamily="2" charset="77"/>
              </a:rPr>
              <a:t>$xxx,000</a:t>
            </a:r>
          </a:p>
          <a:p>
            <a:pPr algn="ctr"/>
            <a:r>
              <a:rPr lang="en-US" sz="1800" b="1" dirty="0">
                <a:solidFill>
                  <a:schemeClr val="tx1"/>
                </a:solidFill>
                <a:latin typeface="PrudentialModern SemCond Bold S" pitchFamily="2" charset="77"/>
              </a:rPr>
              <a:t>Possibilities</a:t>
            </a:r>
            <a:endParaRPr lang="en-IN" sz="1800" b="1" dirty="0">
              <a:solidFill>
                <a:schemeClr val="tx1"/>
              </a:solidFill>
              <a:latin typeface="PrudentialModern SemCond Bold S" pitchFamily="2" charset="77"/>
            </a:endParaRPr>
          </a:p>
        </p:txBody>
      </p:sp>
      <p:sp>
        <p:nvSpPr>
          <p:cNvPr id="7" name="Footer Placeholder 6">
            <a:extLst>
              <a:ext uri="{FF2B5EF4-FFF2-40B4-BE49-F238E27FC236}">
                <a16:creationId xmlns:a16="http://schemas.microsoft.com/office/drawing/2014/main" id="{1CDAD593-0660-C141-9971-7543FF334088}"/>
              </a:ext>
              <a:ext uri="{C183D7F6-B498-43B3-948B-1728B52AA6E4}">
                <adec:decorative xmlns:adec="http://schemas.microsoft.com/office/drawing/2017/decorative" val="1"/>
              </a:ext>
            </a:extLst>
          </p:cNvPr>
          <p:cNvSpPr>
            <a:spLocks noGrp="1"/>
          </p:cNvSpPr>
          <p:nvPr>
            <p:ph type="ftr" sz="quarter" idx="15"/>
          </p:nvPr>
        </p:nvSpPr>
        <p:spPr/>
        <p:txBody>
          <a:bodyPr/>
          <a:lstStyle/>
          <a:p>
            <a:r>
              <a:rPr lang="en-US" dirty="0"/>
              <a:t>For financial professional use only. Not for use with consumers. </a:t>
            </a:r>
            <a:endParaRPr lang="en-IN" dirty="0"/>
          </a:p>
        </p:txBody>
      </p:sp>
      <p:sp>
        <p:nvSpPr>
          <p:cNvPr id="2" name="Slide Number Placeholder 1">
            <a:extLst>
              <a:ext uri="{FF2B5EF4-FFF2-40B4-BE49-F238E27FC236}">
                <a16:creationId xmlns:a16="http://schemas.microsoft.com/office/drawing/2014/main" id="{1B06F98D-975A-B342-804B-8F5713E76FAE}"/>
              </a:ext>
              <a:ext uri="{C183D7F6-B498-43B3-948B-1728B52AA6E4}">
                <adec:decorative xmlns:adec="http://schemas.microsoft.com/office/drawing/2017/decorative" val="1"/>
              </a:ext>
            </a:extLst>
          </p:cNvPr>
          <p:cNvSpPr>
            <a:spLocks noGrp="1"/>
          </p:cNvSpPr>
          <p:nvPr>
            <p:ph type="sldNum" sz="quarter" idx="12"/>
          </p:nvPr>
        </p:nvSpPr>
        <p:spPr/>
        <p:txBody>
          <a:bodyPr/>
          <a:lstStyle/>
          <a:p>
            <a:fld id="{DE186485-5DB6-4586-BF39-0EA5B3D5871F}" type="slidenum">
              <a:rPr lang="en-US" smtClean="0"/>
              <a:t>2</a:t>
            </a:fld>
            <a:endParaRPr lang="en-US" dirty="0"/>
          </a:p>
        </p:txBody>
      </p:sp>
    </p:spTree>
    <p:extLst>
      <p:ext uri="{BB962C8B-B14F-4D97-AF65-F5344CB8AC3E}">
        <p14:creationId xmlns:p14="http://schemas.microsoft.com/office/powerpoint/2010/main" val="321933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2">
            <a:extLst>
              <a:ext uri="{FF2B5EF4-FFF2-40B4-BE49-F238E27FC236}">
                <a16:creationId xmlns:a16="http://schemas.microsoft.com/office/drawing/2014/main" id="{49CA739D-CE11-FE47-A136-3294AD2C7AB9}"/>
              </a:ext>
            </a:extLst>
          </p:cNvPr>
          <p:cNvSpPr>
            <a:spLocks noGrp="1"/>
          </p:cNvSpPr>
          <p:nvPr>
            <p:ph type="title"/>
          </p:nvPr>
        </p:nvSpPr>
        <p:spPr/>
        <p:txBody>
          <a:bodyPr/>
          <a:lstStyle/>
          <a:p>
            <a:r>
              <a:rPr lang="en-US">
                <a:solidFill>
                  <a:srgbClr val="002245"/>
                </a:solidFill>
              </a:rPr>
              <a:t>Social Security Delay:</a:t>
            </a:r>
            <a:br>
              <a:rPr lang="en-US">
                <a:solidFill>
                  <a:srgbClr val="002245"/>
                </a:solidFill>
              </a:rPr>
            </a:br>
            <a:r>
              <a:rPr lang="en-US" sz="3200"/>
              <a:t>Existing Taxable Assets or Savings Repositioning</a:t>
            </a:r>
            <a:endParaRPr lang="en-US" dirty="0"/>
          </a:p>
        </p:txBody>
      </p:sp>
      <p:sp>
        <p:nvSpPr>
          <p:cNvPr id="20" name="Content Placeholder 19">
            <a:extLst>
              <a:ext uri="{FF2B5EF4-FFF2-40B4-BE49-F238E27FC236}">
                <a16:creationId xmlns:a16="http://schemas.microsoft.com/office/drawing/2014/main" id="{96B4EE87-10AC-614E-8884-88C13718AFE5}"/>
              </a:ext>
            </a:extLst>
          </p:cNvPr>
          <p:cNvSpPr>
            <a:spLocks noGrp="1"/>
          </p:cNvSpPr>
          <p:nvPr>
            <p:ph sz="quarter" idx="13"/>
          </p:nvPr>
        </p:nvSpPr>
        <p:spPr>
          <a:xfrm>
            <a:off x="985518" y="1903777"/>
            <a:ext cx="5238832" cy="452432"/>
          </a:xfrm>
          <a:prstGeom prst="rect">
            <a:avLst/>
          </a:prstGeom>
        </p:spPr>
        <p:txBody>
          <a:bodyPr wrap="square">
            <a:spAutoFit/>
          </a:bodyPr>
          <a:lstStyle/>
          <a:p>
            <a:r>
              <a:rPr lang="en-US" sz="2600" b="1" dirty="0">
                <a:solidFill>
                  <a:srgbClr val="2577C2"/>
                </a:solidFill>
                <a:latin typeface="PrudentialModern SemCond Bold S" pitchFamily="2" charset="77"/>
              </a:rPr>
              <a:t>Pre-retired Affluent &amp; Middle Market</a:t>
            </a:r>
          </a:p>
        </p:txBody>
      </p:sp>
      <p:sp>
        <p:nvSpPr>
          <p:cNvPr id="26" name="Rectangle 25">
            <a:extLst>
              <a:ext uri="{FF2B5EF4-FFF2-40B4-BE49-F238E27FC236}">
                <a16:creationId xmlns:a16="http://schemas.microsoft.com/office/drawing/2014/main" id="{4A327B03-00F1-884F-BC0B-7D4C87BB637C}"/>
              </a:ext>
              <a:ext uri="{C183D7F6-B498-43B3-948B-1728B52AA6E4}">
                <adec:decorative xmlns:adec="http://schemas.microsoft.com/office/drawing/2017/decorative" val="1"/>
              </a:ext>
            </a:extLst>
          </p:cNvPr>
          <p:cNvSpPr/>
          <p:nvPr/>
        </p:nvSpPr>
        <p:spPr>
          <a:xfrm>
            <a:off x="560197" y="3831139"/>
            <a:ext cx="11631803" cy="3045105"/>
          </a:xfrm>
          <a:prstGeom prst="rect">
            <a:avLst/>
          </a:prstGeom>
          <a:solidFill>
            <a:srgbClr val="CAE0EE">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82150FC8-0235-D441-AD0A-DD6515E85712}"/>
              </a:ext>
              <a:ext uri="{C183D7F6-B498-43B3-948B-1728B52AA6E4}">
                <adec:decorative xmlns:adec="http://schemas.microsoft.com/office/drawing/2017/decorative" val="1"/>
              </a:ext>
            </a:extLst>
          </p:cNvPr>
          <p:cNvSpPr txBox="1"/>
          <p:nvPr/>
        </p:nvSpPr>
        <p:spPr>
          <a:xfrm>
            <a:off x="550365" y="3421220"/>
            <a:ext cx="11641635" cy="400110"/>
          </a:xfrm>
          <a:prstGeom prst="rect">
            <a:avLst/>
          </a:prstGeom>
          <a:solidFill>
            <a:srgbClr val="012F5D"/>
          </a:solidFill>
        </p:spPr>
        <p:txBody>
          <a:bodyPr wrap="square" rtlCol="0">
            <a:spAutoFit/>
          </a:bodyPr>
          <a:lstStyle/>
          <a:p>
            <a:endParaRPr lang="en-US" sz="2000" i="1" dirty="0">
              <a:solidFill>
                <a:schemeClr val="bg1"/>
              </a:solidFill>
              <a:latin typeface="PRUDENTIALMODERN MEDIUM CONDENS" pitchFamily="2" charset="77"/>
            </a:endParaRPr>
          </a:p>
        </p:txBody>
      </p:sp>
      <p:pic>
        <p:nvPicPr>
          <p:cNvPr id="21" name="Content Placeholder 20">
            <a:extLst>
              <a:ext uri="{FF2B5EF4-FFF2-40B4-BE49-F238E27FC236}">
                <a16:creationId xmlns:a16="http://schemas.microsoft.com/office/drawing/2014/main" id="{F8ABD114-D277-EB40-8E1F-6C4ADAFA3DFD}"/>
              </a:ext>
              <a:ext uri="{C183D7F6-B498-43B3-948B-1728B52AA6E4}">
                <adec:decorative xmlns:adec="http://schemas.microsoft.com/office/drawing/2017/decorative" val="1"/>
              </a:ext>
            </a:extLst>
          </p:cNvPr>
          <p:cNvPicPr>
            <a:picLocks noGrp="1" noChangeAspect="1"/>
          </p:cNvPicPr>
          <p:nvPr>
            <p:ph sz="quarter" idx="17"/>
          </p:nvPr>
        </p:nvPicPr>
        <p:blipFill rotWithShape="1">
          <a:blip r:embed="rId3"/>
          <a:srcRect l="28143" r="14371" b="13770"/>
          <a:stretch/>
        </p:blipFill>
        <p:spPr>
          <a:xfrm>
            <a:off x="1006322" y="2730926"/>
            <a:ext cx="2165140" cy="2165166"/>
          </a:xfrm>
          <a:prstGeom prst="ellipse">
            <a:avLst/>
          </a:prstGeom>
          <a:ln w="38100">
            <a:solidFill>
              <a:schemeClr val="bg1"/>
            </a:solidFill>
          </a:ln>
        </p:spPr>
      </p:pic>
      <p:sp>
        <p:nvSpPr>
          <p:cNvPr id="23" name="Content Placeholder 22">
            <a:extLst>
              <a:ext uri="{FF2B5EF4-FFF2-40B4-BE49-F238E27FC236}">
                <a16:creationId xmlns:a16="http://schemas.microsoft.com/office/drawing/2014/main" id="{C0D359E8-DF82-1A41-9F47-74443CF3248C}"/>
              </a:ext>
            </a:extLst>
          </p:cNvPr>
          <p:cNvSpPr>
            <a:spLocks noGrp="1"/>
          </p:cNvSpPr>
          <p:nvPr>
            <p:ph sz="quarter" idx="19"/>
          </p:nvPr>
        </p:nvSpPr>
        <p:spPr>
          <a:xfrm>
            <a:off x="3608293" y="3456227"/>
            <a:ext cx="3618375" cy="377026"/>
          </a:xfrm>
          <a:prstGeom prst="rect">
            <a:avLst/>
          </a:prstGeom>
        </p:spPr>
        <p:txBody>
          <a:bodyPr wrap="square">
            <a:spAutoFit/>
          </a:bodyPr>
          <a:lstStyle/>
          <a:p>
            <a:r>
              <a:rPr lang="en-US" sz="2000" b="1" dirty="0">
                <a:solidFill>
                  <a:schemeClr val="bg1"/>
                </a:solidFill>
                <a:latin typeface="PrudentialModern SemCond Bold S" pitchFamily="2" charset="77"/>
              </a:rPr>
              <a:t>Ted and Wanda, </a:t>
            </a:r>
            <a:r>
              <a:rPr lang="en-US" sz="2000" i="1" dirty="0">
                <a:solidFill>
                  <a:schemeClr val="bg1"/>
                </a:solidFill>
                <a:latin typeface="PRUDENTIALMODERN MEDIUM CONDENS" pitchFamily="2" charset="77"/>
              </a:rPr>
              <a:t>50 years old </a:t>
            </a:r>
          </a:p>
        </p:txBody>
      </p:sp>
      <p:sp>
        <p:nvSpPr>
          <p:cNvPr id="24" name="Content Placeholder 23">
            <a:extLst>
              <a:ext uri="{FF2B5EF4-FFF2-40B4-BE49-F238E27FC236}">
                <a16:creationId xmlns:a16="http://schemas.microsoft.com/office/drawing/2014/main" id="{62257D0A-5C46-3A4E-B20D-B95AEB5FD183}"/>
              </a:ext>
            </a:extLst>
          </p:cNvPr>
          <p:cNvSpPr txBox="1">
            <a:spLocks noGrp="1"/>
          </p:cNvSpPr>
          <p:nvPr>
            <p:ph sz="quarter" idx="16"/>
          </p:nvPr>
        </p:nvSpPr>
        <p:spPr>
          <a:xfrm>
            <a:off x="3576044" y="3951443"/>
            <a:ext cx="7341887" cy="1569660"/>
          </a:xfrm>
          <a:prstGeom prst="rect">
            <a:avLst/>
          </a:prstGeom>
          <a:noFill/>
        </p:spPr>
        <p:txBody>
          <a:bodyPr wrap="square" rtlCol="0">
            <a:spAutoFit/>
          </a:bodyPr>
          <a:lstStyle/>
          <a:p>
            <a:pPr>
              <a:lnSpc>
                <a:spcPct val="100000"/>
              </a:lnSpc>
              <a:spcBef>
                <a:spcPts val="0"/>
              </a:spcBef>
            </a:pPr>
            <a:r>
              <a:rPr lang="en-US" sz="1600">
                <a:solidFill>
                  <a:srgbClr val="6D6E71"/>
                </a:solidFill>
                <a:latin typeface="PrudentialModern Med Medium" pitchFamily="2" charset="77"/>
              </a:rPr>
              <a:t>Both purchase $150K policy with a chronic illness rider</a:t>
            </a:r>
          </a:p>
          <a:p>
            <a:pPr marL="285750" indent="-194310">
              <a:lnSpc>
                <a:spcPct val="100000"/>
              </a:lnSpc>
              <a:spcBef>
                <a:spcPts val="0"/>
              </a:spcBef>
              <a:buClr>
                <a:srgbClr val="2577C2"/>
              </a:buClr>
              <a:buFont typeface="Arial" panose="020B0604020202020204" pitchFamily="34" charset="0"/>
              <a:buChar char="•"/>
            </a:pPr>
            <a:r>
              <a:rPr lang="en-US" sz="1600">
                <a:latin typeface="PrudentialModern Med Medium" pitchFamily="2" charset="77"/>
              </a:rPr>
              <a:t>Max non-MEC premiums for 15 years</a:t>
            </a:r>
          </a:p>
          <a:p>
            <a:pPr marL="285750" indent="-194310">
              <a:lnSpc>
                <a:spcPct val="100000"/>
              </a:lnSpc>
              <a:spcBef>
                <a:spcPts val="0"/>
              </a:spcBef>
              <a:buClr>
                <a:srgbClr val="2577C2"/>
              </a:buClr>
              <a:buFont typeface="Arial" panose="020B0604020202020204" pitchFamily="34" charset="0"/>
              <a:buChar char="•"/>
            </a:pPr>
            <a:r>
              <a:rPr lang="en-US" sz="1600">
                <a:latin typeface="PrudentialModern Med Medium" pitchFamily="2" charset="77"/>
              </a:rPr>
              <a:t>Withdraw to basis from ages 65 to 69 (5 years)</a:t>
            </a:r>
          </a:p>
          <a:p>
            <a:pPr marL="285750" indent="-194310">
              <a:lnSpc>
                <a:spcPct val="100000"/>
              </a:lnSpc>
              <a:spcBef>
                <a:spcPts val="0"/>
              </a:spcBef>
              <a:buClr>
                <a:srgbClr val="2577C2"/>
              </a:buClr>
              <a:buFont typeface="Arial" panose="020B0604020202020204" pitchFamily="34" charset="0"/>
              <a:buChar char="•"/>
            </a:pPr>
            <a:r>
              <a:rPr lang="en-US" sz="1600">
                <a:latin typeface="PrudentialModern Med Medium" pitchFamily="2" charset="77"/>
              </a:rPr>
              <a:t>0% income tax x 5 years</a:t>
            </a:r>
          </a:p>
          <a:p>
            <a:pPr marL="285750" indent="-194310">
              <a:lnSpc>
                <a:spcPct val="100000"/>
              </a:lnSpc>
              <a:spcBef>
                <a:spcPts val="0"/>
              </a:spcBef>
              <a:buClr>
                <a:srgbClr val="2577C2"/>
              </a:buClr>
              <a:buFont typeface="Arial" panose="020B0604020202020204" pitchFamily="34" charset="0"/>
              <a:buChar char="•"/>
            </a:pPr>
            <a:r>
              <a:rPr lang="en-US" sz="1600">
                <a:latin typeface="PrudentialModern Med Medium" pitchFamily="2" charset="77"/>
              </a:rPr>
              <a:t>Chronic illness benefit </a:t>
            </a:r>
          </a:p>
          <a:p>
            <a:pPr marL="285750" indent="-194310">
              <a:lnSpc>
                <a:spcPct val="100000"/>
              </a:lnSpc>
              <a:spcBef>
                <a:spcPts val="0"/>
              </a:spcBef>
              <a:buClr>
                <a:srgbClr val="2577C2"/>
              </a:buClr>
              <a:buFont typeface="Arial" panose="020B0604020202020204" pitchFamily="34" charset="0"/>
              <a:buChar char="•"/>
            </a:pPr>
            <a:r>
              <a:rPr lang="en-US" sz="1600">
                <a:latin typeface="PrudentialModern Med Medium" pitchFamily="2" charset="77"/>
              </a:rPr>
              <a:t>Death benefit to help replace SS after passing of spouse</a:t>
            </a:r>
            <a:endParaRPr lang="en-US" sz="1600" dirty="0">
              <a:latin typeface="PrudentialModern Med Medium" pitchFamily="2" charset="77"/>
            </a:endParaRPr>
          </a:p>
        </p:txBody>
      </p:sp>
      <p:sp>
        <p:nvSpPr>
          <p:cNvPr id="25" name="Text Placeholder 20">
            <a:extLst>
              <a:ext uri="{FF2B5EF4-FFF2-40B4-BE49-F238E27FC236}">
                <a16:creationId xmlns:a16="http://schemas.microsoft.com/office/drawing/2014/main" id="{7EF71000-F53A-2A4A-A5D6-2E77299B3376}"/>
              </a:ext>
            </a:extLst>
          </p:cNvPr>
          <p:cNvSpPr>
            <a:spLocks noGrp="1"/>
          </p:cNvSpPr>
          <p:nvPr>
            <p:ph type="body" sz="quarter" idx="14"/>
          </p:nvPr>
        </p:nvSpPr>
        <p:spPr>
          <a:prstGeom prst="rect">
            <a:avLst/>
          </a:prstGeom>
        </p:spPr>
        <p:txBody>
          <a:bodyPr>
            <a:normAutofit lnSpcReduction="10000"/>
          </a:bodyPr>
          <a:lstStyle/>
          <a:p>
            <a:r>
              <a:rPr lang="en-US"/>
              <a:t>This is a hypothetical example used for illustrative purposes only to describe how the strategies may work. Actual client results will vary.</a:t>
            </a:r>
          </a:p>
          <a:p>
            <a:r>
              <a:rPr lang="en-US"/>
              <a:t>Hypothetical policy assumptions: 7% non-guaranteed interest rate to age 121 variable universal life policy, male, age 50, preferred non-tobacco, $8,117 annual premium for 15 years, and female, age 50, preferred non-tobacco, $7,591 annual premium for 15 years. If policy does not perform as illustrated, results will be less favorable.</a:t>
            </a:r>
            <a:endParaRPr lang="en-US" dirty="0"/>
          </a:p>
        </p:txBody>
      </p:sp>
      <p:sp>
        <p:nvSpPr>
          <p:cNvPr id="6" name="Footer Placeholder 5">
            <a:extLst>
              <a:ext uri="{FF2B5EF4-FFF2-40B4-BE49-F238E27FC236}">
                <a16:creationId xmlns:a16="http://schemas.microsoft.com/office/drawing/2014/main" id="{E3C01123-145E-FF45-BF65-54E7F8D3D33A}"/>
              </a:ext>
              <a:ext uri="{C183D7F6-B498-43B3-948B-1728B52AA6E4}">
                <adec:decorative xmlns:adec="http://schemas.microsoft.com/office/drawing/2017/decorative" val="1"/>
              </a:ext>
            </a:extLst>
          </p:cNvPr>
          <p:cNvSpPr>
            <a:spLocks noGrp="1"/>
          </p:cNvSpPr>
          <p:nvPr>
            <p:ph type="ftr" sz="quarter" idx="15"/>
          </p:nvPr>
        </p:nvSpPr>
        <p:spPr/>
        <p:txBody>
          <a:bodyPr/>
          <a:lstStyle/>
          <a:p>
            <a:r>
              <a:rPr lang="en-US" dirty="0"/>
              <a:t>For financial professional use only. Not for use with consumers. </a:t>
            </a:r>
            <a:endParaRPr lang="en-IN" dirty="0"/>
          </a:p>
        </p:txBody>
      </p:sp>
      <p:sp>
        <p:nvSpPr>
          <p:cNvPr id="7" name="Slide Number Placeholder 6">
            <a:extLst>
              <a:ext uri="{FF2B5EF4-FFF2-40B4-BE49-F238E27FC236}">
                <a16:creationId xmlns:a16="http://schemas.microsoft.com/office/drawing/2014/main" id="{604D0761-2580-864E-85A9-809159014D90}"/>
              </a:ext>
              <a:ext uri="{C183D7F6-B498-43B3-948B-1728B52AA6E4}">
                <adec:decorative xmlns:adec="http://schemas.microsoft.com/office/drawing/2017/decorative" val="1"/>
              </a:ext>
            </a:extLst>
          </p:cNvPr>
          <p:cNvSpPr>
            <a:spLocks noGrp="1"/>
          </p:cNvSpPr>
          <p:nvPr>
            <p:ph type="sldNum" sz="quarter" idx="12"/>
          </p:nvPr>
        </p:nvSpPr>
        <p:spPr/>
        <p:txBody>
          <a:bodyPr/>
          <a:lstStyle/>
          <a:p>
            <a:fld id="{DE186485-5DB6-4586-BF39-0EA5B3D5871F}" type="slidenum">
              <a:rPr lang="en-US" smtClean="0"/>
              <a:t>20</a:t>
            </a:fld>
            <a:endParaRPr lang="en-US" dirty="0"/>
          </a:p>
        </p:txBody>
      </p:sp>
    </p:spTree>
    <p:extLst>
      <p:ext uri="{BB962C8B-B14F-4D97-AF65-F5344CB8AC3E}">
        <p14:creationId xmlns:p14="http://schemas.microsoft.com/office/powerpoint/2010/main" val="4124383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2">
            <a:extLst>
              <a:ext uri="{FF2B5EF4-FFF2-40B4-BE49-F238E27FC236}">
                <a16:creationId xmlns:a16="http://schemas.microsoft.com/office/drawing/2014/main" id="{49CA739D-CE11-FE47-A136-3294AD2C7AB9}"/>
              </a:ext>
            </a:extLst>
          </p:cNvPr>
          <p:cNvSpPr>
            <a:spLocks noGrp="1"/>
          </p:cNvSpPr>
          <p:nvPr>
            <p:ph type="title"/>
          </p:nvPr>
        </p:nvSpPr>
        <p:spPr/>
        <p:txBody>
          <a:bodyPr/>
          <a:lstStyle/>
          <a:p>
            <a:r>
              <a:rPr lang="en-US"/>
              <a:t>Policy Repositioning: </a:t>
            </a:r>
            <a:endParaRPr lang="en-US" dirty="0"/>
          </a:p>
        </p:txBody>
      </p:sp>
      <p:sp>
        <p:nvSpPr>
          <p:cNvPr id="20" name="Content Placeholder 19">
            <a:extLst>
              <a:ext uri="{FF2B5EF4-FFF2-40B4-BE49-F238E27FC236}">
                <a16:creationId xmlns:a16="http://schemas.microsoft.com/office/drawing/2014/main" id="{96B4EE87-10AC-614E-8884-88C13718AFE5}"/>
              </a:ext>
            </a:extLst>
          </p:cNvPr>
          <p:cNvSpPr>
            <a:spLocks noGrp="1"/>
          </p:cNvSpPr>
          <p:nvPr>
            <p:ph sz="quarter" idx="13"/>
          </p:nvPr>
        </p:nvSpPr>
        <p:spPr>
          <a:xfrm>
            <a:off x="975887" y="1397586"/>
            <a:ext cx="9639512" cy="1512209"/>
          </a:xfrm>
          <a:prstGeom prst="rect">
            <a:avLst/>
          </a:prstGeom>
        </p:spPr>
        <p:txBody>
          <a:bodyPr wrap="square">
            <a:spAutoFit/>
          </a:bodyPr>
          <a:lstStyle/>
          <a:p>
            <a:r>
              <a:rPr lang="en-US" dirty="0"/>
              <a:t>Pre-retired Affluent &amp; Middle Market</a:t>
            </a:r>
          </a:p>
          <a:p>
            <a:pPr lvl="2"/>
            <a:r>
              <a:rPr lang="en-US" sz="1600" dirty="0"/>
              <a:t>10- to 20-year accumulation/premium period; customized distributions</a:t>
            </a:r>
            <a:endParaRPr lang="en-IN" sz="1600" dirty="0"/>
          </a:p>
          <a:p>
            <a:pPr lvl="2"/>
            <a:r>
              <a:rPr lang="en-US" sz="1600" dirty="0"/>
              <a:t>5 to 10 years for “Leave it” or repositioning assets for short/early LIRP</a:t>
            </a:r>
            <a:endParaRPr lang="en-IN" sz="1600" dirty="0"/>
          </a:p>
          <a:p>
            <a:endParaRPr lang="en-IN" dirty="0">
              <a:effectLst/>
            </a:endParaRPr>
          </a:p>
        </p:txBody>
      </p:sp>
      <p:sp>
        <p:nvSpPr>
          <p:cNvPr id="26" name="Rectangle 25">
            <a:extLst>
              <a:ext uri="{FF2B5EF4-FFF2-40B4-BE49-F238E27FC236}">
                <a16:creationId xmlns:a16="http://schemas.microsoft.com/office/drawing/2014/main" id="{4A327B03-00F1-884F-BC0B-7D4C87BB637C}"/>
              </a:ext>
              <a:ext uri="{C183D7F6-B498-43B3-948B-1728B52AA6E4}">
                <adec:decorative xmlns:adec="http://schemas.microsoft.com/office/drawing/2017/decorative" val="1"/>
              </a:ext>
            </a:extLst>
          </p:cNvPr>
          <p:cNvSpPr/>
          <p:nvPr/>
        </p:nvSpPr>
        <p:spPr>
          <a:xfrm>
            <a:off x="560197" y="3831139"/>
            <a:ext cx="11631803" cy="3045105"/>
          </a:xfrm>
          <a:prstGeom prst="rect">
            <a:avLst/>
          </a:prstGeom>
          <a:solidFill>
            <a:srgbClr val="CAE0EE">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82150FC8-0235-D441-AD0A-DD6515E85712}"/>
              </a:ext>
              <a:ext uri="{C183D7F6-B498-43B3-948B-1728B52AA6E4}">
                <adec:decorative xmlns:adec="http://schemas.microsoft.com/office/drawing/2017/decorative" val="1"/>
              </a:ext>
            </a:extLst>
          </p:cNvPr>
          <p:cNvSpPr txBox="1"/>
          <p:nvPr/>
        </p:nvSpPr>
        <p:spPr>
          <a:xfrm>
            <a:off x="550365" y="3421220"/>
            <a:ext cx="11641635" cy="400110"/>
          </a:xfrm>
          <a:prstGeom prst="rect">
            <a:avLst/>
          </a:prstGeom>
          <a:solidFill>
            <a:srgbClr val="012F5D"/>
          </a:solidFill>
        </p:spPr>
        <p:txBody>
          <a:bodyPr wrap="square" rtlCol="0">
            <a:spAutoFit/>
          </a:bodyPr>
          <a:lstStyle/>
          <a:p>
            <a:endParaRPr lang="en-US" sz="2000" i="1" dirty="0">
              <a:solidFill>
                <a:schemeClr val="bg1"/>
              </a:solidFill>
              <a:latin typeface="PRUDENTIALMODERN MEDIUM CONDENS" pitchFamily="2" charset="77"/>
            </a:endParaRPr>
          </a:p>
        </p:txBody>
      </p:sp>
      <p:pic>
        <p:nvPicPr>
          <p:cNvPr id="16" name="Content Placeholder 15">
            <a:extLst>
              <a:ext uri="{FF2B5EF4-FFF2-40B4-BE49-F238E27FC236}">
                <a16:creationId xmlns:a16="http://schemas.microsoft.com/office/drawing/2014/main" id="{34D68512-F244-C14C-B3F3-94A5408CF0DB}"/>
              </a:ext>
              <a:ext uri="{C183D7F6-B498-43B3-948B-1728B52AA6E4}">
                <adec:decorative xmlns:adec="http://schemas.microsoft.com/office/drawing/2017/decorative" val="1"/>
              </a:ext>
            </a:extLst>
          </p:cNvPr>
          <p:cNvPicPr>
            <a:picLocks noGrp="1" noChangeAspect="1"/>
          </p:cNvPicPr>
          <p:nvPr>
            <p:ph sz="quarter" idx="17"/>
          </p:nvPr>
        </p:nvPicPr>
        <p:blipFill rotWithShape="1">
          <a:blip r:embed="rId3"/>
          <a:srcRect l="30312" t="25447" r="60452" b="51448"/>
          <a:stretch/>
        </p:blipFill>
        <p:spPr>
          <a:xfrm>
            <a:off x="1022238" y="2754058"/>
            <a:ext cx="2131443" cy="2131396"/>
          </a:xfrm>
          <a:prstGeom prst="ellipse">
            <a:avLst/>
          </a:prstGeom>
          <a:ln w="38100">
            <a:solidFill>
              <a:schemeClr val="bg1"/>
            </a:solidFill>
          </a:ln>
        </p:spPr>
      </p:pic>
      <p:sp>
        <p:nvSpPr>
          <p:cNvPr id="23" name="Content Placeholder 22">
            <a:extLst>
              <a:ext uri="{FF2B5EF4-FFF2-40B4-BE49-F238E27FC236}">
                <a16:creationId xmlns:a16="http://schemas.microsoft.com/office/drawing/2014/main" id="{C0D359E8-DF82-1A41-9F47-74443CF3248C}"/>
              </a:ext>
            </a:extLst>
          </p:cNvPr>
          <p:cNvSpPr>
            <a:spLocks noGrp="1"/>
          </p:cNvSpPr>
          <p:nvPr>
            <p:ph sz="quarter" idx="19"/>
          </p:nvPr>
        </p:nvSpPr>
        <p:spPr>
          <a:xfrm>
            <a:off x="3460297" y="3444337"/>
            <a:ext cx="3618375" cy="377026"/>
          </a:xfrm>
          <a:prstGeom prst="rect">
            <a:avLst/>
          </a:prstGeom>
        </p:spPr>
        <p:txBody>
          <a:bodyPr wrap="square">
            <a:spAutoFit/>
          </a:bodyPr>
          <a:lstStyle/>
          <a:p>
            <a:r>
              <a:rPr lang="en-US" b="1">
                <a:solidFill>
                  <a:schemeClr val="bg1"/>
                </a:solidFill>
                <a:latin typeface="PrudentialModern SemCond Bold S" pitchFamily="2" charset="77"/>
              </a:rPr>
              <a:t>Gordon,</a:t>
            </a:r>
            <a:r>
              <a:rPr lang="en-US"/>
              <a:t> </a:t>
            </a:r>
            <a:r>
              <a:rPr lang="en-US" i="1">
                <a:solidFill>
                  <a:schemeClr val="bg1"/>
                </a:solidFill>
                <a:latin typeface="PRUDENTIALMODERN MEDIUM CONDENS" pitchFamily="2" charset="77"/>
              </a:rPr>
              <a:t>55 years old, NSP</a:t>
            </a:r>
            <a:endParaRPr lang="en-IN" i="1" dirty="0">
              <a:solidFill>
                <a:schemeClr val="bg1"/>
              </a:solidFill>
              <a:latin typeface="PRUDENTIALMODERN MEDIUM CONDENS" pitchFamily="2" charset="77"/>
            </a:endParaRPr>
          </a:p>
        </p:txBody>
      </p:sp>
      <p:sp>
        <p:nvSpPr>
          <p:cNvPr id="24" name="Content Placeholder 23">
            <a:extLst>
              <a:ext uri="{FF2B5EF4-FFF2-40B4-BE49-F238E27FC236}">
                <a16:creationId xmlns:a16="http://schemas.microsoft.com/office/drawing/2014/main" id="{62257D0A-5C46-3A4E-B20D-B95AEB5FD183}"/>
              </a:ext>
            </a:extLst>
          </p:cNvPr>
          <p:cNvSpPr txBox="1">
            <a:spLocks noGrp="1"/>
          </p:cNvSpPr>
          <p:nvPr>
            <p:ph sz="quarter" idx="16"/>
          </p:nvPr>
        </p:nvSpPr>
        <p:spPr>
          <a:xfrm>
            <a:off x="3437147" y="3951443"/>
            <a:ext cx="7341887" cy="1569660"/>
          </a:xfrm>
          <a:prstGeom prst="rect">
            <a:avLst/>
          </a:prstGeom>
          <a:noFill/>
        </p:spPr>
        <p:txBody>
          <a:bodyPr wrap="square" rtlCol="0">
            <a:spAutoFit/>
          </a:bodyPr>
          <a:lstStyle/>
          <a:p>
            <a:pPr>
              <a:lnSpc>
                <a:spcPct val="100000"/>
              </a:lnSpc>
              <a:spcBef>
                <a:spcPts val="0"/>
              </a:spcBef>
            </a:pPr>
            <a:r>
              <a:rPr lang="en-US" sz="1600">
                <a:latin typeface="PrudentialModern Med Medium" pitchFamily="2" charset="77"/>
              </a:rPr>
              <a:t>Purchases $350K with chronic illness rider via $100K 1035 </a:t>
            </a:r>
            <a:endParaRPr lang="en-IN" sz="1600">
              <a:latin typeface="PrudentialModern Med Medium" pitchFamily="2" charset="77"/>
            </a:endParaRPr>
          </a:p>
          <a:p>
            <a:pPr marL="285750" indent="-194310">
              <a:lnSpc>
                <a:spcPct val="100000"/>
              </a:lnSpc>
              <a:spcBef>
                <a:spcPts val="0"/>
              </a:spcBef>
              <a:buClr>
                <a:srgbClr val="2577C2"/>
              </a:buClr>
              <a:buFont typeface="Arial" panose="020B0604020202020204" pitchFamily="34" charset="0"/>
              <a:buChar char="•"/>
            </a:pPr>
            <a:r>
              <a:rPr lang="en-US" sz="1600">
                <a:latin typeface="PrudentialModern Med Medium" pitchFamily="2" charset="77"/>
              </a:rPr>
              <a:t>$10K premium for 10 years </a:t>
            </a:r>
            <a:endParaRPr lang="en-IN" sz="1600">
              <a:latin typeface="PrudentialModern Med Medium" pitchFamily="2" charset="77"/>
            </a:endParaRPr>
          </a:p>
          <a:p>
            <a:pPr marL="285750" indent="-194310">
              <a:lnSpc>
                <a:spcPct val="100000"/>
              </a:lnSpc>
              <a:spcBef>
                <a:spcPts val="0"/>
              </a:spcBef>
              <a:buClr>
                <a:srgbClr val="2577C2"/>
              </a:buClr>
              <a:buFont typeface="Arial" panose="020B0604020202020204" pitchFamily="34" charset="0"/>
              <a:buChar char="•"/>
            </a:pPr>
            <a:r>
              <a:rPr lang="en-US" sz="1600">
                <a:latin typeface="PrudentialModern Med Medium" pitchFamily="2" charset="77"/>
              </a:rPr>
              <a:t>$300K of tax-advantaged funds at 65</a:t>
            </a:r>
            <a:endParaRPr lang="en-IN" sz="1600">
              <a:latin typeface="PrudentialModern Med Medium" pitchFamily="2" charset="77"/>
            </a:endParaRPr>
          </a:p>
          <a:p>
            <a:pPr marL="285750" indent="-194310">
              <a:lnSpc>
                <a:spcPct val="100000"/>
              </a:lnSpc>
              <a:spcBef>
                <a:spcPts val="0"/>
              </a:spcBef>
              <a:buClr>
                <a:srgbClr val="2577C2"/>
              </a:buClr>
              <a:buFont typeface="Arial" panose="020B0604020202020204" pitchFamily="34" charset="0"/>
              <a:buChar char="•"/>
            </a:pPr>
            <a:r>
              <a:rPr lang="en-US" sz="1600">
                <a:latin typeface="PrudentialModern Med Medium" pitchFamily="2" charset="77"/>
              </a:rPr>
              <a:t>Death benefit flexibility</a:t>
            </a:r>
            <a:endParaRPr lang="en-IN" sz="1600">
              <a:latin typeface="PrudentialModern Med Medium" pitchFamily="2" charset="77"/>
            </a:endParaRPr>
          </a:p>
          <a:p>
            <a:pPr marL="285750" indent="-194310">
              <a:lnSpc>
                <a:spcPct val="100000"/>
              </a:lnSpc>
              <a:spcBef>
                <a:spcPts val="0"/>
              </a:spcBef>
              <a:buClr>
                <a:srgbClr val="2577C2"/>
              </a:buClr>
              <a:buFont typeface="Arial" panose="020B0604020202020204" pitchFamily="34" charset="0"/>
              <a:buChar char="•"/>
            </a:pPr>
            <a:r>
              <a:rPr lang="en-US" sz="1600">
                <a:latin typeface="PrudentialModern Med Medium" pitchFamily="2" charset="77"/>
              </a:rPr>
              <a:t>Protects other assets from chronic illness withdrawals</a:t>
            </a:r>
            <a:endParaRPr lang="en-IN" sz="1600">
              <a:latin typeface="PrudentialModern Med Medium" pitchFamily="2" charset="77"/>
            </a:endParaRPr>
          </a:p>
          <a:p>
            <a:pPr marL="285750" indent="-194310">
              <a:lnSpc>
                <a:spcPct val="100000"/>
              </a:lnSpc>
              <a:spcBef>
                <a:spcPts val="0"/>
              </a:spcBef>
              <a:buClr>
                <a:srgbClr val="2577C2"/>
              </a:buClr>
              <a:buFont typeface="Arial" panose="020B0604020202020204" pitchFamily="34" charset="0"/>
              <a:buChar char="•"/>
            </a:pPr>
            <a:r>
              <a:rPr lang="en-US" sz="1600">
                <a:latin typeface="PrudentialModern Med Medium" pitchFamily="2" charset="77"/>
              </a:rPr>
              <a:t>Source of short-term retirement income if market downturn occurs</a:t>
            </a:r>
            <a:endParaRPr lang="en-IN" sz="1600" dirty="0">
              <a:latin typeface="PrudentialModern Med Medium" pitchFamily="2" charset="77"/>
            </a:endParaRPr>
          </a:p>
        </p:txBody>
      </p:sp>
      <p:sp>
        <p:nvSpPr>
          <p:cNvPr id="25" name="Text Placeholder 20">
            <a:extLst>
              <a:ext uri="{FF2B5EF4-FFF2-40B4-BE49-F238E27FC236}">
                <a16:creationId xmlns:a16="http://schemas.microsoft.com/office/drawing/2014/main" id="{7EF71000-F53A-2A4A-A5D6-2E77299B3376}"/>
              </a:ext>
            </a:extLst>
          </p:cNvPr>
          <p:cNvSpPr>
            <a:spLocks noGrp="1"/>
          </p:cNvSpPr>
          <p:nvPr>
            <p:ph type="body" sz="quarter" idx="14"/>
          </p:nvPr>
        </p:nvSpPr>
        <p:spPr>
          <a:prstGeom prst="rect">
            <a:avLst/>
          </a:prstGeom>
        </p:spPr>
        <p:txBody>
          <a:bodyPr>
            <a:normAutofit lnSpcReduction="10000"/>
          </a:bodyPr>
          <a:lstStyle/>
          <a:p>
            <a:r>
              <a:rPr lang="en-US"/>
              <a:t>This is a hypothetical example used for illustrative purposes only to describe how the strategies may work. Actual client results will vary.</a:t>
            </a:r>
            <a:endParaRPr lang="en-IN"/>
          </a:p>
          <a:p>
            <a:r>
              <a:rPr lang="en-US"/>
              <a:t>Hypothetical policy assumptions: 7% non-guaranteed interest rate to age 121 variable universal life policy, male, age 55, non-smoker plus, $10,000 annual premium for 10 years, and $100,000 1035. If policy does not perform as illustrated results will be less favorable.</a:t>
            </a:r>
            <a:endParaRPr lang="en-IN" dirty="0">
              <a:effectLst/>
            </a:endParaRPr>
          </a:p>
        </p:txBody>
      </p:sp>
      <p:sp>
        <p:nvSpPr>
          <p:cNvPr id="6" name="Footer Placeholder 5">
            <a:extLst>
              <a:ext uri="{FF2B5EF4-FFF2-40B4-BE49-F238E27FC236}">
                <a16:creationId xmlns:a16="http://schemas.microsoft.com/office/drawing/2014/main" id="{E3C01123-145E-FF45-BF65-54E7F8D3D33A}"/>
              </a:ext>
              <a:ext uri="{C183D7F6-B498-43B3-948B-1728B52AA6E4}">
                <adec:decorative xmlns:adec="http://schemas.microsoft.com/office/drawing/2017/decorative" val="1"/>
              </a:ext>
            </a:extLst>
          </p:cNvPr>
          <p:cNvSpPr>
            <a:spLocks noGrp="1"/>
          </p:cNvSpPr>
          <p:nvPr>
            <p:ph type="ftr" sz="quarter" idx="15"/>
          </p:nvPr>
        </p:nvSpPr>
        <p:spPr/>
        <p:txBody>
          <a:bodyPr/>
          <a:lstStyle/>
          <a:p>
            <a:r>
              <a:rPr lang="en-US" dirty="0"/>
              <a:t>For financial professional use only. Not for use with consumers. </a:t>
            </a:r>
            <a:endParaRPr lang="en-IN" dirty="0"/>
          </a:p>
        </p:txBody>
      </p:sp>
      <p:sp>
        <p:nvSpPr>
          <p:cNvPr id="7" name="Slide Number Placeholder 6">
            <a:extLst>
              <a:ext uri="{FF2B5EF4-FFF2-40B4-BE49-F238E27FC236}">
                <a16:creationId xmlns:a16="http://schemas.microsoft.com/office/drawing/2014/main" id="{604D0761-2580-864E-85A9-809159014D90}"/>
              </a:ext>
              <a:ext uri="{C183D7F6-B498-43B3-948B-1728B52AA6E4}">
                <adec:decorative xmlns:adec="http://schemas.microsoft.com/office/drawing/2017/decorative" val="1"/>
              </a:ext>
            </a:extLst>
          </p:cNvPr>
          <p:cNvSpPr>
            <a:spLocks noGrp="1"/>
          </p:cNvSpPr>
          <p:nvPr>
            <p:ph type="sldNum" sz="quarter" idx="12"/>
          </p:nvPr>
        </p:nvSpPr>
        <p:spPr/>
        <p:txBody>
          <a:bodyPr/>
          <a:lstStyle/>
          <a:p>
            <a:fld id="{DE186485-5DB6-4586-BF39-0EA5B3D5871F}" type="slidenum">
              <a:rPr lang="en-US" smtClean="0"/>
              <a:t>21</a:t>
            </a:fld>
            <a:endParaRPr lang="en-US" dirty="0"/>
          </a:p>
        </p:txBody>
      </p:sp>
    </p:spTree>
    <p:extLst>
      <p:ext uri="{BB962C8B-B14F-4D97-AF65-F5344CB8AC3E}">
        <p14:creationId xmlns:p14="http://schemas.microsoft.com/office/powerpoint/2010/main" val="332820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2">
            <a:extLst>
              <a:ext uri="{FF2B5EF4-FFF2-40B4-BE49-F238E27FC236}">
                <a16:creationId xmlns:a16="http://schemas.microsoft.com/office/drawing/2014/main" id="{49CA739D-CE11-FE47-A136-3294AD2C7AB9}"/>
              </a:ext>
            </a:extLst>
          </p:cNvPr>
          <p:cNvSpPr>
            <a:spLocks noGrp="1"/>
          </p:cNvSpPr>
          <p:nvPr>
            <p:ph type="title"/>
          </p:nvPr>
        </p:nvSpPr>
        <p:spPr/>
        <p:txBody>
          <a:bodyPr/>
          <a:lstStyle/>
          <a:p>
            <a:r>
              <a:rPr lang="en-US" dirty="0"/>
              <a:t>Reposition Taxable Retiree Assets: </a:t>
            </a:r>
            <a:r>
              <a:rPr lang="en-US" sz="3200" dirty="0"/>
              <a:t>Wealth Transfer – Chronic Illness Protection </a:t>
            </a:r>
            <a:br>
              <a:rPr lang="en-US" dirty="0"/>
            </a:br>
            <a:br>
              <a:rPr lang="en-US" dirty="0"/>
            </a:br>
            <a:endParaRPr lang="en-US" dirty="0"/>
          </a:p>
        </p:txBody>
      </p:sp>
      <p:sp>
        <p:nvSpPr>
          <p:cNvPr id="20" name="Content Placeholder 19">
            <a:extLst>
              <a:ext uri="{FF2B5EF4-FFF2-40B4-BE49-F238E27FC236}">
                <a16:creationId xmlns:a16="http://schemas.microsoft.com/office/drawing/2014/main" id="{96B4EE87-10AC-614E-8884-88C13718AFE5}"/>
              </a:ext>
            </a:extLst>
          </p:cNvPr>
          <p:cNvSpPr>
            <a:spLocks noGrp="1"/>
          </p:cNvSpPr>
          <p:nvPr>
            <p:ph sz="quarter" idx="13"/>
          </p:nvPr>
        </p:nvSpPr>
        <p:spPr>
          <a:xfrm>
            <a:off x="962896" y="1701984"/>
            <a:ext cx="7886463" cy="452432"/>
          </a:xfrm>
          <a:prstGeom prst="rect">
            <a:avLst/>
          </a:prstGeom>
        </p:spPr>
        <p:txBody>
          <a:bodyPr wrap="square">
            <a:spAutoFit/>
          </a:bodyPr>
          <a:lstStyle/>
          <a:p>
            <a:r>
              <a:rPr lang="en-US" dirty="0"/>
              <a:t>5 – 10 years for Leave it or repositioning assets</a:t>
            </a:r>
            <a:endParaRPr lang="en-IN" dirty="0">
              <a:effectLst/>
            </a:endParaRPr>
          </a:p>
        </p:txBody>
      </p:sp>
      <p:sp>
        <p:nvSpPr>
          <p:cNvPr id="26" name="Rectangle 25">
            <a:extLst>
              <a:ext uri="{FF2B5EF4-FFF2-40B4-BE49-F238E27FC236}">
                <a16:creationId xmlns:a16="http://schemas.microsoft.com/office/drawing/2014/main" id="{4A327B03-00F1-884F-BC0B-7D4C87BB637C}"/>
              </a:ext>
              <a:ext uri="{C183D7F6-B498-43B3-948B-1728B52AA6E4}">
                <adec:decorative xmlns:adec="http://schemas.microsoft.com/office/drawing/2017/decorative" val="1"/>
              </a:ext>
            </a:extLst>
          </p:cNvPr>
          <p:cNvSpPr/>
          <p:nvPr/>
        </p:nvSpPr>
        <p:spPr>
          <a:xfrm>
            <a:off x="560197" y="3831139"/>
            <a:ext cx="11631803" cy="3045105"/>
          </a:xfrm>
          <a:prstGeom prst="rect">
            <a:avLst/>
          </a:prstGeom>
          <a:solidFill>
            <a:srgbClr val="CAE0EE">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82150FC8-0235-D441-AD0A-DD6515E85712}"/>
              </a:ext>
              <a:ext uri="{C183D7F6-B498-43B3-948B-1728B52AA6E4}">
                <adec:decorative xmlns:adec="http://schemas.microsoft.com/office/drawing/2017/decorative" val="1"/>
              </a:ext>
            </a:extLst>
          </p:cNvPr>
          <p:cNvSpPr txBox="1"/>
          <p:nvPr/>
        </p:nvSpPr>
        <p:spPr>
          <a:xfrm>
            <a:off x="550365" y="3421220"/>
            <a:ext cx="11641635" cy="400110"/>
          </a:xfrm>
          <a:prstGeom prst="rect">
            <a:avLst/>
          </a:prstGeom>
          <a:solidFill>
            <a:srgbClr val="012F5D"/>
          </a:solidFill>
        </p:spPr>
        <p:txBody>
          <a:bodyPr wrap="square" rtlCol="0">
            <a:spAutoFit/>
          </a:bodyPr>
          <a:lstStyle/>
          <a:p>
            <a:endParaRPr lang="en-US" sz="2000" i="1" dirty="0">
              <a:solidFill>
                <a:schemeClr val="bg1"/>
              </a:solidFill>
              <a:latin typeface="PRUDENTIALMODERN MEDIUM CONDENS" pitchFamily="2" charset="77"/>
            </a:endParaRPr>
          </a:p>
        </p:txBody>
      </p:sp>
      <p:pic>
        <p:nvPicPr>
          <p:cNvPr id="15" name="Content Placeholder 14">
            <a:extLst>
              <a:ext uri="{FF2B5EF4-FFF2-40B4-BE49-F238E27FC236}">
                <a16:creationId xmlns:a16="http://schemas.microsoft.com/office/drawing/2014/main" id="{2F56539E-5AB9-5C42-BABD-847A19E902FA}"/>
              </a:ext>
              <a:ext uri="{C183D7F6-B498-43B3-948B-1728B52AA6E4}">
                <adec:decorative xmlns:adec="http://schemas.microsoft.com/office/drawing/2017/decorative" val="1"/>
              </a:ext>
            </a:extLst>
          </p:cNvPr>
          <p:cNvPicPr>
            <a:picLocks noGrp="1" noChangeAspect="1"/>
          </p:cNvPicPr>
          <p:nvPr>
            <p:ph sz="quarter" idx="17"/>
          </p:nvPr>
        </p:nvPicPr>
        <p:blipFill rotWithShape="1">
          <a:blip r:embed="rId3"/>
          <a:srcRect l="16565" t="-1588" r="25927" b="15154"/>
          <a:stretch/>
        </p:blipFill>
        <p:spPr>
          <a:xfrm>
            <a:off x="1013209" y="2742483"/>
            <a:ext cx="2152540" cy="2152536"/>
          </a:xfrm>
          <a:prstGeom prst="ellipse">
            <a:avLst/>
          </a:prstGeom>
          <a:ln w="38100">
            <a:solidFill>
              <a:schemeClr val="bg1"/>
            </a:solidFill>
          </a:ln>
        </p:spPr>
      </p:pic>
      <p:sp>
        <p:nvSpPr>
          <p:cNvPr id="23" name="Content Placeholder 22">
            <a:extLst>
              <a:ext uri="{FF2B5EF4-FFF2-40B4-BE49-F238E27FC236}">
                <a16:creationId xmlns:a16="http://schemas.microsoft.com/office/drawing/2014/main" id="{C0D359E8-DF82-1A41-9F47-74443CF3248C}"/>
              </a:ext>
            </a:extLst>
          </p:cNvPr>
          <p:cNvSpPr>
            <a:spLocks noGrp="1"/>
          </p:cNvSpPr>
          <p:nvPr>
            <p:ph sz="quarter" idx="19"/>
          </p:nvPr>
        </p:nvSpPr>
        <p:spPr>
          <a:xfrm>
            <a:off x="3602404" y="3444337"/>
            <a:ext cx="6528655" cy="377026"/>
          </a:xfrm>
          <a:prstGeom prst="rect">
            <a:avLst/>
          </a:prstGeom>
        </p:spPr>
        <p:txBody>
          <a:bodyPr wrap="square">
            <a:spAutoFit/>
          </a:bodyPr>
          <a:lstStyle/>
          <a:p>
            <a:r>
              <a:rPr lang="en-US" b="1" dirty="0" err="1">
                <a:solidFill>
                  <a:schemeClr val="bg1"/>
                </a:solidFill>
                <a:latin typeface="PrudentialModern SemCond Bold S" pitchFamily="2" charset="77"/>
              </a:rPr>
              <a:t>LaChonne</a:t>
            </a:r>
            <a:r>
              <a:rPr lang="en-US" b="1" dirty="0">
                <a:solidFill>
                  <a:schemeClr val="bg1"/>
                </a:solidFill>
                <a:latin typeface="PrudentialModern SemCond Bold S" pitchFamily="2" charset="77"/>
              </a:rPr>
              <a:t> and Max, </a:t>
            </a:r>
            <a:r>
              <a:rPr lang="en-US" i="1" dirty="0">
                <a:solidFill>
                  <a:schemeClr val="bg1"/>
                </a:solidFill>
                <a:latin typeface="PRUDENTIALMODERN MEDIUM CONDENS" pitchFamily="2" charset="77"/>
              </a:rPr>
              <a:t>72 years old, retired </a:t>
            </a:r>
            <a:endParaRPr lang="en-IN" i="1" dirty="0">
              <a:solidFill>
                <a:schemeClr val="bg1"/>
              </a:solidFill>
              <a:latin typeface="PRUDENTIALMODERN MEDIUM CONDENS" pitchFamily="2" charset="77"/>
            </a:endParaRPr>
          </a:p>
        </p:txBody>
      </p:sp>
      <p:sp>
        <p:nvSpPr>
          <p:cNvPr id="24" name="Content Placeholder 23">
            <a:extLst>
              <a:ext uri="{FF2B5EF4-FFF2-40B4-BE49-F238E27FC236}">
                <a16:creationId xmlns:a16="http://schemas.microsoft.com/office/drawing/2014/main" id="{62257D0A-5C46-3A4E-B20D-B95AEB5FD183}"/>
              </a:ext>
            </a:extLst>
          </p:cNvPr>
          <p:cNvSpPr txBox="1">
            <a:spLocks noGrp="1"/>
          </p:cNvSpPr>
          <p:nvPr>
            <p:ph sz="quarter" idx="16"/>
          </p:nvPr>
        </p:nvSpPr>
        <p:spPr>
          <a:xfrm>
            <a:off x="3564148" y="3963278"/>
            <a:ext cx="7941088" cy="1323439"/>
          </a:xfrm>
          <a:prstGeom prst="rect">
            <a:avLst/>
          </a:prstGeom>
          <a:noFill/>
        </p:spPr>
        <p:txBody>
          <a:bodyPr wrap="square" rtlCol="0">
            <a:spAutoFit/>
          </a:bodyPr>
          <a:lstStyle/>
          <a:p>
            <a:pPr marL="285750" indent="-194310">
              <a:lnSpc>
                <a:spcPct val="100000"/>
              </a:lnSpc>
              <a:spcBef>
                <a:spcPts val="0"/>
              </a:spcBef>
              <a:buClr>
                <a:srgbClr val="2577C2"/>
              </a:buClr>
              <a:buFont typeface="Arial" panose="020B0604020202020204" pitchFamily="34" charset="0"/>
              <a:buChar char="•"/>
            </a:pPr>
            <a:r>
              <a:rPr lang="en-US" sz="1600" dirty="0">
                <a:latin typeface="PrudentialModern Med Medium" pitchFamily="2" charset="77"/>
              </a:rPr>
              <a:t>Premiums are $25,000 a year for 4 years; $4,000 after for a $250,000 policy</a:t>
            </a:r>
            <a:endParaRPr lang="en-IN" sz="1600" dirty="0">
              <a:latin typeface="PrudentialModern Med Medium" pitchFamily="2" charset="77"/>
            </a:endParaRPr>
          </a:p>
          <a:p>
            <a:pPr marL="285750" indent="-194310">
              <a:lnSpc>
                <a:spcPct val="100000"/>
              </a:lnSpc>
              <a:spcBef>
                <a:spcPts val="0"/>
              </a:spcBef>
              <a:buClr>
                <a:srgbClr val="2577C2"/>
              </a:buClr>
              <a:buFont typeface="Arial" panose="020B0604020202020204" pitchFamily="34" charset="0"/>
              <a:buChar char="•"/>
            </a:pPr>
            <a:r>
              <a:rPr lang="en-US" sz="1600" dirty="0">
                <a:latin typeface="PrudentialModern Med Medium" pitchFamily="2" charset="77"/>
              </a:rPr>
              <a:t>Tax-free death benefit to replace asset used to fund policy and/or loss of Social Security income</a:t>
            </a:r>
            <a:endParaRPr lang="en-IN" sz="1600" dirty="0">
              <a:latin typeface="PrudentialModern Med Medium" pitchFamily="2" charset="77"/>
            </a:endParaRPr>
          </a:p>
          <a:p>
            <a:pPr marL="285750" indent="-194310">
              <a:lnSpc>
                <a:spcPct val="100000"/>
              </a:lnSpc>
              <a:spcBef>
                <a:spcPts val="0"/>
              </a:spcBef>
              <a:buClr>
                <a:srgbClr val="2577C2"/>
              </a:buClr>
              <a:buFont typeface="Arial" panose="020B0604020202020204" pitchFamily="34" charset="0"/>
              <a:buChar char="•"/>
            </a:pPr>
            <a:r>
              <a:rPr lang="en-US" sz="1600" dirty="0">
                <a:latin typeface="PrudentialModern Med Medium" pitchFamily="2" charset="77"/>
              </a:rPr>
              <a:t>Death benefit acceleration for chronic illness: $10,000/month, tax-free</a:t>
            </a:r>
            <a:endParaRPr lang="en-IN" sz="1600" dirty="0">
              <a:latin typeface="PrudentialModern Med Medium" pitchFamily="2" charset="77"/>
            </a:endParaRPr>
          </a:p>
          <a:p>
            <a:pPr marL="285750" indent="-194310">
              <a:lnSpc>
                <a:spcPct val="100000"/>
              </a:lnSpc>
              <a:spcBef>
                <a:spcPts val="0"/>
              </a:spcBef>
              <a:buClr>
                <a:srgbClr val="2577C2"/>
              </a:buClr>
              <a:buFont typeface="Arial" panose="020B0604020202020204" pitchFamily="34" charset="0"/>
              <a:buChar char="•"/>
            </a:pPr>
            <a:r>
              <a:rPr lang="en-US" sz="1600" dirty="0">
                <a:latin typeface="PrudentialModern Med Medium" pitchFamily="2" charset="77"/>
              </a:rPr>
              <a:t>After 7 years: over $100,000 available for each</a:t>
            </a:r>
            <a:endParaRPr lang="en-IN" sz="1600" dirty="0">
              <a:latin typeface="PrudentialModern Med Medium" pitchFamily="2" charset="77"/>
            </a:endParaRPr>
          </a:p>
        </p:txBody>
      </p:sp>
      <p:sp>
        <p:nvSpPr>
          <p:cNvPr id="25" name="Text Placeholder 20">
            <a:extLst>
              <a:ext uri="{FF2B5EF4-FFF2-40B4-BE49-F238E27FC236}">
                <a16:creationId xmlns:a16="http://schemas.microsoft.com/office/drawing/2014/main" id="{7EF71000-F53A-2A4A-A5D6-2E77299B3376}"/>
              </a:ext>
            </a:extLst>
          </p:cNvPr>
          <p:cNvSpPr>
            <a:spLocks noGrp="1"/>
          </p:cNvSpPr>
          <p:nvPr>
            <p:ph type="body" sz="quarter" idx="14"/>
          </p:nvPr>
        </p:nvSpPr>
        <p:spPr>
          <a:prstGeom prst="rect">
            <a:avLst/>
          </a:prstGeom>
        </p:spPr>
        <p:txBody>
          <a:bodyPr>
            <a:normAutofit fontScale="92500"/>
          </a:bodyPr>
          <a:lstStyle/>
          <a:p>
            <a:r>
              <a:rPr lang="en-US" dirty="0"/>
              <a:t>This is a hypothetical example used for illustrative purposes only to describe how the strategies may work. Actual client results will vary.</a:t>
            </a:r>
            <a:endParaRPr lang="en-IN" dirty="0"/>
          </a:p>
          <a:p>
            <a:r>
              <a:rPr lang="en-US" dirty="0"/>
              <a:t>Hypothetical policy assumptions: 7% non-guaranteed interest rate to age 121 variable universal life policy, female, age 72, non-smoker plus, $25,000 annual premium for 4 years and $4,000 after, and male, age 72, non-smoker plus, $25,000 annual premium for 4 years and $4,000 after. If policy does not perform as illustrated, results will be less favorable.</a:t>
            </a:r>
            <a:endParaRPr lang="en-IN" dirty="0">
              <a:effectLst/>
            </a:endParaRPr>
          </a:p>
        </p:txBody>
      </p:sp>
      <p:sp>
        <p:nvSpPr>
          <p:cNvPr id="6" name="Footer Placeholder 5">
            <a:extLst>
              <a:ext uri="{FF2B5EF4-FFF2-40B4-BE49-F238E27FC236}">
                <a16:creationId xmlns:a16="http://schemas.microsoft.com/office/drawing/2014/main" id="{E3C01123-145E-FF45-BF65-54E7F8D3D33A}"/>
              </a:ext>
              <a:ext uri="{C183D7F6-B498-43B3-948B-1728B52AA6E4}">
                <adec:decorative xmlns:adec="http://schemas.microsoft.com/office/drawing/2017/decorative" val="1"/>
              </a:ext>
            </a:extLst>
          </p:cNvPr>
          <p:cNvSpPr>
            <a:spLocks noGrp="1"/>
          </p:cNvSpPr>
          <p:nvPr>
            <p:ph type="ftr" sz="quarter" idx="15"/>
          </p:nvPr>
        </p:nvSpPr>
        <p:spPr/>
        <p:txBody>
          <a:bodyPr/>
          <a:lstStyle/>
          <a:p>
            <a:r>
              <a:rPr lang="en-US" dirty="0"/>
              <a:t>For financial professional use only. Not for use with consumers. </a:t>
            </a:r>
            <a:endParaRPr lang="en-IN" dirty="0"/>
          </a:p>
        </p:txBody>
      </p:sp>
      <p:sp>
        <p:nvSpPr>
          <p:cNvPr id="7" name="Slide Number Placeholder 6">
            <a:extLst>
              <a:ext uri="{FF2B5EF4-FFF2-40B4-BE49-F238E27FC236}">
                <a16:creationId xmlns:a16="http://schemas.microsoft.com/office/drawing/2014/main" id="{604D0761-2580-864E-85A9-809159014D90}"/>
              </a:ext>
              <a:ext uri="{C183D7F6-B498-43B3-948B-1728B52AA6E4}">
                <adec:decorative xmlns:adec="http://schemas.microsoft.com/office/drawing/2017/decorative" val="1"/>
              </a:ext>
            </a:extLst>
          </p:cNvPr>
          <p:cNvSpPr>
            <a:spLocks noGrp="1"/>
          </p:cNvSpPr>
          <p:nvPr>
            <p:ph type="sldNum" sz="quarter" idx="12"/>
          </p:nvPr>
        </p:nvSpPr>
        <p:spPr/>
        <p:txBody>
          <a:bodyPr/>
          <a:lstStyle/>
          <a:p>
            <a:fld id="{DE186485-5DB6-4586-BF39-0EA5B3D5871F}" type="slidenum">
              <a:rPr lang="en-US" smtClean="0"/>
              <a:t>22</a:t>
            </a:fld>
            <a:endParaRPr lang="en-US" dirty="0"/>
          </a:p>
        </p:txBody>
      </p:sp>
    </p:spTree>
    <p:extLst>
      <p:ext uri="{BB962C8B-B14F-4D97-AF65-F5344CB8AC3E}">
        <p14:creationId xmlns:p14="http://schemas.microsoft.com/office/powerpoint/2010/main" val="2793835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C554224-3E53-D640-9FE7-371485452A72}"/>
              </a:ext>
            </a:extLst>
          </p:cNvPr>
          <p:cNvSpPr>
            <a:spLocks noGrp="1"/>
          </p:cNvSpPr>
          <p:nvPr>
            <p:ph type="title"/>
          </p:nvPr>
        </p:nvSpPr>
        <p:spPr>
          <a:xfrm>
            <a:off x="965198" y="568214"/>
            <a:ext cx="10451510" cy="925512"/>
          </a:xfrm>
        </p:spPr>
        <p:txBody>
          <a:bodyPr/>
          <a:lstStyle/>
          <a:p>
            <a:r>
              <a:rPr lang="en-US" dirty="0"/>
              <a:t>Asset or Savings Repositioning</a:t>
            </a:r>
            <a:endParaRPr lang="en-US" dirty="0">
              <a:solidFill>
                <a:srgbClr val="FF0000"/>
              </a:solidFill>
            </a:endParaRPr>
          </a:p>
        </p:txBody>
      </p:sp>
      <p:sp>
        <p:nvSpPr>
          <p:cNvPr id="9" name="Content Placeholder 4">
            <a:extLst>
              <a:ext uri="{FF2B5EF4-FFF2-40B4-BE49-F238E27FC236}">
                <a16:creationId xmlns:a16="http://schemas.microsoft.com/office/drawing/2014/main" id="{FF8C9AE5-C518-5B4B-A4B1-12D5D36D9F25}"/>
              </a:ext>
            </a:extLst>
          </p:cNvPr>
          <p:cNvSpPr>
            <a:spLocks noGrp="1"/>
          </p:cNvSpPr>
          <p:nvPr>
            <p:ph sz="quarter" idx="13"/>
          </p:nvPr>
        </p:nvSpPr>
        <p:spPr>
          <a:xfrm>
            <a:off x="965198" y="1493726"/>
            <a:ext cx="11013442" cy="2621756"/>
          </a:xfrm>
        </p:spPr>
        <p:txBody>
          <a:bodyPr/>
          <a:lstStyle/>
          <a:p>
            <a:pPr algn="l"/>
            <a:r>
              <a:rPr lang="en-US" sz="2600" dirty="0"/>
              <a:t>Pre-retired Affluent &amp; Middle Market </a:t>
            </a:r>
          </a:p>
          <a:p>
            <a:pPr marL="548640" lvl="2" indent="-342900">
              <a:buClr>
                <a:srgbClr val="007BC1"/>
              </a:buClr>
              <a:buFont typeface="Arial" panose="020B0604020202020204" pitchFamily="34" charset="0"/>
              <a:buChar char="•"/>
            </a:pPr>
            <a:r>
              <a:rPr lang="en-US" sz="2000" dirty="0">
                <a:latin typeface="PrudentialModern Med Medium" pitchFamily="2" charset="77"/>
              </a:rPr>
              <a:t>Social Security delay with shorter distribution phase</a:t>
            </a:r>
          </a:p>
          <a:p>
            <a:pPr marL="548640" lvl="2" indent="-342900">
              <a:buClr>
                <a:srgbClr val="007BC1"/>
              </a:buClr>
              <a:buFont typeface="Arial" panose="020B0604020202020204" pitchFamily="34" charset="0"/>
              <a:buChar char="•"/>
            </a:pPr>
            <a:r>
              <a:rPr lang="en-US" sz="2000" dirty="0">
                <a:latin typeface="PrudentialModern Med Medium" pitchFamily="2" charset="77"/>
              </a:rPr>
              <a:t>1035 policies that have less favorable benefits and cash value access </a:t>
            </a:r>
          </a:p>
          <a:p>
            <a:pPr marL="548640" lvl="2" indent="-342900"/>
            <a:endParaRPr lang="en-US" dirty="0"/>
          </a:p>
          <a:p>
            <a:pPr marL="45720" lvl="2" indent="0">
              <a:spcBef>
                <a:spcPts val="550"/>
              </a:spcBef>
              <a:buNone/>
            </a:pPr>
            <a:r>
              <a:rPr lang="en-US" sz="2600" b="1" dirty="0">
                <a:solidFill>
                  <a:schemeClr val="bg2"/>
                </a:solidFill>
                <a:latin typeface="PrudentialModern SemCond Bold S" pitchFamily="2" charset="77"/>
              </a:rPr>
              <a:t>Retired Clients</a:t>
            </a:r>
          </a:p>
          <a:p>
            <a:pPr marL="548640" lvl="2" indent="-342900">
              <a:buClr>
                <a:srgbClr val="007BC1"/>
              </a:buClr>
              <a:buFont typeface="Arial" panose="020B0604020202020204" pitchFamily="34" charset="0"/>
              <a:buChar char="•"/>
            </a:pPr>
            <a:r>
              <a:rPr lang="en-US" sz="2000" dirty="0">
                <a:latin typeface="PrudentialModern Med Medium" pitchFamily="2" charset="77"/>
              </a:rPr>
              <a:t>If they don’t plan to use their taxable assets and are concerned about chronic illness</a:t>
            </a:r>
          </a:p>
        </p:txBody>
      </p:sp>
      <p:sp>
        <p:nvSpPr>
          <p:cNvPr id="6" name="Footer Placeholder 5">
            <a:extLst>
              <a:ext uri="{FF2B5EF4-FFF2-40B4-BE49-F238E27FC236}">
                <a16:creationId xmlns:a16="http://schemas.microsoft.com/office/drawing/2014/main" id="{7A0BFA6F-B060-9B45-9F24-A90FA0A60073}"/>
              </a:ext>
              <a:ext uri="{C183D7F6-B498-43B3-948B-1728B52AA6E4}">
                <adec:decorative xmlns:adec="http://schemas.microsoft.com/office/drawing/2017/decorative" val="1"/>
              </a:ext>
            </a:extLst>
          </p:cNvPr>
          <p:cNvSpPr>
            <a:spLocks noGrp="1"/>
          </p:cNvSpPr>
          <p:nvPr>
            <p:ph type="ftr" sz="quarter" idx="16"/>
          </p:nvPr>
        </p:nvSpPr>
        <p:spPr/>
        <p:txBody>
          <a:bodyPr/>
          <a:lstStyle/>
          <a:p>
            <a:r>
              <a:rPr lang="en-US" sz="1000" dirty="0"/>
              <a:t>For financial professional use only. Not for use with consumers. </a:t>
            </a:r>
            <a:endParaRPr lang="en-IN" sz="1000" dirty="0">
              <a:effectLst/>
            </a:endParaRPr>
          </a:p>
        </p:txBody>
      </p:sp>
      <p:sp>
        <p:nvSpPr>
          <p:cNvPr id="7" name="Slide Number Placeholder 6">
            <a:extLst>
              <a:ext uri="{FF2B5EF4-FFF2-40B4-BE49-F238E27FC236}">
                <a16:creationId xmlns:a16="http://schemas.microsoft.com/office/drawing/2014/main" id="{0D51A109-4F9C-D047-A5C2-90FCECFF93F3}"/>
              </a:ext>
              <a:ext uri="{C183D7F6-B498-43B3-948B-1728B52AA6E4}">
                <adec:decorative xmlns:adec="http://schemas.microsoft.com/office/drawing/2017/decorative" val="1"/>
              </a:ext>
            </a:extLst>
          </p:cNvPr>
          <p:cNvSpPr>
            <a:spLocks noGrp="1"/>
          </p:cNvSpPr>
          <p:nvPr>
            <p:ph type="sldNum" sz="quarter" idx="12"/>
          </p:nvPr>
        </p:nvSpPr>
        <p:spPr/>
        <p:txBody>
          <a:bodyPr/>
          <a:lstStyle/>
          <a:p>
            <a:fld id="{DE186485-5DB6-4586-BF39-0EA5B3D5871F}" type="slidenum">
              <a:rPr lang="en-US" smtClean="0"/>
              <a:t>23</a:t>
            </a:fld>
            <a:endParaRPr lang="en-US" dirty="0"/>
          </a:p>
        </p:txBody>
      </p:sp>
    </p:spTree>
    <p:extLst>
      <p:ext uri="{BB962C8B-B14F-4D97-AF65-F5344CB8AC3E}">
        <p14:creationId xmlns:p14="http://schemas.microsoft.com/office/powerpoint/2010/main" val="120022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4">
            <a:extLst>
              <a:ext uri="{FF2B5EF4-FFF2-40B4-BE49-F238E27FC236}">
                <a16:creationId xmlns:a16="http://schemas.microsoft.com/office/drawing/2014/main" id="{299AA736-F907-BA42-8152-4AD39E64C64B}"/>
              </a:ext>
            </a:extLst>
          </p:cNvPr>
          <p:cNvSpPr>
            <a:spLocks noGrp="1"/>
          </p:cNvSpPr>
          <p:nvPr>
            <p:ph type="title"/>
          </p:nvPr>
        </p:nvSpPr>
        <p:spPr/>
        <p:txBody>
          <a:bodyPr>
            <a:normAutofit fontScale="90000"/>
          </a:bodyPr>
          <a:lstStyle/>
          <a:p>
            <a:r>
              <a:rPr lang="en-US" dirty="0"/>
              <a:t>Prudential Individual VUL Comparison</a:t>
            </a:r>
          </a:p>
        </p:txBody>
      </p:sp>
      <p:sp>
        <p:nvSpPr>
          <p:cNvPr id="18" name="Content Placeholder 38">
            <a:extLst>
              <a:ext uri="{FF2B5EF4-FFF2-40B4-BE49-F238E27FC236}">
                <a16:creationId xmlns:a16="http://schemas.microsoft.com/office/drawing/2014/main" id="{87B03FEB-89E0-8F45-ABA0-3BAF66E711D3}"/>
              </a:ext>
              <a:ext uri="{C183D7F6-B498-43B3-948B-1728B52AA6E4}">
                <adec:decorative xmlns:adec="http://schemas.microsoft.com/office/drawing/2017/decorative" val="1"/>
              </a:ext>
            </a:extLst>
          </p:cNvPr>
          <p:cNvSpPr>
            <a:spLocks noGrp="1"/>
          </p:cNvSpPr>
          <p:nvPr>
            <p:ph sz="quarter" idx="13"/>
          </p:nvPr>
        </p:nvSpPr>
        <p:spPr>
          <a:xfrm>
            <a:off x="2512349" y="1743603"/>
            <a:ext cx="3629951" cy="348826"/>
          </a:xfrm>
        </p:spPr>
        <p:txBody>
          <a:bodyPr/>
          <a:lstStyle/>
          <a:p>
            <a:pPr algn="ctr"/>
            <a:r>
              <a:rPr lang="en-US" sz="1800" dirty="0" err="1"/>
              <a:t>PruLife</a:t>
            </a:r>
            <a:r>
              <a:rPr lang="en-US" sz="1800" baseline="30000" dirty="0"/>
              <a:t>®</a:t>
            </a:r>
            <a:r>
              <a:rPr lang="en-US" sz="1800" dirty="0"/>
              <a:t> Custom Premier II</a:t>
            </a:r>
          </a:p>
        </p:txBody>
      </p:sp>
      <p:sp>
        <p:nvSpPr>
          <p:cNvPr id="19" name="Content Placeholder 18">
            <a:extLst>
              <a:ext uri="{FF2B5EF4-FFF2-40B4-BE49-F238E27FC236}">
                <a16:creationId xmlns:a16="http://schemas.microsoft.com/office/drawing/2014/main" id="{ED8F33F7-52FA-3B45-9DF8-7844868B9373}"/>
              </a:ext>
              <a:ext uri="{C183D7F6-B498-43B3-948B-1728B52AA6E4}">
                <adec:decorative xmlns:adec="http://schemas.microsoft.com/office/drawing/2017/decorative" val="1"/>
              </a:ext>
            </a:extLst>
          </p:cNvPr>
          <p:cNvSpPr txBox="1">
            <a:spLocks noGrp="1"/>
          </p:cNvSpPr>
          <p:nvPr>
            <p:ph sz="quarter" idx="17"/>
          </p:nvPr>
        </p:nvSpPr>
        <p:spPr>
          <a:xfrm>
            <a:off x="6293104" y="1642015"/>
            <a:ext cx="3132238" cy="552002"/>
          </a:xfrm>
          <a:prstGeom prst="rect">
            <a:avLst/>
          </a:prstGeom>
        </p:spPr>
        <p:txBody>
          <a:bodyPr vert="horz" wrap="square" lIns="0" tIns="0" rIns="0" bIns="0" rtlCol="0" anchor="ctr" anchorCtr="0">
            <a:noAutofit/>
          </a:bodyPr>
          <a:lstStyle/>
          <a:p>
            <a:pPr algn="ctr"/>
            <a:r>
              <a:rPr lang="en-US" sz="1800" b="1" dirty="0">
                <a:solidFill>
                  <a:schemeClr val="bg2"/>
                </a:solidFill>
                <a:latin typeface="PrudentialModern SemCond Bold S" pitchFamily="2" charset="77"/>
              </a:rPr>
              <a:t>VUL Protector</a:t>
            </a:r>
            <a:r>
              <a:rPr lang="en-US" sz="1800" b="1" baseline="30000" dirty="0">
                <a:solidFill>
                  <a:schemeClr val="bg2"/>
                </a:solidFill>
                <a:latin typeface="PrudentialModern SemCond Bold S" pitchFamily="2" charset="77"/>
              </a:rPr>
              <a:t>®</a:t>
            </a:r>
          </a:p>
        </p:txBody>
      </p:sp>
      <p:graphicFrame>
        <p:nvGraphicFramePr>
          <p:cNvPr id="20" name="Content Placeholder 19" descr="A venn diagram showing the comparison of PruLife Custom Premier II and VUL protector products. Both the products accumulate cash value. PruLife Custom Premier II is accumulation focused that has features such as minimum death benefit/maximum premium, LIRP designs, and index rider with a 1% floor. VUL protector is basically protection focused with features such as dialable NLGs, extra chronic illness protection, and higher death benefit.">
            <a:extLst>
              <a:ext uri="{FF2B5EF4-FFF2-40B4-BE49-F238E27FC236}">
                <a16:creationId xmlns:a16="http://schemas.microsoft.com/office/drawing/2014/main" id="{F1D98471-0CD9-8F4D-922C-A12B38A1F3FE}"/>
              </a:ext>
            </a:extLst>
          </p:cNvPr>
          <p:cNvGraphicFramePr>
            <a:graphicFrameLocks noGrp="1"/>
          </p:cNvGraphicFramePr>
          <p:nvPr>
            <p:ph sz="quarter" idx="19"/>
            <p:extLst>
              <p:ext uri="{D42A27DB-BD31-4B8C-83A1-F6EECF244321}">
                <p14:modId xmlns:p14="http://schemas.microsoft.com/office/powerpoint/2010/main" val="494756172"/>
              </p:ext>
            </p:extLst>
          </p:nvPr>
        </p:nvGraphicFramePr>
        <p:xfrm>
          <a:off x="1135991" y="2139579"/>
          <a:ext cx="10456569" cy="41120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Content Placeholder 20">
            <a:extLst>
              <a:ext uri="{FF2B5EF4-FFF2-40B4-BE49-F238E27FC236}">
                <a16:creationId xmlns:a16="http://schemas.microsoft.com/office/drawing/2014/main" id="{D31B6914-4029-754A-B28A-3D1E9B584326}"/>
              </a:ext>
              <a:ext uri="{C183D7F6-B498-43B3-948B-1728B52AA6E4}">
                <adec:decorative xmlns:adec="http://schemas.microsoft.com/office/drawing/2017/decorative" val="1"/>
              </a:ext>
            </a:extLst>
          </p:cNvPr>
          <p:cNvSpPr txBox="1">
            <a:spLocks noGrp="1"/>
          </p:cNvSpPr>
          <p:nvPr>
            <p:ph sz="quarter" idx="16"/>
          </p:nvPr>
        </p:nvSpPr>
        <p:spPr>
          <a:xfrm>
            <a:off x="5513940" y="3876583"/>
            <a:ext cx="1496753" cy="512218"/>
          </a:xfrm>
          <a:prstGeom prst="rect">
            <a:avLst/>
          </a:prstGeom>
        </p:spPr>
        <p:txBody>
          <a:bodyPr vert="horz" wrap="square" lIns="0" tIns="0" rIns="0" bIns="0" rtlCol="0" anchor="ctr" anchorCtr="0">
            <a:noAutofit/>
          </a:bodyPr>
          <a:lstStyle/>
          <a:p>
            <a:pPr algn="ctr"/>
            <a:r>
              <a:rPr lang="en-US" sz="1400" b="1" dirty="0">
                <a:solidFill>
                  <a:schemeClr val="tx1"/>
                </a:solidFill>
              </a:rPr>
              <a:t>Cash Value</a:t>
            </a:r>
          </a:p>
        </p:txBody>
      </p:sp>
      <p:sp>
        <p:nvSpPr>
          <p:cNvPr id="10" name="Text Placeholder 9">
            <a:extLst>
              <a:ext uri="{FF2B5EF4-FFF2-40B4-BE49-F238E27FC236}">
                <a16:creationId xmlns:a16="http://schemas.microsoft.com/office/drawing/2014/main" id="{39B4B824-F5CA-2F47-949A-2D84FD777C67}"/>
              </a:ext>
            </a:extLst>
          </p:cNvPr>
          <p:cNvSpPr>
            <a:spLocks noGrp="1"/>
          </p:cNvSpPr>
          <p:nvPr>
            <p:ph type="body" sz="quarter" idx="14"/>
          </p:nvPr>
        </p:nvSpPr>
        <p:spPr/>
        <p:txBody>
          <a:bodyPr/>
          <a:lstStyle/>
          <a:p>
            <a:r>
              <a:rPr lang="en-US" dirty="0"/>
              <a:t>* Not available in NY.</a:t>
            </a:r>
            <a:endParaRPr lang="en-IN" dirty="0"/>
          </a:p>
        </p:txBody>
      </p:sp>
      <p:sp>
        <p:nvSpPr>
          <p:cNvPr id="6" name="Footer Placeholder 5">
            <a:extLst>
              <a:ext uri="{FF2B5EF4-FFF2-40B4-BE49-F238E27FC236}">
                <a16:creationId xmlns:a16="http://schemas.microsoft.com/office/drawing/2014/main" id="{49F22822-F5C0-A447-AAED-09CB4F2DC95E}"/>
              </a:ext>
              <a:ext uri="{C183D7F6-B498-43B3-948B-1728B52AA6E4}">
                <adec:decorative xmlns:adec="http://schemas.microsoft.com/office/drawing/2017/decorative" val="1"/>
              </a:ext>
            </a:extLst>
          </p:cNvPr>
          <p:cNvSpPr>
            <a:spLocks noGrp="1"/>
          </p:cNvSpPr>
          <p:nvPr>
            <p:ph type="ftr" sz="quarter" idx="15"/>
          </p:nvPr>
        </p:nvSpPr>
        <p:spPr/>
        <p:txBody>
          <a:bodyPr/>
          <a:lstStyle/>
          <a:p>
            <a:r>
              <a:rPr lang="en-US" dirty="0"/>
              <a:t>For financial professional use only. Not for use with consumers. </a:t>
            </a:r>
            <a:endParaRPr lang="en-IN" dirty="0"/>
          </a:p>
        </p:txBody>
      </p:sp>
      <p:sp>
        <p:nvSpPr>
          <p:cNvPr id="7" name="Slide Number Placeholder 6">
            <a:extLst>
              <a:ext uri="{FF2B5EF4-FFF2-40B4-BE49-F238E27FC236}">
                <a16:creationId xmlns:a16="http://schemas.microsoft.com/office/drawing/2014/main" id="{A73BAFC4-615C-9C4D-B3BF-1E930EF7297E}"/>
              </a:ext>
              <a:ext uri="{C183D7F6-B498-43B3-948B-1728B52AA6E4}">
                <adec:decorative xmlns:adec="http://schemas.microsoft.com/office/drawing/2017/decorative" val="1"/>
              </a:ext>
            </a:extLst>
          </p:cNvPr>
          <p:cNvSpPr>
            <a:spLocks noGrp="1"/>
          </p:cNvSpPr>
          <p:nvPr>
            <p:ph type="sldNum" sz="quarter" idx="12"/>
          </p:nvPr>
        </p:nvSpPr>
        <p:spPr/>
        <p:txBody>
          <a:bodyPr/>
          <a:lstStyle/>
          <a:p>
            <a:fld id="{DE186485-5DB6-4586-BF39-0EA5B3D5871F}" type="slidenum">
              <a:rPr lang="en-US" smtClean="0"/>
              <a:t>24</a:t>
            </a:fld>
            <a:endParaRPr lang="en-US" dirty="0"/>
          </a:p>
        </p:txBody>
      </p:sp>
    </p:spTree>
    <p:extLst>
      <p:ext uri="{BB962C8B-B14F-4D97-AF65-F5344CB8AC3E}">
        <p14:creationId xmlns:p14="http://schemas.microsoft.com/office/powerpoint/2010/main" val="4080238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52817A9D-F97B-5F43-8256-05F34F74D4B7}"/>
              </a:ext>
            </a:extLst>
          </p:cNvPr>
          <p:cNvSpPr>
            <a:spLocks noGrp="1"/>
          </p:cNvSpPr>
          <p:nvPr>
            <p:ph type="title"/>
          </p:nvPr>
        </p:nvSpPr>
        <p:spPr>
          <a:xfrm>
            <a:off x="964942" y="539447"/>
            <a:ext cx="10807700" cy="1241268"/>
          </a:xfrm>
        </p:spPr>
        <p:txBody>
          <a:bodyPr>
            <a:normAutofit fontScale="90000"/>
          </a:bodyPr>
          <a:lstStyle/>
          <a:p>
            <a:r>
              <a:rPr lang="en-US" sz="6700" dirty="0" err="1"/>
              <a:t>eCapabilities</a:t>
            </a:r>
            <a:br>
              <a:rPr lang="en-US" dirty="0"/>
            </a:br>
            <a:r>
              <a:rPr lang="en-US" sz="3600" dirty="0"/>
              <a:t>Making LIFE easier for you and clients</a:t>
            </a:r>
          </a:p>
        </p:txBody>
      </p:sp>
      <p:sp>
        <p:nvSpPr>
          <p:cNvPr id="32" name="Rectangle 31">
            <a:extLst>
              <a:ext uri="{FF2B5EF4-FFF2-40B4-BE49-F238E27FC236}">
                <a16:creationId xmlns:a16="http://schemas.microsoft.com/office/drawing/2014/main" id="{ADFEAD12-D663-FB4E-B99E-ABD18CEE36C3}"/>
              </a:ext>
              <a:ext uri="{C183D7F6-B498-43B3-948B-1728B52AA6E4}">
                <adec:decorative xmlns:adec="http://schemas.microsoft.com/office/drawing/2017/decorative" val="1"/>
              </a:ext>
            </a:extLst>
          </p:cNvPr>
          <p:cNvSpPr/>
          <p:nvPr/>
        </p:nvSpPr>
        <p:spPr>
          <a:xfrm>
            <a:off x="524688" y="2029522"/>
            <a:ext cx="11670890" cy="4806253"/>
          </a:xfrm>
          <a:prstGeom prst="rect">
            <a:avLst/>
          </a:prstGeom>
          <a:solidFill>
            <a:srgbClr val="CAE0EE">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ontent Placeholder 4">
            <a:extLst>
              <a:ext uri="{FF2B5EF4-FFF2-40B4-BE49-F238E27FC236}">
                <a16:creationId xmlns:a16="http://schemas.microsoft.com/office/drawing/2014/main" id="{38544968-FA63-5147-A39D-BB3BD0F64D29}"/>
              </a:ext>
            </a:extLst>
          </p:cNvPr>
          <p:cNvSpPr>
            <a:spLocks noGrp="1"/>
          </p:cNvSpPr>
          <p:nvPr>
            <p:ph idx="1"/>
          </p:nvPr>
        </p:nvSpPr>
        <p:spPr>
          <a:xfrm>
            <a:off x="964942" y="2368516"/>
            <a:ext cx="7947026" cy="505765"/>
          </a:xfrm>
        </p:spPr>
        <p:txBody>
          <a:bodyPr/>
          <a:lstStyle/>
          <a:p>
            <a:pPr>
              <a:buClr>
                <a:schemeClr val="bg2"/>
              </a:buClr>
            </a:pPr>
            <a:r>
              <a:rPr lang="en-US" sz="2600" b="1" dirty="0">
                <a:solidFill>
                  <a:schemeClr val="bg2"/>
                </a:solidFill>
                <a:latin typeface="PrudentialModern SemCond Bold S" pitchFamily="2" charset="77"/>
              </a:rPr>
              <a:t>With simplicity, speed, and ease, start to finish:</a:t>
            </a:r>
          </a:p>
          <a:p>
            <a:endParaRPr lang="en-US" dirty="0"/>
          </a:p>
        </p:txBody>
      </p:sp>
      <p:pic>
        <p:nvPicPr>
          <p:cNvPr id="22" name="Content Placeholder 21">
            <a:extLst>
              <a:ext uri="{FF2B5EF4-FFF2-40B4-BE49-F238E27FC236}">
                <a16:creationId xmlns:a16="http://schemas.microsoft.com/office/drawing/2014/main" id="{911CCB42-94C1-804E-A0AF-4946EE42A53D}"/>
              </a:ext>
              <a:ext uri="{C183D7F6-B498-43B3-948B-1728B52AA6E4}">
                <adec:decorative xmlns:adec="http://schemas.microsoft.com/office/drawing/2017/decorative" val="1"/>
              </a:ext>
            </a:extLst>
          </p:cNvPr>
          <p:cNvPicPr>
            <a:picLocks noGrp="1" noChangeAspect="1"/>
          </p:cNvPicPr>
          <p:nvPr>
            <p:ph idx="20"/>
          </p:nvPr>
        </p:nvPicPr>
        <p:blipFill>
          <a:blip r:embed="rId3"/>
          <a:stretch>
            <a:fillRect/>
          </a:stretch>
        </p:blipFill>
        <p:spPr>
          <a:xfrm>
            <a:off x="1043082" y="3307988"/>
            <a:ext cx="604108" cy="505765"/>
          </a:xfrm>
          <a:prstGeom prst="rect">
            <a:avLst/>
          </a:prstGeom>
        </p:spPr>
      </p:pic>
      <p:sp>
        <p:nvSpPr>
          <p:cNvPr id="23" name="Content Placeholder 4">
            <a:extLst>
              <a:ext uri="{FF2B5EF4-FFF2-40B4-BE49-F238E27FC236}">
                <a16:creationId xmlns:a16="http://schemas.microsoft.com/office/drawing/2014/main" id="{A49C6947-7538-FC42-B487-E0DCF78BD827}"/>
              </a:ext>
            </a:extLst>
          </p:cNvPr>
          <p:cNvSpPr txBox="1">
            <a:spLocks noGrp="1"/>
          </p:cNvSpPr>
          <p:nvPr>
            <p:ph idx="18"/>
          </p:nvPr>
        </p:nvSpPr>
        <p:spPr>
          <a:xfrm>
            <a:off x="1735328" y="3242407"/>
            <a:ext cx="3312559" cy="822960"/>
          </a:xfrm>
          <a:prstGeom prst="rect">
            <a:avLst/>
          </a:prstGeom>
        </p:spPr>
        <p:txBody>
          <a:bodyPr>
            <a:noAutofit/>
          </a:bodyPr>
          <a:lstStyle>
            <a:lvl1pPr marL="0" indent="0" algn="l" defTabSz="914400" rtl="0" eaLnBrk="1" latinLnBrk="0" hangingPunct="1">
              <a:lnSpc>
                <a:spcPct val="90000"/>
              </a:lnSpc>
              <a:spcBef>
                <a:spcPts val="1000"/>
              </a:spcBef>
              <a:buClr>
                <a:schemeClr val="bg2"/>
              </a:buClr>
              <a:buFont typeface="Arial" panose="020B0604020202020204" pitchFamily="34" charset="0"/>
              <a:buNone/>
              <a:defRPr sz="2600" b="1" i="0" kern="1200">
                <a:solidFill>
                  <a:schemeClr val="bg2"/>
                </a:solidFill>
                <a:latin typeface="PrudentialModern SemCond Bold S" pitchFamily="2" charset="77"/>
                <a:ea typeface="+mn-ea"/>
                <a:cs typeface="+mn-cs"/>
              </a:defRPr>
            </a:lvl1pPr>
            <a:lvl2pPr marL="0" marR="0" indent="0" algn="l" defTabSz="914400" rtl="0" eaLnBrk="1" fontAlgn="auto" latinLnBrk="0" hangingPunct="1">
              <a:lnSpc>
                <a:spcPct val="90000"/>
              </a:lnSpc>
              <a:spcBef>
                <a:spcPts val="500"/>
              </a:spcBef>
              <a:spcAft>
                <a:spcPts val="0"/>
              </a:spcAft>
              <a:buClr>
                <a:srgbClr val="007BC1"/>
              </a:buClr>
              <a:buSzTx/>
              <a:buFont typeface="+mj-lt"/>
              <a:buNone/>
              <a:tabLst/>
              <a:defRPr sz="2400" b="0" i="0" kern="1200">
                <a:solidFill>
                  <a:srgbClr val="6D6E71"/>
                </a:solidFill>
                <a:latin typeface="PrudentialModern Med Medium" pitchFamily="2" charset="77"/>
                <a:ea typeface="+mn-ea"/>
                <a:cs typeface="+mn-cs"/>
              </a:defRPr>
            </a:lvl2pPr>
            <a:lvl3pPr marL="205740" marR="0" indent="-160020" algn="l" defTabSz="914400" rtl="0" eaLnBrk="1" fontAlgn="auto" latinLnBrk="0" hangingPunct="1">
              <a:lnSpc>
                <a:spcPct val="90000"/>
              </a:lnSpc>
              <a:spcBef>
                <a:spcPts val="500"/>
              </a:spcBef>
              <a:spcAft>
                <a:spcPts val="0"/>
              </a:spcAft>
              <a:buClr>
                <a:srgbClr val="007BC1"/>
              </a:buClr>
              <a:buSzTx/>
              <a:buFont typeface="Arial" panose="020B0604020202020204" pitchFamily="34" charset="0"/>
              <a:buChar char="•"/>
              <a:tabLst/>
              <a:defRPr sz="2000" kern="1200">
                <a:solidFill>
                  <a:srgbClr val="6D6E71"/>
                </a:solidFill>
                <a:latin typeface="PrudentialModern Med Medium" pitchFamily="2" charset="77"/>
                <a:ea typeface="+mn-ea"/>
                <a:cs typeface="+mn-cs"/>
              </a:defRPr>
            </a:lvl3pPr>
            <a:lvl4pPr marL="434340" indent="-228600" algn="l" defTabSz="914400" rtl="0" eaLnBrk="1" latinLnBrk="0" hangingPunct="1">
              <a:lnSpc>
                <a:spcPct val="90000"/>
              </a:lnSpc>
              <a:spcBef>
                <a:spcPts val="500"/>
              </a:spcBef>
              <a:buClr>
                <a:schemeClr val="tx1"/>
              </a:buClr>
              <a:buSzPct val="90000"/>
              <a:buFont typeface="Courier New" panose="02070309020205020404" pitchFamily="49" charset="0"/>
              <a:buChar char="o"/>
              <a:defRPr sz="1800" b="0" i="0" kern="1200">
                <a:solidFill>
                  <a:srgbClr val="6D6E71"/>
                </a:solidFill>
                <a:latin typeface="PrudentialModern Med Medium"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kern="1200">
                <a:solidFill>
                  <a:srgbClr val="6D6E71"/>
                </a:solidFill>
                <a:latin typeface="PrudentialModern Med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49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61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00" kern="1200">
                <a:solidFill>
                  <a:schemeClr val="tx1"/>
                </a:solidFill>
                <a:latin typeface="+mn-lt"/>
                <a:ea typeface="+mn-ea"/>
                <a:cs typeface="+mn-cs"/>
              </a:defRPr>
            </a:lvl9pPr>
          </a:lstStyle>
          <a:p>
            <a:r>
              <a:rPr lang="en-US" sz="1800" dirty="0">
                <a:solidFill>
                  <a:srgbClr val="001F45"/>
                </a:solidFill>
              </a:rPr>
              <a:t>eSubmission</a:t>
            </a:r>
          </a:p>
          <a:p>
            <a:pPr lvl="1"/>
            <a:r>
              <a:rPr lang="en-US" sz="1400" dirty="0">
                <a:solidFill>
                  <a:srgbClr val="001F45"/>
                </a:solidFill>
              </a:rPr>
              <a:t>Easily submit clients’ life insurance applications electronically. </a:t>
            </a:r>
          </a:p>
        </p:txBody>
      </p:sp>
      <p:pic>
        <p:nvPicPr>
          <p:cNvPr id="24" name="Content Placeholder 23">
            <a:extLst>
              <a:ext uri="{FF2B5EF4-FFF2-40B4-BE49-F238E27FC236}">
                <a16:creationId xmlns:a16="http://schemas.microsoft.com/office/drawing/2014/main" id="{DB6A6F74-05EA-1141-ADEC-07FF6A0E0E13}"/>
              </a:ext>
              <a:ext uri="{C183D7F6-B498-43B3-948B-1728B52AA6E4}">
                <adec:decorative xmlns:adec="http://schemas.microsoft.com/office/drawing/2017/decorative" val="1"/>
              </a:ext>
            </a:extLst>
          </p:cNvPr>
          <p:cNvPicPr>
            <a:picLocks noGrp="1" noChangeAspect="1"/>
          </p:cNvPicPr>
          <p:nvPr>
            <p:ph idx="22"/>
          </p:nvPr>
        </p:nvPicPr>
        <p:blipFill>
          <a:blip r:embed="rId4"/>
          <a:stretch>
            <a:fillRect/>
          </a:stretch>
        </p:blipFill>
        <p:spPr>
          <a:xfrm>
            <a:off x="1096341" y="4557239"/>
            <a:ext cx="553933" cy="505765"/>
          </a:xfrm>
          <a:prstGeom prst="rect">
            <a:avLst/>
          </a:prstGeom>
        </p:spPr>
      </p:pic>
      <p:sp>
        <p:nvSpPr>
          <p:cNvPr id="25" name="Content Placeholder 4">
            <a:extLst>
              <a:ext uri="{FF2B5EF4-FFF2-40B4-BE49-F238E27FC236}">
                <a16:creationId xmlns:a16="http://schemas.microsoft.com/office/drawing/2014/main" id="{9957D740-83B6-CF46-8F08-04E3EA45EE93}"/>
              </a:ext>
            </a:extLst>
          </p:cNvPr>
          <p:cNvSpPr txBox="1">
            <a:spLocks/>
          </p:cNvSpPr>
          <p:nvPr/>
        </p:nvSpPr>
        <p:spPr>
          <a:xfrm>
            <a:off x="1728736" y="4578345"/>
            <a:ext cx="3001689" cy="821678"/>
          </a:xfrm>
          <a:prstGeom prst="rect">
            <a:avLst/>
          </a:prstGeom>
        </p:spPr>
        <p:txBody>
          <a:bodyPr>
            <a:noAutofit/>
          </a:bodyPr>
          <a:lstStyle>
            <a:lvl1pPr marL="0" indent="0" algn="l" defTabSz="914400" rtl="0" eaLnBrk="1" latinLnBrk="0" hangingPunct="1">
              <a:lnSpc>
                <a:spcPct val="90000"/>
              </a:lnSpc>
              <a:spcBef>
                <a:spcPts val="1000"/>
              </a:spcBef>
              <a:buClr>
                <a:schemeClr val="bg2"/>
              </a:buClr>
              <a:buFont typeface="Arial" panose="020B0604020202020204" pitchFamily="34" charset="0"/>
              <a:buNone/>
              <a:defRPr sz="2600" b="1" i="0" kern="1200">
                <a:solidFill>
                  <a:schemeClr val="bg2"/>
                </a:solidFill>
                <a:latin typeface="PrudentialModern SemCond Bold S" pitchFamily="2" charset="77"/>
                <a:ea typeface="+mn-ea"/>
                <a:cs typeface="+mn-cs"/>
              </a:defRPr>
            </a:lvl1pPr>
            <a:lvl2pPr marL="0" marR="0" indent="0" algn="l" defTabSz="914400" rtl="0" eaLnBrk="1" fontAlgn="auto" latinLnBrk="0" hangingPunct="1">
              <a:lnSpc>
                <a:spcPct val="90000"/>
              </a:lnSpc>
              <a:spcBef>
                <a:spcPts val="500"/>
              </a:spcBef>
              <a:spcAft>
                <a:spcPts val="0"/>
              </a:spcAft>
              <a:buClr>
                <a:srgbClr val="007BC1"/>
              </a:buClr>
              <a:buSzTx/>
              <a:buFont typeface="+mj-lt"/>
              <a:buNone/>
              <a:tabLst/>
              <a:defRPr sz="2400" b="0" i="0" kern="1200">
                <a:solidFill>
                  <a:srgbClr val="6D6E71"/>
                </a:solidFill>
                <a:latin typeface="PrudentialModern Med Medium" pitchFamily="2" charset="77"/>
                <a:ea typeface="+mn-ea"/>
                <a:cs typeface="+mn-cs"/>
              </a:defRPr>
            </a:lvl2pPr>
            <a:lvl3pPr marL="205740" marR="0" indent="-160020" algn="l" defTabSz="914400" rtl="0" eaLnBrk="1" fontAlgn="auto" latinLnBrk="0" hangingPunct="1">
              <a:lnSpc>
                <a:spcPct val="90000"/>
              </a:lnSpc>
              <a:spcBef>
                <a:spcPts val="500"/>
              </a:spcBef>
              <a:spcAft>
                <a:spcPts val="0"/>
              </a:spcAft>
              <a:buClr>
                <a:srgbClr val="007BC1"/>
              </a:buClr>
              <a:buSzTx/>
              <a:buFont typeface="Arial" panose="020B0604020202020204" pitchFamily="34" charset="0"/>
              <a:buChar char="•"/>
              <a:tabLst/>
              <a:defRPr sz="2000" kern="1200">
                <a:solidFill>
                  <a:srgbClr val="6D6E71"/>
                </a:solidFill>
                <a:latin typeface="PrudentialModern Med Medium" pitchFamily="2" charset="77"/>
                <a:ea typeface="+mn-ea"/>
                <a:cs typeface="+mn-cs"/>
              </a:defRPr>
            </a:lvl3pPr>
            <a:lvl4pPr marL="434340" indent="-228600" algn="l" defTabSz="914400" rtl="0" eaLnBrk="1" latinLnBrk="0" hangingPunct="1">
              <a:lnSpc>
                <a:spcPct val="90000"/>
              </a:lnSpc>
              <a:spcBef>
                <a:spcPts val="500"/>
              </a:spcBef>
              <a:buClr>
                <a:schemeClr val="tx1"/>
              </a:buClr>
              <a:buSzPct val="90000"/>
              <a:buFont typeface="Courier New" panose="02070309020205020404" pitchFamily="49" charset="0"/>
              <a:buChar char="o"/>
              <a:defRPr sz="1800" b="0" i="0" kern="1200">
                <a:solidFill>
                  <a:srgbClr val="6D6E71"/>
                </a:solidFill>
                <a:latin typeface="PrudentialModern Med Medium"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kern="1200">
                <a:solidFill>
                  <a:srgbClr val="6D6E71"/>
                </a:solidFill>
                <a:latin typeface="PrudentialModern Med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49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61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00" kern="1200">
                <a:solidFill>
                  <a:schemeClr val="tx1"/>
                </a:solidFill>
                <a:latin typeface="+mn-lt"/>
                <a:ea typeface="+mn-ea"/>
                <a:cs typeface="+mn-cs"/>
              </a:defRPr>
            </a:lvl9pPr>
          </a:lstStyle>
          <a:p>
            <a:r>
              <a:rPr lang="en-US" sz="1800" dirty="0">
                <a:solidFill>
                  <a:srgbClr val="001F45"/>
                </a:solidFill>
              </a:rPr>
              <a:t>eInterview</a:t>
            </a:r>
          </a:p>
          <a:p>
            <a:r>
              <a:rPr lang="en-US" sz="1400" b="0" dirty="0">
                <a:solidFill>
                  <a:srgbClr val="001F45"/>
                </a:solidFill>
                <a:latin typeface="PrudentialModern Med Medium" pitchFamily="2" charset="77"/>
              </a:rPr>
              <a:t>Clients can answer health questions online when and where they want.</a:t>
            </a:r>
            <a:endParaRPr lang="en-US" sz="1800" dirty="0">
              <a:solidFill>
                <a:srgbClr val="001F45"/>
              </a:solidFill>
            </a:endParaRPr>
          </a:p>
        </p:txBody>
      </p:sp>
      <p:pic>
        <p:nvPicPr>
          <p:cNvPr id="26" name="Content Placeholder 25">
            <a:extLst>
              <a:ext uri="{FF2B5EF4-FFF2-40B4-BE49-F238E27FC236}">
                <a16:creationId xmlns:a16="http://schemas.microsoft.com/office/drawing/2014/main" id="{1BFBA6D3-A8E6-D941-BD8C-C404C52E8A2A}"/>
              </a:ext>
              <a:ext uri="{C183D7F6-B498-43B3-948B-1728B52AA6E4}">
                <adec:decorative xmlns:adec="http://schemas.microsoft.com/office/drawing/2017/decorative" val="1"/>
              </a:ext>
            </a:extLst>
          </p:cNvPr>
          <p:cNvPicPr>
            <a:picLocks noGrp="1" noChangeAspect="1"/>
          </p:cNvPicPr>
          <p:nvPr>
            <p:ph idx="24"/>
          </p:nvPr>
        </p:nvPicPr>
        <p:blipFill>
          <a:blip r:embed="rId5"/>
          <a:stretch>
            <a:fillRect/>
          </a:stretch>
        </p:blipFill>
        <p:spPr>
          <a:xfrm>
            <a:off x="6283927" y="3262723"/>
            <a:ext cx="547815" cy="505765"/>
          </a:xfrm>
          <a:prstGeom prst="rect">
            <a:avLst/>
          </a:prstGeom>
        </p:spPr>
      </p:pic>
      <p:sp>
        <p:nvSpPr>
          <p:cNvPr id="27" name="Content Placeholder 4">
            <a:extLst>
              <a:ext uri="{FF2B5EF4-FFF2-40B4-BE49-F238E27FC236}">
                <a16:creationId xmlns:a16="http://schemas.microsoft.com/office/drawing/2014/main" id="{481D8172-BD94-1842-8674-079BAE55BF23}"/>
              </a:ext>
            </a:extLst>
          </p:cNvPr>
          <p:cNvSpPr txBox="1">
            <a:spLocks noGrp="1"/>
          </p:cNvSpPr>
          <p:nvPr>
            <p:ph idx="17"/>
          </p:nvPr>
        </p:nvSpPr>
        <p:spPr>
          <a:xfrm>
            <a:off x="6957797" y="3215105"/>
            <a:ext cx="3465214" cy="822960"/>
          </a:xfrm>
          <a:prstGeom prst="rect">
            <a:avLst/>
          </a:prstGeom>
        </p:spPr>
        <p:txBody>
          <a:bodyPr>
            <a:noAutofit/>
          </a:bodyPr>
          <a:lstStyle>
            <a:lvl1pPr marL="0" indent="0" algn="l" defTabSz="914400" rtl="0" eaLnBrk="1" latinLnBrk="0" hangingPunct="1">
              <a:lnSpc>
                <a:spcPct val="90000"/>
              </a:lnSpc>
              <a:spcBef>
                <a:spcPts val="1000"/>
              </a:spcBef>
              <a:buClr>
                <a:schemeClr val="bg2"/>
              </a:buClr>
              <a:buFont typeface="Arial" panose="020B0604020202020204" pitchFamily="34" charset="0"/>
              <a:buNone/>
              <a:defRPr sz="2600" b="1" i="0" kern="1200">
                <a:solidFill>
                  <a:schemeClr val="bg2"/>
                </a:solidFill>
                <a:latin typeface="PrudentialModern SemCond Bold S" pitchFamily="2" charset="77"/>
                <a:ea typeface="+mn-ea"/>
                <a:cs typeface="+mn-cs"/>
              </a:defRPr>
            </a:lvl1pPr>
            <a:lvl2pPr marL="0" marR="0" indent="0" algn="l" defTabSz="914400" rtl="0" eaLnBrk="1" fontAlgn="auto" latinLnBrk="0" hangingPunct="1">
              <a:lnSpc>
                <a:spcPct val="90000"/>
              </a:lnSpc>
              <a:spcBef>
                <a:spcPts val="500"/>
              </a:spcBef>
              <a:spcAft>
                <a:spcPts val="0"/>
              </a:spcAft>
              <a:buClr>
                <a:srgbClr val="007BC1"/>
              </a:buClr>
              <a:buSzTx/>
              <a:buFont typeface="+mj-lt"/>
              <a:buNone/>
              <a:tabLst/>
              <a:defRPr sz="2400" b="0" i="0" kern="1200">
                <a:solidFill>
                  <a:srgbClr val="6D6E71"/>
                </a:solidFill>
                <a:latin typeface="PrudentialModern Med Medium" pitchFamily="2" charset="77"/>
                <a:ea typeface="+mn-ea"/>
                <a:cs typeface="+mn-cs"/>
              </a:defRPr>
            </a:lvl2pPr>
            <a:lvl3pPr marL="205740" marR="0" indent="-160020" algn="l" defTabSz="914400" rtl="0" eaLnBrk="1" fontAlgn="auto" latinLnBrk="0" hangingPunct="1">
              <a:lnSpc>
                <a:spcPct val="90000"/>
              </a:lnSpc>
              <a:spcBef>
                <a:spcPts val="500"/>
              </a:spcBef>
              <a:spcAft>
                <a:spcPts val="0"/>
              </a:spcAft>
              <a:buClr>
                <a:srgbClr val="007BC1"/>
              </a:buClr>
              <a:buSzTx/>
              <a:buFont typeface="Arial" panose="020B0604020202020204" pitchFamily="34" charset="0"/>
              <a:buChar char="•"/>
              <a:tabLst/>
              <a:defRPr sz="2000" kern="1200">
                <a:solidFill>
                  <a:srgbClr val="6D6E71"/>
                </a:solidFill>
                <a:latin typeface="PrudentialModern Med Medium" pitchFamily="2" charset="77"/>
                <a:ea typeface="+mn-ea"/>
                <a:cs typeface="+mn-cs"/>
              </a:defRPr>
            </a:lvl3pPr>
            <a:lvl4pPr marL="434340" indent="-228600" algn="l" defTabSz="914400" rtl="0" eaLnBrk="1" latinLnBrk="0" hangingPunct="1">
              <a:lnSpc>
                <a:spcPct val="90000"/>
              </a:lnSpc>
              <a:spcBef>
                <a:spcPts val="500"/>
              </a:spcBef>
              <a:buClr>
                <a:schemeClr val="tx1"/>
              </a:buClr>
              <a:buSzPct val="90000"/>
              <a:buFont typeface="Courier New" panose="02070309020205020404" pitchFamily="49" charset="0"/>
              <a:buChar char="o"/>
              <a:defRPr sz="1800" b="0" i="0" kern="1200">
                <a:solidFill>
                  <a:srgbClr val="6D6E71"/>
                </a:solidFill>
                <a:latin typeface="PrudentialModern Med Medium"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kern="1200">
                <a:solidFill>
                  <a:srgbClr val="6D6E71"/>
                </a:solidFill>
                <a:latin typeface="PrudentialModern Med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49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61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00" kern="1200">
                <a:solidFill>
                  <a:schemeClr val="tx1"/>
                </a:solidFill>
                <a:latin typeface="+mn-lt"/>
                <a:ea typeface="+mn-ea"/>
                <a:cs typeface="+mn-cs"/>
              </a:defRPr>
            </a:lvl9pPr>
          </a:lstStyle>
          <a:p>
            <a:r>
              <a:rPr lang="en-US" sz="1800" dirty="0">
                <a:solidFill>
                  <a:srgbClr val="001F45"/>
                </a:solidFill>
              </a:rPr>
              <a:t>eReview with PruFast Track</a:t>
            </a:r>
          </a:p>
          <a:p>
            <a:pPr lvl="1"/>
            <a:r>
              <a:rPr lang="en-US" sz="1400" dirty="0">
                <a:solidFill>
                  <a:srgbClr val="001F45"/>
                </a:solidFill>
              </a:rPr>
              <a:t>Our accelerated underwriting path may approve clients within days.</a:t>
            </a:r>
          </a:p>
        </p:txBody>
      </p:sp>
      <p:pic>
        <p:nvPicPr>
          <p:cNvPr id="28" name="Content Placeholder 27">
            <a:extLst>
              <a:ext uri="{FF2B5EF4-FFF2-40B4-BE49-F238E27FC236}">
                <a16:creationId xmlns:a16="http://schemas.microsoft.com/office/drawing/2014/main" id="{DC95BBF6-723E-8246-B503-2BD82C9AB4A2}"/>
              </a:ext>
              <a:ext uri="{C183D7F6-B498-43B3-948B-1728B52AA6E4}">
                <adec:decorative xmlns:adec="http://schemas.microsoft.com/office/drawing/2017/decorative" val="1"/>
              </a:ext>
            </a:extLst>
          </p:cNvPr>
          <p:cNvPicPr>
            <a:picLocks noGrp="1" noChangeAspect="1"/>
          </p:cNvPicPr>
          <p:nvPr>
            <p:ph idx="21"/>
          </p:nvPr>
        </p:nvPicPr>
        <p:blipFill>
          <a:blip r:embed="rId6"/>
          <a:stretch>
            <a:fillRect/>
          </a:stretch>
        </p:blipFill>
        <p:spPr>
          <a:xfrm>
            <a:off x="6062133" y="4619926"/>
            <a:ext cx="769609" cy="386700"/>
          </a:xfrm>
          <a:prstGeom prst="rect">
            <a:avLst/>
          </a:prstGeom>
        </p:spPr>
      </p:pic>
      <p:sp>
        <p:nvSpPr>
          <p:cNvPr id="29" name="Content Placeholder 4">
            <a:extLst>
              <a:ext uri="{FF2B5EF4-FFF2-40B4-BE49-F238E27FC236}">
                <a16:creationId xmlns:a16="http://schemas.microsoft.com/office/drawing/2014/main" id="{5D86C1DA-A509-574A-B51C-E2548B09524C}"/>
              </a:ext>
            </a:extLst>
          </p:cNvPr>
          <p:cNvSpPr txBox="1">
            <a:spLocks noGrp="1"/>
          </p:cNvSpPr>
          <p:nvPr>
            <p:ph idx="19"/>
          </p:nvPr>
        </p:nvSpPr>
        <p:spPr>
          <a:xfrm>
            <a:off x="6957797" y="4581342"/>
            <a:ext cx="3832909" cy="822960"/>
          </a:xfrm>
          <a:prstGeom prst="rect">
            <a:avLst/>
          </a:prstGeom>
        </p:spPr>
        <p:txBody>
          <a:bodyPr>
            <a:noAutofit/>
          </a:bodyPr>
          <a:lstStyle>
            <a:lvl1pPr marL="0" indent="0" algn="l" defTabSz="914400" rtl="0" eaLnBrk="1" latinLnBrk="0" hangingPunct="1">
              <a:lnSpc>
                <a:spcPct val="90000"/>
              </a:lnSpc>
              <a:spcBef>
                <a:spcPts val="1000"/>
              </a:spcBef>
              <a:buClr>
                <a:schemeClr val="bg2"/>
              </a:buClr>
              <a:buFont typeface="Arial" panose="020B0604020202020204" pitchFamily="34" charset="0"/>
              <a:buNone/>
              <a:defRPr sz="2600" b="1" i="0" kern="1200">
                <a:solidFill>
                  <a:schemeClr val="bg2"/>
                </a:solidFill>
                <a:latin typeface="PrudentialModern SemCond Bold S" pitchFamily="2" charset="77"/>
                <a:ea typeface="+mn-ea"/>
                <a:cs typeface="+mn-cs"/>
              </a:defRPr>
            </a:lvl1pPr>
            <a:lvl2pPr marL="0" marR="0" indent="0" algn="l" defTabSz="914400" rtl="0" eaLnBrk="1" fontAlgn="auto" latinLnBrk="0" hangingPunct="1">
              <a:lnSpc>
                <a:spcPct val="90000"/>
              </a:lnSpc>
              <a:spcBef>
                <a:spcPts val="500"/>
              </a:spcBef>
              <a:spcAft>
                <a:spcPts val="0"/>
              </a:spcAft>
              <a:buClr>
                <a:srgbClr val="007BC1"/>
              </a:buClr>
              <a:buSzTx/>
              <a:buFont typeface="+mj-lt"/>
              <a:buNone/>
              <a:tabLst/>
              <a:defRPr sz="2400" b="0" i="0" kern="1200">
                <a:solidFill>
                  <a:srgbClr val="6D6E71"/>
                </a:solidFill>
                <a:latin typeface="PrudentialModern Med Medium" pitchFamily="2" charset="77"/>
                <a:ea typeface="+mn-ea"/>
                <a:cs typeface="+mn-cs"/>
              </a:defRPr>
            </a:lvl2pPr>
            <a:lvl3pPr marL="205740" marR="0" indent="-160020" algn="l" defTabSz="914400" rtl="0" eaLnBrk="1" fontAlgn="auto" latinLnBrk="0" hangingPunct="1">
              <a:lnSpc>
                <a:spcPct val="90000"/>
              </a:lnSpc>
              <a:spcBef>
                <a:spcPts val="500"/>
              </a:spcBef>
              <a:spcAft>
                <a:spcPts val="0"/>
              </a:spcAft>
              <a:buClr>
                <a:srgbClr val="007BC1"/>
              </a:buClr>
              <a:buSzTx/>
              <a:buFont typeface="Arial" panose="020B0604020202020204" pitchFamily="34" charset="0"/>
              <a:buChar char="•"/>
              <a:tabLst/>
              <a:defRPr sz="2000" kern="1200">
                <a:solidFill>
                  <a:srgbClr val="6D6E71"/>
                </a:solidFill>
                <a:latin typeface="PrudentialModern Med Medium" pitchFamily="2" charset="77"/>
                <a:ea typeface="+mn-ea"/>
                <a:cs typeface="+mn-cs"/>
              </a:defRPr>
            </a:lvl3pPr>
            <a:lvl4pPr marL="434340" indent="-228600" algn="l" defTabSz="914400" rtl="0" eaLnBrk="1" latinLnBrk="0" hangingPunct="1">
              <a:lnSpc>
                <a:spcPct val="90000"/>
              </a:lnSpc>
              <a:spcBef>
                <a:spcPts val="500"/>
              </a:spcBef>
              <a:buClr>
                <a:schemeClr val="tx1"/>
              </a:buClr>
              <a:buSzPct val="90000"/>
              <a:buFont typeface="Courier New" panose="02070309020205020404" pitchFamily="49" charset="0"/>
              <a:buChar char="o"/>
              <a:defRPr sz="1800" b="0" i="0" kern="1200">
                <a:solidFill>
                  <a:srgbClr val="6D6E71"/>
                </a:solidFill>
                <a:latin typeface="PrudentialModern Med Medium"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kern="1200">
                <a:solidFill>
                  <a:srgbClr val="6D6E71"/>
                </a:solidFill>
                <a:latin typeface="PrudentialModern Med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49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61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00" kern="1200">
                <a:solidFill>
                  <a:schemeClr val="tx1"/>
                </a:solidFill>
                <a:latin typeface="+mn-lt"/>
                <a:ea typeface="+mn-ea"/>
                <a:cs typeface="+mn-cs"/>
              </a:defRPr>
            </a:lvl9pPr>
          </a:lstStyle>
          <a:p>
            <a:r>
              <a:rPr lang="en-US" sz="1800" dirty="0">
                <a:solidFill>
                  <a:srgbClr val="001F45"/>
                </a:solidFill>
              </a:rPr>
              <a:t>eDelivery</a:t>
            </a:r>
          </a:p>
          <a:p>
            <a:r>
              <a:rPr lang="en-US" sz="1400" b="0" dirty="0">
                <a:solidFill>
                  <a:srgbClr val="001F45"/>
                </a:solidFill>
                <a:latin typeface="PrudentialModern Med Medium" pitchFamily="2" charset="77"/>
              </a:rPr>
              <a:t>Policies are automatically delivered for placement after eSignatures are delivered.</a:t>
            </a:r>
          </a:p>
        </p:txBody>
      </p:sp>
      <p:sp>
        <p:nvSpPr>
          <p:cNvPr id="6" name="Footer Placeholder 5">
            <a:extLst>
              <a:ext uri="{FF2B5EF4-FFF2-40B4-BE49-F238E27FC236}">
                <a16:creationId xmlns:a16="http://schemas.microsoft.com/office/drawing/2014/main" id="{68C4C3EC-B8D5-584E-973B-D9749D9D1FEE}"/>
              </a:ext>
              <a:ext uri="{C183D7F6-B498-43B3-948B-1728B52AA6E4}">
                <adec:decorative xmlns:adec="http://schemas.microsoft.com/office/drawing/2017/decorative" val="1"/>
              </a:ext>
            </a:extLst>
          </p:cNvPr>
          <p:cNvSpPr>
            <a:spLocks noGrp="1"/>
          </p:cNvSpPr>
          <p:nvPr>
            <p:ph type="ftr" sz="quarter" idx="4294967295"/>
          </p:nvPr>
        </p:nvSpPr>
        <p:spPr>
          <a:xfrm>
            <a:off x="964942" y="6588304"/>
            <a:ext cx="8912225" cy="231775"/>
          </a:xfrm>
        </p:spPr>
        <p:txBody>
          <a:bodyPr/>
          <a:lstStyle/>
          <a:p>
            <a:r>
              <a:rPr lang="en-US" sz="1000" dirty="0"/>
              <a:t>For financial professional use only. Not for use with consumers. </a:t>
            </a:r>
            <a:endParaRPr lang="en-IN" sz="1000" dirty="0">
              <a:effectLst/>
            </a:endParaRPr>
          </a:p>
        </p:txBody>
      </p:sp>
      <p:sp>
        <p:nvSpPr>
          <p:cNvPr id="7" name="Slide Number Placeholder 6">
            <a:extLst>
              <a:ext uri="{FF2B5EF4-FFF2-40B4-BE49-F238E27FC236}">
                <a16:creationId xmlns:a16="http://schemas.microsoft.com/office/drawing/2014/main" id="{A4F57B0B-C3E7-DE45-BA40-153915F4D978}"/>
              </a:ext>
              <a:ext uri="{C183D7F6-B498-43B3-948B-1728B52AA6E4}">
                <adec:decorative xmlns:adec="http://schemas.microsoft.com/office/drawing/2017/decorative" val="1"/>
              </a:ext>
            </a:extLst>
          </p:cNvPr>
          <p:cNvSpPr>
            <a:spLocks noGrp="1"/>
          </p:cNvSpPr>
          <p:nvPr>
            <p:ph type="sldNum" sz="quarter" idx="4"/>
          </p:nvPr>
        </p:nvSpPr>
        <p:spPr/>
        <p:txBody>
          <a:bodyPr/>
          <a:lstStyle/>
          <a:p>
            <a:fld id="{DE186485-5DB6-4586-BF39-0EA5B3D5871F}" type="slidenum">
              <a:rPr lang="en-US" smtClean="0"/>
              <a:t>25</a:t>
            </a:fld>
            <a:endParaRPr lang="en-US" dirty="0"/>
          </a:p>
        </p:txBody>
      </p:sp>
    </p:spTree>
    <p:extLst>
      <p:ext uri="{BB962C8B-B14F-4D97-AF65-F5344CB8AC3E}">
        <p14:creationId xmlns:p14="http://schemas.microsoft.com/office/powerpoint/2010/main" val="415767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7" grpId="0"/>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A9E9EE3-096A-6B4C-B621-ACCCB8744ABF}"/>
              </a:ext>
            </a:extLst>
          </p:cNvPr>
          <p:cNvSpPr>
            <a:spLocks noGrp="1"/>
          </p:cNvSpPr>
          <p:nvPr>
            <p:ph type="title"/>
          </p:nvPr>
        </p:nvSpPr>
        <p:spPr>
          <a:xfrm>
            <a:off x="965198" y="557238"/>
            <a:ext cx="10451510" cy="925512"/>
          </a:xfrm>
        </p:spPr>
        <p:txBody>
          <a:bodyPr/>
          <a:lstStyle/>
          <a:p>
            <a:r>
              <a:rPr lang="en-US" dirty="0"/>
              <a:t>Policy Management</a:t>
            </a:r>
          </a:p>
        </p:txBody>
      </p:sp>
      <p:sp>
        <p:nvSpPr>
          <p:cNvPr id="9" name="Content Placeholder 2">
            <a:extLst>
              <a:ext uri="{FF2B5EF4-FFF2-40B4-BE49-F238E27FC236}">
                <a16:creationId xmlns:a16="http://schemas.microsoft.com/office/drawing/2014/main" id="{BE977B61-1C69-E944-903B-781F946006B5}"/>
              </a:ext>
            </a:extLst>
          </p:cNvPr>
          <p:cNvSpPr>
            <a:spLocks noGrp="1"/>
          </p:cNvSpPr>
          <p:nvPr>
            <p:ph sz="quarter" idx="13"/>
          </p:nvPr>
        </p:nvSpPr>
        <p:spPr>
          <a:xfrm>
            <a:off x="965198" y="1749608"/>
            <a:ext cx="7035802" cy="4216852"/>
          </a:xfrm>
        </p:spPr>
        <p:txBody>
          <a:bodyPr>
            <a:normAutofit/>
          </a:bodyPr>
          <a:lstStyle/>
          <a:p>
            <a:pPr algn="l">
              <a:lnSpc>
                <a:spcPct val="70000"/>
              </a:lnSpc>
            </a:pPr>
            <a:r>
              <a:rPr lang="en-US" sz="2400" dirty="0">
                <a:latin typeface="PrudentialModern SemCond Bold S" pitchFamily="2" charset="77"/>
              </a:rPr>
              <a:t>Tools to help you help clients</a:t>
            </a:r>
          </a:p>
          <a:p>
            <a:pPr marL="0" lvl="1" indent="0">
              <a:lnSpc>
                <a:spcPct val="70000"/>
              </a:lnSpc>
              <a:buClr>
                <a:srgbClr val="007BC1"/>
              </a:buClr>
              <a:buNone/>
            </a:pPr>
            <a:r>
              <a:rPr lang="en-US" sz="2200" dirty="0">
                <a:latin typeface="PrudentialModern Med Medium" pitchFamily="2" charset="77"/>
              </a:rPr>
              <a:t>With </a:t>
            </a:r>
            <a:r>
              <a:rPr lang="en-US" sz="2200" dirty="0" err="1">
                <a:latin typeface="PrudentialModern Med Medium" pitchFamily="2" charset="77"/>
              </a:rPr>
              <a:t>LifeInsight</a:t>
            </a:r>
            <a:r>
              <a:rPr lang="en-US" sz="2200" dirty="0">
                <a:latin typeface="PrudentialModern Med Medium" pitchFamily="2" charset="77"/>
              </a:rPr>
              <a:t>, you can:</a:t>
            </a:r>
          </a:p>
          <a:p>
            <a:pPr marL="205740" lvl="2" indent="-160020">
              <a:lnSpc>
                <a:spcPct val="70000"/>
              </a:lnSpc>
              <a:buClr>
                <a:srgbClr val="007BC1"/>
              </a:buClr>
              <a:buFont typeface="Arial" panose="020B0604020202020204" pitchFamily="34" charset="0"/>
              <a:buChar char="•"/>
            </a:pPr>
            <a:r>
              <a:rPr lang="en-US" sz="1900" dirty="0">
                <a:latin typeface="PrudentialModern Med Medium" pitchFamily="2" charset="77"/>
              </a:rPr>
              <a:t>Help clients manage investment options</a:t>
            </a:r>
          </a:p>
          <a:p>
            <a:pPr marL="205740" lvl="2" indent="-160020">
              <a:lnSpc>
                <a:spcPct val="70000"/>
              </a:lnSpc>
              <a:buClr>
                <a:srgbClr val="007BC1"/>
              </a:buClr>
              <a:buFont typeface="Arial" panose="020B0604020202020204" pitchFamily="34" charset="0"/>
              <a:buChar char="•"/>
            </a:pPr>
            <a:r>
              <a:rPr lang="en-US" sz="1900" dirty="0">
                <a:latin typeface="PrudentialModern Med Medium" pitchFamily="2" charset="77"/>
              </a:rPr>
              <a:t>Run projected scenarios</a:t>
            </a:r>
          </a:p>
          <a:p>
            <a:pPr marL="205740" lvl="2" indent="-160020">
              <a:lnSpc>
                <a:spcPct val="70000"/>
              </a:lnSpc>
              <a:buClr>
                <a:srgbClr val="007BC1"/>
              </a:buClr>
              <a:buFont typeface="Arial" panose="020B0604020202020204" pitchFamily="34" charset="0"/>
              <a:buChar char="•"/>
            </a:pPr>
            <a:r>
              <a:rPr lang="en-US" sz="1900" dirty="0">
                <a:latin typeface="PrudentialModern Med Medium" pitchFamily="2" charset="77"/>
              </a:rPr>
              <a:t>Help clients manage policy to goals</a:t>
            </a:r>
          </a:p>
          <a:p>
            <a:pPr marL="0" lvl="2" indent="0">
              <a:lnSpc>
                <a:spcPct val="70000"/>
              </a:lnSpc>
              <a:buClr>
                <a:srgbClr val="007BC1"/>
              </a:buClr>
              <a:buNone/>
            </a:pPr>
            <a:endParaRPr lang="en-US" dirty="0"/>
          </a:p>
          <a:p>
            <a:pPr marL="0" lvl="1" indent="0">
              <a:lnSpc>
                <a:spcPct val="70000"/>
              </a:lnSpc>
              <a:spcBef>
                <a:spcPts val="1000"/>
              </a:spcBef>
              <a:buClr>
                <a:srgbClr val="007BC1"/>
              </a:buClr>
              <a:buNone/>
            </a:pPr>
            <a:r>
              <a:rPr lang="en-US" sz="2400" b="1" dirty="0">
                <a:solidFill>
                  <a:schemeClr val="bg2"/>
                </a:solidFill>
                <a:latin typeface="PrudentialModern SemCond Bold S" pitchFamily="2" charset="77"/>
              </a:rPr>
              <a:t>Client self-service online</a:t>
            </a:r>
          </a:p>
          <a:p>
            <a:pPr marL="0" lvl="1" indent="0">
              <a:lnSpc>
                <a:spcPct val="70000"/>
              </a:lnSpc>
              <a:buClr>
                <a:srgbClr val="007BC1"/>
              </a:buClr>
              <a:buNone/>
            </a:pPr>
            <a:r>
              <a:rPr lang="en-US" sz="2200" dirty="0">
                <a:latin typeface="PrudentialModern Med Medium" pitchFamily="2" charset="77"/>
              </a:rPr>
              <a:t>Clients can:</a:t>
            </a:r>
          </a:p>
          <a:p>
            <a:pPr marL="205740" lvl="2" indent="-160020">
              <a:lnSpc>
                <a:spcPct val="70000"/>
              </a:lnSpc>
              <a:buClr>
                <a:srgbClr val="007BC1"/>
              </a:buClr>
              <a:buFont typeface="Arial" panose="020B0604020202020204" pitchFamily="34" charset="0"/>
              <a:buChar char="•"/>
            </a:pPr>
            <a:r>
              <a:rPr lang="en-US" sz="1900" dirty="0">
                <a:latin typeface="PrudentialModern Med Medium" pitchFamily="2" charset="77"/>
              </a:rPr>
              <a:t>Make payments</a:t>
            </a:r>
          </a:p>
          <a:p>
            <a:pPr marL="205740" lvl="2" indent="-160020">
              <a:lnSpc>
                <a:spcPct val="70000"/>
              </a:lnSpc>
              <a:buClr>
                <a:srgbClr val="007BC1"/>
              </a:buClr>
              <a:buFont typeface="Arial" panose="020B0604020202020204" pitchFamily="34" charset="0"/>
              <a:buChar char="•"/>
            </a:pPr>
            <a:r>
              <a:rPr lang="en-US" sz="1900" dirty="0">
                <a:latin typeface="PrudentialModern Med Medium" pitchFamily="2" charset="77"/>
              </a:rPr>
              <a:t>Reallocate funds</a:t>
            </a:r>
          </a:p>
          <a:p>
            <a:pPr marL="205740" lvl="2" indent="-160020">
              <a:lnSpc>
                <a:spcPct val="70000"/>
              </a:lnSpc>
              <a:buClr>
                <a:srgbClr val="007BC1"/>
              </a:buClr>
              <a:buFont typeface="Arial" panose="020B0604020202020204" pitchFamily="34" charset="0"/>
              <a:buChar char="•"/>
            </a:pPr>
            <a:r>
              <a:rPr lang="en-US" sz="1900" dirty="0">
                <a:latin typeface="PrudentialModern Med Medium" pitchFamily="2" charset="77"/>
              </a:rPr>
              <a:t>Change beneficiaries</a:t>
            </a:r>
          </a:p>
          <a:p>
            <a:pPr marL="205740" lvl="2" indent="-160020">
              <a:lnSpc>
                <a:spcPct val="70000"/>
              </a:lnSpc>
              <a:buClr>
                <a:srgbClr val="007BC1"/>
              </a:buClr>
              <a:buFont typeface="Arial" panose="020B0604020202020204" pitchFamily="34" charset="0"/>
              <a:buChar char="•"/>
            </a:pPr>
            <a:r>
              <a:rPr lang="en-US" sz="1900" dirty="0">
                <a:latin typeface="PrudentialModern Med Medium" pitchFamily="2" charset="77"/>
              </a:rPr>
              <a:t>Update profiles and contact information</a:t>
            </a:r>
          </a:p>
          <a:p>
            <a:pPr marL="205740" lvl="2" indent="-160020">
              <a:lnSpc>
                <a:spcPct val="70000"/>
              </a:lnSpc>
              <a:buClr>
                <a:srgbClr val="007BC1"/>
              </a:buClr>
              <a:buFont typeface="Arial" panose="020B0604020202020204" pitchFamily="34" charset="0"/>
              <a:buChar char="•"/>
            </a:pPr>
            <a:r>
              <a:rPr lang="en-US" sz="1900" dirty="0">
                <a:latin typeface="PrudentialModern Med Medium" pitchFamily="2" charset="77"/>
              </a:rPr>
              <a:t>And much more </a:t>
            </a:r>
          </a:p>
          <a:p>
            <a:pPr algn="l"/>
            <a:endParaRPr lang="en-US" dirty="0"/>
          </a:p>
        </p:txBody>
      </p:sp>
      <p:sp>
        <p:nvSpPr>
          <p:cNvPr id="6" name="Footer Placeholder 5">
            <a:extLst>
              <a:ext uri="{FF2B5EF4-FFF2-40B4-BE49-F238E27FC236}">
                <a16:creationId xmlns:a16="http://schemas.microsoft.com/office/drawing/2014/main" id="{3D0D0509-B319-3C43-9083-4B97153D7F43}"/>
              </a:ext>
              <a:ext uri="{C183D7F6-B498-43B3-948B-1728B52AA6E4}">
                <adec:decorative xmlns:adec="http://schemas.microsoft.com/office/drawing/2017/decorative" val="1"/>
              </a:ext>
            </a:extLst>
          </p:cNvPr>
          <p:cNvSpPr>
            <a:spLocks noGrp="1"/>
          </p:cNvSpPr>
          <p:nvPr>
            <p:ph type="ftr" sz="quarter" idx="16"/>
          </p:nvPr>
        </p:nvSpPr>
        <p:spPr/>
        <p:txBody>
          <a:bodyPr/>
          <a:lstStyle/>
          <a:p>
            <a:r>
              <a:rPr lang="en-US" sz="1000" dirty="0"/>
              <a:t>For financial professional use only. Not for use with consumers. </a:t>
            </a:r>
            <a:endParaRPr lang="en-IN" sz="1000" dirty="0">
              <a:effectLst/>
            </a:endParaRPr>
          </a:p>
        </p:txBody>
      </p:sp>
      <p:sp>
        <p:nvSpPr>
          <p:cNvPr id="7" name="Slide Number Placeholder 6">
            <a:extLst>
              <a:ext uri="{FF2B5EF4-FFF2-40B4-BE49-F238E27FC236}">
                <a16:creationId xmlns:a16="http://schemas.microsoft.com/office/drawing/2014/main" id="{1480B515-22DE-BC48-AF71-36046119EB33}"/>
              </a:ext>
              <a:ext uri="{C183D7F6-B498-43B3-948B-1728B52AA6E4}">
                <adec:decorative xmlns:adec="http://schemas.microsoft.com/office/drawing/2017/decorative" val="1"/>
              </a:ext>
            </a:extLst>
          </p:cNvPr>
          <p:cNvSpPr>
            <a:spLocks noGrp="1"/>
          </p:cNvSpPr>
          <p:nvPr>
            <p:ph type="sldNum" sz="quarter" idx="12"/>
          </p:nvPr>
        </p:nvSpPr>
        <p:spPr/>
        <p:txBody>
          <a:bodyPr/>
          <a:lstStyle/>
          <a:p>
            <a:fld id="{DE186485-5DB6-4586-BF39-0EA5B3D5871F}" type="slidenum">
              <a:rPr lang="en-US" smtClean="0"/>
              <a:t>26</a:t>
            </a:fld>
            <a:endParaRPr lang="en-US" dirty="0"/>
          </a:p>
        </p:txBody>
      </p:sp>
    </p:spTree>
    <p:extLst>
      <p:ext uri="{BB962C8B-B14F-4D97-AF65-F5344CB8AC3E}">
        <p14:creationId xmlns:p14="http://schemas.microsoft.com/office/powerpoint/2010/main" val="135786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7EA8FFD-ADEF-6F4E-BA11-42BBA357E4FB}"/>
              </a:ext>
            </a:extLst>
          </p:cNvPr>
          <p:cNvSpPr>
            <a:spLocks noGrp="1"/>
          </p:cNvSpPr>
          <p:nvPr>
            <p:ph type="title"/>
          </p:nvPr>
        </p:nvSpPr>
        <p:spPr>
          <a:xfrm>
            <a:off x="965198" y="558669"/>
            <a:ext cx="10451510" cy="925512"/>
          </a:xfrm>
        </p:spPr>
        <p:txBody>
          <a:bodyPr/>
          <a:lstStyle/>
          <a:p>
            <a:r>
              <a:rPr lang="en-US"/>
              <a:t>Summary</a:t>
            </a:r>
            <a:endParaRPr lang="en-US" dirty="0"/>
          </a:p>
        </p:txBody>
      </p:sp>
      <p:sp>
        <p:nvSpPr>
          <p:cNvPr id="9" name="Content Placeholder 2">
            <a:extLst>
              <a:ext uri="{FF2B5EF4-FFF2-40B4-BE49-F238E27FC236}">
                <a16:creationId xmlns:a16="http://schemas.microsoft.com/office/drawing/2014/main" id="{5ADE6872-FA1C-3943-97E4-443BB7297C01}"/>
              </a:ext>
            </a:extLst>
          </p:cNvPr>
          <p:cNvSpPr>
            <a:spLocks noGrp="1"/>
          </p:cNvSpPr>
          <p:nvPr>
            <p:ph sz="quarter" idx="13"/>
          </p:nvPr>
        </p:nvSpPr>
        <p:spPr>
          <a:xfrm>
            <a:off x="965198" y="1368884"/>
            <a:ext cx="7426962" cy="2699732"/>
          </a:xfrm>
        </p:spPr>
        <p:txBody>
          <a:bodyPr/>
          <a:lstStyle/>
          <a:p>
            <a:pPr marL="205740" lvl="2" indent="-160020">
              <a:buClr>
                <a:srgbClr val="007BC1"/>
              </a:buClr>
              <a:buFont typeface="Arial" panose="020B0604020202020204" pitchFamily="34" charset="0"/>
              <a:buChar char="•"/>
            </a:pPr>
            <a:r>
              <a:rPr lang="en-US" sz="3200" dirty="0">
                <a:latin typeface="PrudentialModern Med Medium" pitchFamily="2" charset="77"/>
              </a:rPr>
              <a:t>The Often-Overlooked Tax Advantages </a:t>
            </a:r>
          </a:p>
          <a:p>
            <a:pPr marL="205740" lvl="2" indent="-160020">
              <a:buClr>
                <a:srgbClr val="007BC1"/>
              </a:buClr>
              <a:buFont typeface="Arial" panose="020B0604020202020204" pitchFamily="34" charset="0"/>
              <a:buChar char="•"/>
            </a:pPr>
            <a:r>
              <a:rPr lang="en-US" sz="3200" dirty="0">
                <a:latin typeface="PrudentialModern Med Medium" pitchFamily="2" charset="77"/>
              </a:rPr>
              <a:t>The Three Ls of Life Insurance </a:t>
            </a:r>
          </a:p>
          <a:p>
            <a:pPr marL="205740" lvl="2" indent="-160020">
              <a:buClr>
                <a:srgbClr val="007BC1"/>
              </a:buClr>
              <a:buFont typeface="Arial" panose="020B0604020202020204" pitchFamily="34" charset="0"/>
              <a:buChar char="•"/>
            </a:pPr>
            <a:r>
              <a:rPr lang="en-US" sz="3200" dirty="0">
                <a:latin typeface="PrudentialModern Med Medium" pitchFamily="2" charset="77"/>
              </a:rPr>
              <a:t>Client Profiles </a:t>
            </a:r>
          </a:p>
          <a:p>
            <a:pPr marL="457200" indent="-457200" algn="l">
              <a:buFont typeface="Arial" panose="020B0604020202020204" pitchFamily="34" charset="0"/>
              <a:buChar char="•"/>
            </a:pPr>
            <a:endParaRPr lang="en-US" dirty="0"/>
          </a:p>
        </p:txBody>
      </p:sp>
      <p:sp>
        <p:nvSpPr>
          <p:cNvPr id="6" name="Footer Placeholder 5">
            <a:extLst>
              <a:ext uri="{FF2B5EF4-FFF2-40B4-BE49-F238E27FC236}">
                <a16:creationId xmlns:a16="http://schemas.microsoft.com/office/drawing/2014/main" id="{DBED85FE-BBD6-B24B-B155-416EFAA9D987}"/>
              </a:ext>
              <a:ext uri="{C183D7F6-B498-43B3-948B-1728B52AA6E4}">
                <adec:decorative xmlns:adec="http://schemas.microsoft.com/office/drawing/2017/decorative" val="1"/>
              </a:ext>
            </a:extLst>
          </p:cNvPr>
          <p:cNvSpPr>
            <a:spLocks noGrp="1"/>
          </p:cNvSpPr>
          <p:nvPr>
            <p:ph type="ftr" sz="quarter" idx="16"/>
          </p:nvPr>
        </p:nvSpPr>
        <p:spPr/>
        <p:txBody>
          <a:bodyPr/>
          <a:lstStyle/>
          <a:p>
            <a:r>
              <a:rPr lang="en-US" sz="1000" dirty="0"/>
              <a:t>For financial professional use only. Not for use with consumers. </a:t>
            </a:r>
            <a:endParaRPr lang="en-IN" sz="1000" dirty="0">
              <a:effectLst/>
            </a:endParaRPr>
          </a:p>
        </p:txBody>
      </p:sp>
      <p:sp>
        <p:nvSpPr>
          <p:cNvPr id="7" name="Slide Number Placeholder 6">
            <a:extLst>
              <a:ext uri="{FF2B5EF4-FFF2-40B4-BE49-F238E27FC236}">
                <a16:creationId xmlns:a16="http://schemas.microsoft.com/office/drawing/2014/main" id="{CAD908B1-13B8-D241-BB3E-EBC833119695}"/>
              </a:ext>
              <a:ext uri="{C183D7F6-B498-43B3-948B-1728B52AA6E4}">
                <adec:decorative xmlns:adec="http://schemas.microsoft.com/office/drawing/2017/decorative" val="1"/>
              </a:ext>
            </a:extLst>
          </p:cNvPr>
          <p:cNvSpPr>
            <a:spLocks noGrp="1"/>
          </p:cNvSpPr>
          <p:nvPr>
            <p:ph type="sldNum" sz="quarter" idx="12"/>
          </p:nvPr>
        </p:nvSpPr>
        <p:spPr/>
        <p:txBody>
          <a:bodyPr/>
          <a:lstStyle/>
          <a:p>
            <a:fld id="{DE186485-5DB6-4586-BF39-0EA5B3D5871F}" type="slidenum">
              <a:rPr lang="en-US" smtClean="0"/>
              <a:t>27</a:t>
            </a:fld>
            <a:endParaRPr lang="en-US" dirty="0"/>
          </a:p>
        </p:txBody>
      </p:sp>
    </p:spTree>
    <p:extLst>
      <p:ext uri="{BB962C8B-B14F-4D97-AF65-F5344CB8AC3E}">
        <p14:creationId xmlns:p14="http://schemas.microsoft.com/office/powerpoint/2010/main" val="2007661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7EA8FFD-ADEF-6F4E-BA11-42BBA357E4FB}"/>
              </a:ext>
            </a:extLst>
          </p:cNvPr>
          <p:cNvSpPr>
            <a:spLocks noGrp="1"/>
          </p:cNvSpPr>
          <p:nvPr>
            <p:ph type="title"/>
          </p:nvPr>
        </p:nvSpPr>
        <p:spPr>
          <a:xfrm>
            <a:off x="965198" y="558669"/>
            <a:ext cx="10451510" cy="925512"/>
          </a:xfrm>
        </p:spPr>
        <p:txBody>
          <a:bodyPr/>
          <a:lstStyle/>
          <a:p>
            <a:r>
              <a:rPr lang="en-US"/>
              <a:t>Life, Reimagined </a:t>
            </a:r>
            <a:endParaRPr lang="en-US" dirty="0"/>
          </a:p>
        </p:txBody>
      </p:sp>
      <p:sp>
        <p:nvSpPr>
          <p:cNvPr id="9" name="Content Placeholder 2">
            <a:extLst>
              <a:ext uri="{FF2B5EF4-FFF2-40B4-BE49-F238E27FC236}">
                <a16:creationId xmlns:a16="http://schemas.microsoft.com/office/drawing/2014/main" id="{5ADE6872-FA1C-3943-97E4-443BB7297C01}"/>
              </a:ext>
            </a:extLst>
          </p:cNvPr>
          <p:cNvSpPr>
            <a:spLocks noGrp="1"/>
          </p:cNvSpPr>
          <p:nvPr>
            <p:ph sz="quarter" idx="13"/>
          </p:nvPr>
        </p:nvSpPr>
        <p:spPr>
          <a:xfrm>
            <a:off x="965198" y="1680210"/>
            <a:ext cx="6338572" cy="4230001"/>
          </a:xfrm>
        </p:spPr>
        <p:txBody>
          <a:bodyPr/>
          <a:lstStyle/>
          <a:p>
            <a:pPr algn="l"/>
            <a:r>
              <a:rPr lang="en-US" sz="2600" dirty="0">
                <a:latin typeface="PrudentialModern SemCond Bold S" pitchFamily="2" charset="77"/>
              </a:rPr>
              <a:t>Life insurance for:</a:t>
            </a:r>
            <a:endParaRPr lang="en-IN" sz="2600" dirty="0">
              <a:latin typeface="PrudentialModern SemCond Bold S" pitchFamily="2" charset="77"/>
            </a:endParaRPr>
          </a:p>
          <a:p>
            <a:pPr marL="205740" lvl="2" indent="-160020">
              <a:buClr>
                <a:srgbClr val="007BC1"/>
              </a:buClr>
              <a:buFont typeface="Arial" panose="020B0604020202020204" pitchFamily="34" charset="0"/>
              <a:buChar char="•"/>
            </a:pPr>
            <a:r>
              <a:rPr lang="en-US" sz="2000" dirty="0">
                <a:latin typeface="PrudentialModern Med Medium" pitchFamily="2" charset="77"/>
              </a:rPr>
              <a:t>Death benefit</a:t>
            </a:r>
            <a:endParaRPr lang="en-IN" sz="2000" dirty="0">
              <a:latin typeface="PrudentialModern Med Medium" pitchFamily="2" charset="77"/>
            </a:endParaRPr>
          </a:p>
          <a:p>
            <a:pPr marL="205740" lvl="2" indent="-160020">
              <a:buClr>
                <a:srgbClr val="007BC1"/>
              </a:buClr>
              <a:buFont typeface="Arial" panose="020B0604020202020204" pitchFamily="34" charset="0"/>
              <a:buChar char="•"/>
            </a:pPr>
            <a:r>
              <a:rPr lang="en-US" sz="2000" dirty="0">
                <a:latin typeface="PrudentialModern Med Medium" pitchFamily="2" charset="77"/>
              </a:rPr>
              <a:t>Tax advantages</a:t>
            </a:r>
            <a:endParaRPr lang="en-IN" sz="2000" dirty="0">
              <a:latin typeface="PrudentialModern Med Medium" pitchFamily="2" charset="77"/>
            </a:endParaRPr>
          </a:p>
          <a:p>
            <a:pPr marL="205740" lvl="2" indent="-160020">
              <a:buClr>
                <a:srgbClr val="007BC1"/>
              </a:buClr>
              <a:buFont typeface="Arial" panose="020B0604020202020204" pitchFamily="34" charset="0"/>
              <a:buChar char="•"/>
            </a:pPr>
            <a:r>
              <a:rPr lang="en-US" sz="2000" dirty="0">
                <a:latin typeface="PrudentialModern Med Medium" pitchFamily="2" charset="77"/>
              </a:rPr>
              <a:t>Potential cash value accumulation </a:t>
            </a:r>
            <a:endParaRPr lang="en-IN" sz="2000" dirty="0">
              <a:latin typeface="PrudentialModern Med Medium" pitchFamily="2" charset="77"/>
            </a:endParaRPr>
          </a:p>
          <a:p>
            <a:pPr marL="434340" lvl="3">
              <a:buClr>
                <a:schemeClr val="tx1"/>
              </a:buClr>
              <a:buSzPct val="90000"/>
              <a:buFont typeface="Courier New" panose="02070309020205020404" pitchFamily="49" charset="0"/>
              <a:buChar char="o"/>
            </a:pPr>
            <a:r>
              <a:rPr lang="en-US" sz="1800" dirty="0">
                <a:latin typeface="PrudentialModern Med Medium" pitchFamily="2" charset="77"/>
              </a:rPr>
              <a:t>Retirement income</a:t>
            </a:r>
            <a:endParaRPr lang="en-IN" sz="1800" dirty="0">
              <a:latin typeface="PrudentialModern Med Medium" pitchFamily="2" charset="77"/>
            </a:endParaRPr>
          </a:p>
          <a:p>
            <a:pPr marL="434340" lvl="3">
              <a:buClr>
                <a:schemeClr val="tx1"/>
              </a:buClr>
              <a:buSzPct val="90000"/>
              <a:buFont typeface="Courier New" panose="02070309020205020404" pitchFamily="49" charset="0"/>
              <a:buChar char="o"/>
            </a:pPr>
            <a:r>
              <a:rPr lang="en-US" sz="1800" dirty="0">
                <a:latin typeface="PrudentialModern Med Medium" pitchFamily="2" charset="77"/>
              </a:rPr>
              <a:t>Major expense</a:t>
            </a:r>
            <a:endParaRPr lang="en-IN" sz="1800" dirty="0">
              <a:latin typeface="PrudentialModern Med Medium" pitchFamily="2" charset="77"/>
            </a:endParaRPr>
          </a:p>
          <a:p>
            <a:pPr marL="434340" lvl="3">
              <a:buClr>
                <a:schemeClr val="tx1"/>
              </a:buClr>
              <a:buSzPct val="90000"/>
              <a:buFont typeface="Courier New" panose="02070309020205020404" pitchFamily="49" charset="0"/>
              <a:buChar char="o"/>
            </a:pPr>
            <a:r>
              <a:rPr lang="en-US" sz="1800" dirty="0">
                <a:latin typeface="PrudentialModern Med Medium" pitchFamily="2" charset="77"/>
              </a:rPr>
              <a:t>Help a child</a:t>
            </a:r>
            <a:endParaRPr lang="en-IN" sz="1800" dirty="0">
              <a:latin typeface="PrudentialModern Med Medium" pitchFamily="2" charset="77"/>
            </a:endParaRPr>
          </a:p>
          <a:p>
            <a:pPr marL="434340" lvl="3">
              <a:buClr>
                <a:schemeClr val="tx1"/>
              </a:buClr>
              <a:buSzPct val="90000"/>
              <a:buFont typeface="Courier New" panose="02070309020205020404" pitchFamily="49" charset="0"/>
              <a:buChar char="o"/>
            </a:pPr>
            <a:r>
              <a:rPr lang="en-US" sz="1800" dirty="0">
                <a:latin typeface="PrudentialModern Med Medium" pitchFamily="2" charset="77"/>
              </a:rPr>
              <a:t>Pay for a wedding</a:t>
            </a:r>
            <a:endParaRPr lang="en-IN" sz="1800" dirty="0">
              <a:latin typeface="PrudentialModern Med Medium" pitchFamily="2" charset="77"/>
            </a:endParaRPr>
          </a:p>
          <a:p>
            <a:pPr marL="434340" lvl="3">
              <a:buClr>
                <a:schemeClr val="tx1"/>
              </a:buClr>
              <a:buSzPct val="90000"/>
              <a:buFont typeface="Courier New" panose="02070309020205020404" pitchFamily="49" charset="0"/>
              <a:buChar char="o"/>
            </a:pPr>
            <a:r>
              <a:rPr lang="en-US" sz="1800" dirty="0">
                <a:latin typeface="PrudentialModern Med Medium" pitchFamily="2" charset="77"/>
              </a:rPr>
              <a:t>Start a new business</a:t>
            </a:r>
            <a:endParaRPr lang="en-IN" sz="1800" dirty="0">
              <a:latin typeface="PrudentialModern Med Medium" pitchFamily="2" charset="77"/>
            </a:endParaRPr>
          </a:p>
          <a:p>
            <a:pPr marL="434340" lvl="3">
              <a:buClr>
                <a:schemeClr val="tx1"/>
              </a:buClr>
              <a:buSzPct val="90000"/>
              <a:buFont typeface="Courier New" panose="02070309020205020404" pitchFamily="49" charset="0"/>
              <a:buChar char="o"/>
            </a:pPr>
            <a:r>
              <a:rPr lang="en-US" sz="1800" dirty="0">
                <a:latin typeface="PrudentialModern Med Medium" pitchFamily="2" charset="77"/>
              </a:rPr>
              <a:t>Buy a dream home</a:t>
            </a:r>
            <a:endParaRPr lang="en-IN" sz="1800" dirty="0">
              <a:latin typeface="PrudentialModern Med Medium" pitchFamily="2" charset="77"/>
            </a:endParaRPr>
          </a:p>
          <a:p>
            <a:pPr marL="434340" lvl="3">
              <a:buClr>
                <a:schemeClr val="tx1"/>
              </a:buClr>
              <a:buSzPct val="90000"/>
              <a:buFont typeface="Courier New" panose="02070309020205020404" pitchFamily="49" charset="0"/>
              <a:buChar char="o"/>
            </a:pPr>
            <a:r>
              <a:rPr lang="en-US" sz="1800" dirty="0">
                <a:latin typeface="PrudentialModern Med Medium" pitchFamily="2" charset="77"/>
              </a:rPr>
              <a:t>Bridge to Social Security</a:t>
            </a:r>
            <a:endParaRPr lang="en-IN" sz="1800" dirty="0">
              <a:latin typeface="PrudentialModern Med Medium" pitchFamily="2" charset="77"/>
            </a:endParaRPr>
          </a:p>
          <a:p>
            <a:pPr marL="434340" lvl="3">
              <a:buClr>
                <a:schemeClr val="tx1"/>
              </a:buClr>
              <a:buSzPct val="90000"/>
              <a:buFont typeface="Courier New" panose="02070309020205020404" pitchFamily="49" charset="0"/>
              <a:buChar char="o"/>
            </a:pPr>
            <a:r>
              <a:rPr lang="en-US" sz="1800" dirty="0">
                <a:latin typeface="PrudentialModern Med Medium" pitchFamily="2" charset="77"/>
              </a:rPr>
              <a:t>Help during an illness or injury</a:t>
            </a:r>
            <a:endParaRPr lang="en-IN" sz="1800" dirty="0">
              <a:latin typeface="PrudentialModern Med Medium" pitchFamily="2" charset="77"/>
            </a:endParaRPr>
          </a:p>
        </p:txBody>
      </p:sp>
      <p:sp>
        <p:nvSpPr>
          <p:cNvPr id="6" name="Footer Placeholder 5">
            <a:extLst>
              <a:ext uri="{FF2B5EF4-FFF2-40B4-BE49-F238E27FC236}">
                <a16:creationId xmlns:a16="http://schemas.microsoft.com/office/drawing/2014/main" id="{DBED85FE-BBD6-B24B-B155-416EFAA9D987}"/>
              </a:ext>
              <a:ext uri="{C183D7F6-B498-43B3-948B-1728B52AA6E4}">
                <adec:decorative xmlns:adec="http://schemas.microsoft.com/office/drawing/2017/decorative" val="1"/>
              </a:ext>
            </a:extLst>
          </p:cNvPr>
          <p:cNvSpPr>
            <a:spLocks noGrp="1"/>
          </p:cNvSpPr>
          <p:nvPr>
            <p:ph type="ftr" sz="quarter" idx="16"/>
          </p:nvPr>
        </p:nvSpPr>
        <p:spPr/>
        <p:txBody>
          <a:bodyPr/>
          <a:lstStyle/>
          <a:p>
            <a:r>
              <a:rPr lang="en-US" sz="1000" dirty="0"/>
              <a:t>For financial professional use only. Not for use with consumers. </a:t>
            </a:r>
            <a:endParaRPr lang="en-IN" sz="1000" dirty="0">
              <a:effectLst/>
            </a:endParaRPr>
          </a:p>
        </p:txBody>
      </p:sp>
      <p:sp>
        <p:nvSpPr>
          <p:cNvPr id="7" name="Slide Number Placeholder 6">
            <a:extLst>
              <a:ext uri="{FF2B5EF4-FFF2-40B4-BE49-F238E27FC236}">
                <a16:creationId xmlns:a16="http://schemas.microsoft.com/office/drawing/2014/main" id="{CAD908B1-13B8-D241-BB3E-EBC833119695}"/>
              </a:ext>
              <a:ext uri="{C183D7F6-B498-43B3-948B-1728B52AA6E4}">
                <adec:decorative xmlns:adec="http://schemas.microsoft.com/office/drawing/2017/decorative" val="1"/>
              </a:ext>
            </a:extLst>
          </p:cNvPr>
          <p:cNvSpPr>
            <a:spLocks noGrp="1"/>
          </p:cNvSpPr>
          <p:nvPr>
            <p:ph type="sldNum" sz="quarter" idx="12"/>
          </p:nvPr>
        </p:nvSpPr>
        <p:spPr/>
        <p:txBody>
          <a:bodyPr/>
          <a:lstStyle/>
          <a:p>
            <a:fld id="{DE186485-5DB6-4586-BF39-0EA5B3D5871F}" type="slidenum">
              <a:rPr lang="en-US" smtClean="0"/>
              <a:t>28</a:t>
            </a:fld>
            <a:endParaRPr lang="en-US" dirty="0"/>
          </a:p>
        </p:txBody>
      </p:sp>
    </p:spTree>
    <p:extLst>
      <p:ext uri="{BB962C8B-B14F-4D97-AF65-F5344CB8AC3E}">
        <p14:creationId xmlns:p14="http://schemas.microsoft.com/office/powerpoint/2010/main" val="229727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500"/>
                                        <p:tgtEl>
                                          <p:spTgt spid="9">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fade">
                                      <p:cBhvr>
                                        <p:cTn id="23" dur="500"/>
                                        <p:tgtEl>
                                          <p:spTgt spid="9">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fade">
                                      <p:cBhvr>
                                        <p:cTn id="27" dur="500"/>
                                        <p:tgtEl>
                                          <p:spTgt spid="9">
                                            <p:txEl>
                                              <p:pRg st="5" end="5"/>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animEffect transition="in" filter="fade">
                                      <p:cBhvr>
                                        <p:cTn id="31" dur="500"/>
                                        <p:tgtEl>
                                          <p:spTgt spid="9">
                                            <p:txEl>
                                              <p:pRg st="6" end="6"/>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animEffect transition="in" filter="fade">
                                      <p:cBhvr>
                                        <p:cTn id="35" dur="500"/>
                                        <p:tgtEl>
                                          <p:spTgt spid="9">
                                            <p:txEl>
                                              <p:pRg st="7" end="7"/>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9">
                                            <p:txEl>
                                              <p:pRg st="8" end="8"/>
                                            </p:txEl>
                                          </p:spTgt>
                                        </p:tgtEl>
                                        <p:attrNameLst>
                                          <p:attrName>style.visibility</p:attrName>
                                        </p:attrNameLst>
                                      </p:cBhvr>
                                      <p:to>
                                        <p:strVal val="visible"/>
                                      </p:to>
                                    </p:set>
                                    <p:animEffect transition="in" filter="fade">
                                      <p:cBhvr>
                                        <p:cTn id="39" dur="500"/>
                                        <p:tgtEl>
                                          <p:spTgt spid="9">
                                            <p:txEl>
                                              <p:pRg st="8" end="8"/>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9">
                                            <p:txEl>
                                              <p:pRg st="9" end="9"/>
                                            </p:txEl>
                                          </p:spTgt>
                                        </p:tgtEl>
                                        <p:attrNameLst>
                                          <p:attrName>style.visibility</p:attrName>
                                        </p:attrNameLst>
                                      </p:cBhvr>
                                      <p:to>
                                        <p:strVal val="visible"/>
                                      </p:to>
                                    </p:set>
                                    <p:animEffect transition="in" filter="fade">
                                      <p:cBhvr>
                                        <p:cTn id="43" dur="500"/>
                                        <p:tgtEl>
                                          <p:spTgt spid="9">
                                            <p:txEl>
                                              <p:pRg st="9" end="9"/>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9">
                                            <p:txEl>
                                              <p:pRg st="10" end="10"/>
                                            </p:txEl>
                                          </p:spTgt>
                                        </p:tgtEl>
                                        <p:attrNameLst>
                                          <p:attrName>style.visibility</p:attrName>
                                        </p:attrNameLst>
                                      </p:cBhvr>
                                      <p:to>
                                        <p:strVal val="visible"/>
                                      </p:to>
                                    </p:set>
                                    <p:animEffect transition="in" filter="fade">
                                      <p:cBhvr>
                                        <p:cTn id="47" dur="500"/>
                                        <p:tgtEl>
                                          <p:spTgt spid="9">
                                            <p:txEl>
                                              <p:pRg st="10" end="10"/>
                                            </p:txEl>
                                          </p:spTgt>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9">
                                            <p:txEl>
                                              <p:pRg st="11" end="11"/>
                                            </p:txEl>
                                          </p:spTgt>
                                        </p:tgtEl>
                                        <p:attrNameLst>
                                          <p:attrName>style.visibility</p:attrName>
                                        </p:attrNameLst>
                                      </p:cBhvr>
                                      <p:to>
                                        <p:strVal val="visible"/>
                                      </p:to>
                                    </p:set>
                                    <p:animEffect transition="in" filter="fade">
                                      <p:cBhvr>
                                        <p:cTn id="51" dur="500"/>
                                        <p:tgtEl>
                                          <p:spTgt spid="9">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7EA8FFD-ADEF-6F4E-BA11-42BBA357E4FB}"/>
              </a:ext>
            </a:extLst>
          </p:cNvPr>
          <p:cNvSpPr>
            <a:spLocks noGrp="1"/>
          </p:cNvSpPr>
          <p:nvPr>
            <p:ph type="title"/>
          </p:nvPr>
        </p:nvSpPr>
        <p:spPr>
          <a:xfrm>
            <a:off x="965198" y="558669"/>
            <a:ext cx="10451510" cy="925512"/>
          </a:xfrm>
        </p:spPr>
        <p:txBody>
          <a:bodyPr/>
          <a:lstStyle/>
          <a:p>
            <a:r>
              <a:rPr lang="en-US"/>
              <a:t>Next Steps </a:t>
            </a:r>
            <a:endParaRPr lang="en-US" dirty="0"/>
          </a:p>
        </p:txBody>
      </p:sp>
      <p:sp>
        <p:nvSpPr>
          <p:cNvPr id="9" name="Content Placeholder 2">
            <a:extLst>
              <a:ext uri="{FF2B5EF4-FFF2-40B4-BE49-F238E27FC236}">
                <a16:creationId xmlns:a16="http://schemas.microsoft.com/office/drawing/2014/main" id="{5ADE6872-FA1C-3943-97E4-443BB7297C01}"/>
              </a:ext>
            </a:extLst>
          </p:cNvPr>
          <p:cNvSpPr>
            <a:spLocks noGrp="1"/>
          </p:cNvSpPr>
          <p:nvPr>
            <p:ph sz="quarter" idx="13"/>
          </p:nvPr>
        </p:nvSpPr>
        <p:spPr>
          <a:xfrm>
            <a:off x="965198" y="1427031"/>
            <a:ext cx="8475982" cy="2961271"/>
          </a:xfrm>
        </p:spPr>
        <p:txBody>
          <a:bodyPr/>
          <a:lstStyle/>
          <a:p>
            <a:pPr marL="205740" lvl="2" indent="-160020">
              <a:buClr>
                <a:srgbClr val="007BC1"/>
              </a:buClr>
              <a:buFont typeface="Arial" panose="020B0604020202020204" pitchFamily="34" charset="0"/>
              <a:buChar char="•"/>
            </a:pPr>
            <a:r>
              <a:rPr lang="en-US" sz="3200" dirty="0">
                <a:latin typeface="PrudentialModern Med Medium" pitchFamily="2" charset="77"/>
              </a:rPr>
              <a:t>Determine which clients can benefit</a:t>
            </a:r>
            <a:endParaRPr lang="en-IN" sz="3200" dirty="0">
              <a:latin typeface="PrudentialModern Med Medium" pitchFamily="2" charset="77"/>
            </a:endParaRPr>
          </a:p>
          <a:p>
            <a:pPr marL="205740" lvl="2" indent="-160020">
              <a:buClr>
                <a:srgbClr val="007BC1"/>
              </a:buClr>
              <a:buFont typeface="Arial" panose="020B0604020202020204" pitchFamily="34" charset="0"/>
              <a:buChar char="•"/>
            </a:pPr>
            <a:r>
              <a:rPr lang="en-US" sz="3200" dirty="0">
                <a:latin typeface="PrudentialModern Med Medium" pitchFamily="2" charset="77"/>
              </a:rPr>
              <a:t>Look past the spreadsheet and consider:</a:t>
            </a:r>
            <a:endParaRPr lang="en-IN" sz="3200" dirty="0">
              <a:latin typeface="PrudentialModern Med Medium" pitchFamily="2" charset="77"/>
            </a:endParaRPr>
          </a:p>
          <a:p>
            <a:pPr marL="434340" lvl="3">
              <a:buClr>
                <a:schemeClr val="tx1"/>
              </a:buClr>
              <a:buSzPct val="90000"/>
              <a:buFont typeface="Courier New" panose="02070309020205020404" pitchFamily="49" charset="0"/>
              <a:buChar char="o"/>
            </a:pPr>
            <a:r>
              <a:rPr lang="en-US" sz="2800" dirty="0">
                <a:latin typeface="PrudentialModern Med Medium" pitchFamily="2" charset="77"/>
              </a:rPr>
              <a:t>Total cash value</a:t>
            </a:r>
            <a:endParaRPr lang="en-IN" sz="2800" dirty="0">
              <a:latin typeface="PrudentialModern Med Medium" pitchFamily="2" charset="77"/>
            </a:endParaRPr>
          </a:p>
          <a:p>
            <a:pPr marL="434340" lvl="3">
              <a:buClr>
                <a:schemeClr val="tx1"/>
              </a:buClr>
              <a:buSzPct val="90000"/>
              <a:buFont typeface="Courier New" panose="02070309020205020404" pitchFamily="49" charset="0"/>
              <a:buChar char="o"/>
            </a:pPr>
            <a:r>
              <a:rPr lang="en-US" sz="2800" dirty="0">
                <a:latin typeface="PrudentialModern Med Medium" pitchFamily="2" charset="77"/>
              </a:rPr>
              <a:t>All the ways to use the policy</a:t>
            </a:r>
            <a:endParaRPr lang="en-IN" sz="2800" dirty="0">
              <a:latin typeface="PrudentialModern Med Medium" pitchFamily="2" charset="77"/>
            </a:endParaRPr>
          </a:p>
          <a:p>
            <a:pPr marL="205740" lvl="2" indent="-160020">
              <a:buClr>
                <a:srgbClr val="007BC1"/>
              </a:buClr>
              <a:buFont typeface="Arial" panose="020B0604020202020204" pitchFamily="34" charset="0"/>
              <a:buChar char="•"/>
            </a:pPr>
            <a:r>
              <a:rPr lang="en-US" sz="3200" dirty="0">
                <a:latin typeface="PrudentialModern Med Medium" pitchFamily="2" charset="77"/>
              </a:rPr>
              <a:t>Empower clients to take action</a:t>
            </a:r>
            <a:endParaRPr lang="en-IN" sz="3200" dirty="0">
              <a:latin typeface="PrudentialModern Med Medium" pitchFamily="2" charset="77"/>
            </a:endParaRPr>
          </a:p>
        </p:txBody>
      </p:sp>
      <p:sp>
        <p:nvSpPr>
          <p:cNvPr id="6" name="Footer Placeholder 5">
            <a:extLst>
              <a:ext uri="{FF2B5EF4-FFF2-40B4-BE49-F238E27FC236}">
                <a16:creationId xmlns:a16="http://schemas.microsoft.com/office/drawing/2014/main" id="{DBED85FE-BBD6-B24B-B155-416EFAA9D987}"/>
              </a:ext>
              <a:ext uri="{C183D7F6-B498-43B3-948B-1728B52AA6E4}">
                <adec:decorative xmlns:adec="http://schemas.microsoft.com/office/drawing/2017/decorative" val="1"/>
              </a:ext>
            </a:extLst>
          </p:cNvPr>
          <p:cNvSpPr>
            <a:spLocks noGrp="1"/>
          </p:cNvSpPr>
          <p:nvPr>
            <p:ph type="ftr" sz="quarter" idx="16"/>
          </p:nvPr>
        </p:nvSpPr>
        <p:spPr/>
        <p:txBody>
          <a:bodyPr/>
          <a:lstStyle/>
          <a:p>
            <a:r>
              <a:rPr lang="en-US" sz="1000" dirty="0"/>
              <a:t>For financial professional use only. Not for use with consumers. </a:t>
            </a:r>
            <a:endParaRPr lang="en-IN" sz="1000" dirty="0">
              <a:effectLst/>
            </a:endParaRPr>
          </a:p>
        </p:txBody>
      </p:sp>
      <p:sp>
        <p:nvSpPr>
          <p:cNvPr id="7" name="Slide Number Placeholder 6">
            <a:extLst>
              <a:ext uri="{FF2B5EF4-FFF2-40B4-BE49-F238E27FC236}">
                <a16:creationId xmlns:a16="http://schemas.microsoft.com/office/drawing/2014/main" id="{CAD908B1-13B8-D241-BB3E-EBC833119695}"/>
              </a:ext>
              <a:ext uri="{C183D7F6-B498-43B3-948B-1728B52AA6E4}">
                <adec:decorative xmlns:adec="http://schemas.microsoft.com/office/drawing/2017/decorative" val="1"/>
              </a:ext>
            </a:extLst>
          </p:cNvPr>
          <p:cNvSpPr>
            <a:spLocks noGrp="1"/>
          </p:cNvSpPr>
          <p:nvPr>
            <p:ph type="sldNum" sz="quarter" idx="12"/>
          </p:nvPr>
        </p:nvSpPr>
        <p:spPr/>
        <p:txBody>
          <a:bodyPr/>
          <a:lstStyle/>
          <a:p>
            <a:fld id="{DE186485-5DB6-4586-BF39-0EA5B3D5871F}" type="slidenum">
              <a:rPr lang="en-US" smtClean="0"/>
              <a:t>29</a:t>
            </a:fld>
            <a:endParaRPr lang="en-US" dirty="0"/>
          </a:p>
        </p:txBody>
      </p:sp>
    </p:spTree>
    <p:extLst>
      <p:ext uri="{BB962C8B-B14F-4D97-AF65-F5344CB8AC3E}">
        <p14:creationId xmlns:p14="http://schemas.microsoft.com/office/powerpoint/2010/main" val="825998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500"/>
                                        <p:tgtEl>
                                          <p:spTgt spid="9">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fade">
                                      <p:cBhvr>
                                        <p:cTn id="23"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975D6F81-E031-2647-9ABA-6376B885A3F0}"/>
              </a:ext>
            </a:extLst>
          </p:cNvPr>
          <p:cNvSpPr>
            <a:spLocks noGrp="1"/>
          </p:cNvSpPr>
          <p:nvPr>
            <p:ph type="title"/>
          </p:nvPr>
        </p:nvSpPr>
        <p:spPr>
          <a:xfrm>
            <a:off x="965198" y="973223"/>
            <a:ext cx="10702114" cy="925512"/>
          </a:xfrm>
        </p:spPr>
        <p:txBody>
          <a:bodyPr/>
          <a:lstStyle/>
          <a:p>
            <a:r>
              <a:rPr lang="en-US" dirty="0"/>
              <a:t>Agenda</a:t>
            </a:r>
          </a:p>
        </p:txBody>
      </p:sp>
      <p:pic>
        <p:nvPicPr>
          <p:cNvPr id="19" name="Content Placeholder 18">
            <a:extLst>
              <a:ext uri="{FF2B5EF4-FFF2-40B4-BE49-F238E27FC236}">
                <a16:creationId xmlns:a16="http://schemas.microsoft.com/office/drawing/2014/main" id="{91A06360-49DA-2145-AD26-1515B4379368}"/>
              </a:ext>
              <a:ext uri="{C183D7F6-B498-43B3-948B-1728B52AA6E4}">
                <adec:decorative xmlns:adec="http://schemas.microsoft.com/office/drawing/2017/decorative" val="1"/>
              </a:ext>
            </a:extLst>
          </p:cNvPr>
          <p:cNvPicPr>
            <a:picLocks noGrp="1" noChangeAspect="1"/>
          </p:cNvPicPr>
          <p:nvPr>
            <p:ph sz="quarter" idx="13"/>
          </p:nvPr>
        </p:nvPicPr>
        <p:blipFill>
          <a:blip r:embed="rId3"/>
          <a:stretch>
            <a:fillRect/>
          </a:stretch>
        </p:blipFill>
        <p:spPr>
          <a:xfrm>
            <a:off x="575782" y="1898735"/>
            <a:ext cx="11616216" cy="4937040"/>
          </a:xfrm>
        </p:spPr>
      </p:pic>
      <p:sp>
        <p:nvSpPr>
          <p:cNvPr id="20" name="Content Placeholder 2">
            <a:extLst>
              <a:ext uri="{FF2B5EF4-FFF2-40B4-BE49-F238E27FC236}">
                <a16:creationId xmlns:a16="http://schemas.microsoft.com/office/drawing/2014/main" id="{7C4440D1-E2D3-1048-B444-064890ABF474}"/>
              </a:ext>
            </a:extLst>
          </p:cNvPr>
          <p:cNvSpPr>
            <a:spLocks noGrp="1"/>
          </p:cNvSpPr>
          <p:nvPr>
            <p:ph sz="quarter" idx="17"/>
          </p:nvPr>
        </p:nvSpPr>
        <p:spPr>
          <a:xfrm>
            <a:off x="965200" y="2449951"/>
            <a:ext cx="6510638" cy="1196975"/>
          </a:xfrm>
        </p:spPr>
        <p:txBody>
          <a:bodyPr>
            <a:noAutofit/>
          </a:bodyPr>
          <a:lstStyle/>
          <a:p>
            <a:r>
              <a:rPr lang="en-US" sz="2600" b="1" dirty="0">
                <a:solidFill>
                  <a:schemeClr val="bg2"/>
                </a:solidFill>
                <a:latin typeface="PrudentialModern SemCond Bold S" pitchFamily="2" charset="77"/>
              </a:rPr>
              <a:t>The Often-Overlooked Tax Advantages </a:t>
            </a:r>
          </a:p>
          <a:p>
            <a:r>
              <a:rPr lang="en-US" sz="2600" b="1" dirty="0">
                <a:solidFill>
                  <a:schemeClr val="bg2"/>
                </a:solidFill>
                <a:latin typeface="PrudentialModern SemCond Bold S" pitchFamily="2" charset="77"/>
              </a:rPr>
              <a:t>The Three Ls of Life Insurance </a:t>
            </a:r>
          </a:p>
          <a:p>
            <a:r>
              <a:rPr lang="en-US" sz="2600" b="1" dirty="0">
                <a:solidFill>
                  <a:schemeClr val="bg2"/>
                </a:solidFill>
                <a:latin typeface="PrudentialModern SemCond Bold S" pitchFamily="2" charset="77"/>
              </a:rPr>
              <a:t>Client Profiles </a:t>
            </a:r>
          </a:p>
        </p:txBody>
      </p:sp>
      <p:sp>
        <p:nvSpPr>
          <p:cNvPr id="6" name="Footer Placeholder 5">
            <a:extLst>
              <a:ext uri="{FF2B5EF4-FFF2-40B4-BE49-F238E27FC236}">
                <a16:creationId xmlns:a16="http://schemas.microsoft.com/office/drawing/2014/main" id="{9AAE1F3B-67CA-7F43-BA60-0786A968D6A0}"/>
              </a:ext>
              <a:ext uri="{C183D7F6-B498-43B3-948B-1728B52AA6E4}">
                <adec:decorative xmlns:adec="http://schemas.microsoft.com/office/drawing/2017/decorative" val="1"/>
              </a:ext>
            </a:extLst>
          </p:cNvPr>
          <p:cNvSpPr>
            <a:spLocks noGrp="1"/>
          </p:cNvSpPr>
          <p:nvPr>
            <p:ph type="ftr" sz="quarter" idx="15"/>
          </p:nvPr>
        </p:nvSpPr>
        <p:spPr/>
        <p:txBody>
          <a:bodyPr/>
          <a:lstStyle/>
          <a:p>
            <a:r>
              <a:rPr lang="en-US" dirty="0"/>
              <a:t>For financial professional use only. Not for use with consumers. </a:t>
            </a:r>
            <a:endParaRPr lang="en-IN" dirty="0"/>
          </a:p>
        </p:txBody>
      </p:sp>
      <p:sp>
        <p:nvSpPr>
          <p:cNvPr id="7" name="Slide Number Placeholder 6">
            <a:extLst>
              <a:ext uri="{FF2B5EF4-FFF2-40B4-BE49-F238E27FC236}">
                <a16:creationId xmlns:a16="http://schemas.microsoft.com/office/drawing/2014/main" id="{52EF6B78-EA04-5D46-8941-141B80653D5B}"/>
              </a:ext>
            </a:extLst>
          </p:cNvPr>
          <p:cNvSpPr>
            <a:spLocks noGrp="1"/>
          </p:cNvSpPr>
          <p:nvPr>
            <p:ph type="sldNum" sz="quarter" idx="12"/>
          </p:nvPr>
        </p:nvSpPr>
        <p:spPr/>
        <p:txBody>
          <a:bodyPr/>
          <a:lstStyle/>
          <a:p>
            <a:fld id="{DE186485-5DB6-4586-BF39-0EA5B3D5871F}" type="slidenum">
              <a:rPr lang="en-US" smtClean="0"/>
              <a:t>3</a:t>
            </a:fld>
            <a:endParaRPr lang="en-US" dirty="0"/>
          </a:p>
        </p:txBody>
      </p:sp>
    </p:spTree>
    <p:extLst>
      <p:ext uri="{BB962C8B-B14F-4D97-AF65-F5344CB8AC3E}">
        <p14:creationId xmlns:p14="http://schemas.microsoft.com/office/powerpoint/2010/main" val="2262415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fade">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fade">
                                      <p:cBhvr>
                                        <p:cTn id="17"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CC8B176-5FCF-F448-8B56-8CB5AB771980}"/>
              </a:ext>
            </a:extLst>
          </p:cNvPr>
          <p:cNvSpPr>
            <a:spLocks noGrp="1"/>
          </p:cNvSpPr>
          <p:nvPr>
            <p:ph type="title"/>
          </p:nvPr>
        </p:nvSpPr>
        <p:spPr>
          <a:xfrm>
            <a:off x="965435" y="1087415"/>
            <a:ext cx="10702114" cy="925512"/>
          </a:xfrm>
        </p:spPr>
        <p:txBody>
          <a:bodyPr/>
          <a:lstStyle/>
          <a:p>
            <a:pPr algn="ctr"/>
            <a:r>
              <a:rPr lang="en-US"/>
              <a:t>What Can I Answer for You?</a:t>
            </a:r>
            <a:endParaRPr lang="en-US" dirty="0"/>
          </a:p>
        </p:txBody>
      </p:sp>
      <p:pic>
        <p:nvPicPr>
          <p:cNvPr id="18" name="Content Placeholder 17">
            <a:extLst>
              <a:ext uri="{FF2B5EF4-FFF2-40B4-BE49-F238E27FC236}">
                <a16:creationId xmlns:a16="http://schemas.microsoft.com/office/drawing/2014/main" id="{5651C26B-5B7D-0F43-9AF9-2DB1F4EB14EE}"/>
              </a:ext>
              <a:ext uri="{C183D7F6-B498-43B3-948B-1728B52AA6E4}">
                <adec:decorative xmlns:adec="http://schemas.microsoft.com/office/drawing/2017/decorative" val="1"/>
              </a:ext>
            </a:extLst>
          </p:cNvPr>
          <p:cNvPicPr>
            <a:picLocks noGrp="1" noChangeAspect="1"/>
          </p:cNvPicPr>
          <p:nvPr>
            <p:ph sz="quarter" idx="13"/>
          </p:nvPr>
        </p:nvPicPr>
        <p:blipFill>
          <a:blip r:embed="rId3">
            <a:alphaModFix amt="51000"/>
          </a:blip>
          <a:stretch>
            <a:fillRect/>
          </a:stretch>
        </p:blipFill>
        <p:spPr>
          <a:xfrm>
            <a:off x="4085200" y="2414335"/>
            <a:ext cx="4021597" cy="2546844"/>
          </a:xfrm>
          <a:prstGeom prst="rect">
            <a:avLst/>
          </a:prstGeom>
        </p:spPr>
      </p:pic>
      <p:sp>
        <p:nvSpPr>
          <p:cNvPr id="19" name="Content Placeholder 18">
            <a:extLst>
              <a:ext uri="{FF2B5EF4-FFF2-40B4-BE49-F238E27FC236}">
                <a16:creationId xmlns:a16="http://schemas.microsoft.com/office/drawing/2014/main" id="{5BF533B2-6074-7F44-B39A-24F288595C07}"/>
              </a:ext>
            </a:extLst>
          </p:cNvPr>
          <p:cNvSpPr>
            <a:spLocks noGrp="1"/>
          </p:cNvSpPr>
          <p:nvPr>
            <p:ph sz="quarter" idx="17"/>
          </p:nvPr>
        </p:nvSpPr>
        <p:spPr>
          <a:xfrm>
            <a:off x="4202110" y="3090533"/>
            <a:ext cx="3787775" cy="1196975"/>
          </a:xfrm>
          <a:prstGeom prst="rect">
            <a:avLst/>
          </a:prstGeom>
        </p:spPr>
        <p:txBody>
          <a:bodyPr wrap="square">
            <a:spAutoFit/>
          </a:bodyPr>
          <a:lstStyle/>
          <a:p>
            <a:pPr algn="ctr"/>
            <a:r>
              <a:rPr lang="en-US" sz="6000" b="1">
                <a:solidFill>
                  <a:srgbClr val="2577C2"/>
                </a:solidFill>
                <a:latin typeface="PrudentialModern SemCond Bold S" pitchFamily="2" charset="77"/>
              </a:rPr>
              <a:t>Thank you!</a:t>
            </a:r>
            <a:endParaRPr lang="en-US" sz="6000" b="1" dirty="0">
              <a:solidFill>
                <a:srgbClr val="2577C2"/>
              </a:solidFill>
              <a:latin typeface="PrudentialModern SemCond Bold S" pitchFamily="2" charset="77"/>
            </a:endParaRPr>
          </a:p>
        </p:txBody>
      </p:sp>
      <p:sp>
        <p:nvSpPr>
          <p:cNvPr id="6" name="Footer Placeholder 5">
            <a:extLst>
              <a:ext uri="{FF2B5EF4-FFF2-40B4-BE49-F238E27FC236}">
                <a16:creationId xmlns:a16="http://schemas.microsoft.com/office/drawing/2014/main" id="{0AD28584-F605-D749-A73B-DC9615B80E74}"/>
              </a:ext>
              <a:ext uri="{C183D7F6-B498-43B3-948B-1728B52AA6E4}">
                <adec:decorative xmlns:adec="http://schemas.microsoft.com/office/drawing/2017/decorative" val="1"/>
              </a:ext>
            </a:extLst>
          </p:cNvPr>
          <p:cNvSpPr>
            <a:spLocks noGrp="1"/>
          </p:cNvSpPr>
          <p:nvPr>
            <p:ph type="ftr" sz="quarter" idx="15"/>
          </p:nvPr>
        </p:nvSpPr>
        <p:spPr/>
        <p:txBody>
          <a:bodyPr/>
          <a:lstStyle/>
          <a:p>
            <a:r>
              <a:rPr lang="en-US" dirty="0"/>
              <a:t>For financial professional use only. Not for use with consumers. </a:t>
            </a:r>
            <a:endParaRPr lang="en-IN" dirty="0"/>
          </a:p>
        </p:txBody>
      </p:sp>
      <p:sp>
        <p:nvSpPr>
          <p:cNvPr id="7" name="Slide Number Placeholder 6">
            <a:extLst>
              <a:ext uri="{FF2B5EF4-FFF2-40B4-BE49-F238E27FC236}">
                <a16:creationId xmlns:a16="http://schemas.microsoft.com/office/drawing/2014/main" id="{8081A80D-E2A1-8A4D-BEA3-8C001832CB98}"/>
              </a:ext>
              <a:ext uri="{C183D7F6-B498-43B3-948B-1728B52AA6E4}">
                <adec:decorative xmlns:adec="http://schemas.microsoft.com/office/drawing/2017/decorative" val="1"/>
              </a:ext>
            </a:extLst>
          </p:cNvPr>
          <p:cNvSpPr>
            <a:spLocks noGrp="1"/>
          </p:cNvSpPr>
          <p:nvPr>
            <p:ph type="sldNum" sz="quarter" idx="12"/>
          </p:nvPr>
        </p:nvSpPr>
        <p:spPr/>
        <p:txBody>
          <a:bodyPr/>
          <a:lstStyle/>
          <a:p>
            <a:fld id="{DE186485-5DB6-4586-BF39-0EA5B3D5871F}" type="slidenum">
              <a:rPr lang="en-US" smtClean="0"/>
              <a:t>30</a:t>
            </a:fld>
            <a:endParaRPr lang="en-US" dirty="0"/>
          </a:p>
        </p:txBody>
      </p:sp>
    </p:spTree>
    <p:extLst>
      <p:ext uri="{BB962C8B-B14F-4D97-AF65-F5344CB8AC3E}">
        <p14:creationId xmlns:p14="http://schemas.microsoft.com/office/powerpoint/2010/main" val="2337380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910185E-9FC9-504F-8E79-C760865231CA}"/>
              </a:ext>
            </a:extLst>
          </p:cNvPr>
          <p:cNvSpPr>
            <a:spLocks noGrp="1"/>
          </p:cNvSpPr>
          <p:nvPr>
            <p:ph type="title"/>
          </p:nvPr>
        </p:nvSpPr>
        <p:spPr>
          <a:xfrm>
            <a:off x="965200" y="558669"/>
            <a:ext cx="10451510" cy="925512"/>
          </a:xfrm>
        </p:spPr>
        <p:txBody>
          <a:bodyPr/>
          <a:lstStyle/>
          <a:p>
            <a:r>
              <a:rPr lang="en-US"/>
              <a:t>Important Information</a:t>
            </a:r>
            <a:endParaRPr lang="en-US" dirty="0"/>
          </a:p>
        </p:txBody>
      </p:sp>
      <p:sp>
        <p:nvSpPr>
          <p:cNvPr id="9" name="Content Placeholder 2">
            <a:extLst>
              <a:ext uri="{FF2B5EF4-FFF2-40B4-BE49-F238E27FC236}">
                <a16:creationId xmlns:a16="http://schemas.microsoft.com/office/drawing/2014/main" id="{429E0546-44CC-3746-8E2D-D8ECC5E2462A}"/>
              </a:ext>
            </a:extLst>
          </p:cNvPr>
          <p:cNvSpPr>
            <a:spLocks noGrp="1"/>
          </p:cNvSpPr>
          <p:nvPr>
            <p:ph sz="quarter" idx="13"/>
          </p:nvPr>
        </p:nvSpPr>
        <p:spPr>
          <a:xfrm>
            <a:off x="965198" y="1734766"/>
            <a:ext cx="10704831" cy="4302418"/>
          </a:xfrm>
          <a:ln>
            <a:noFill/>
          </a:ln>
        </p:spPr>
        <p:txBody>
          <a:bodyPr>
            <a:noAutofit/>
          </a:bodyPr>
          <a:lstStyle/>
          <a:p>
            <a:pPr marL="0" lvl="1" indent="0">
              <a:lnSpc>
                <a:spcPct val="110000"/>
              </a:lnSpc>
              <a:spcBef>
                <a:spcPts val="400"/>
              </a:spcBef>
              <a:buClrTx/>
              <a:buNone/>
            </a:pPr>
            <a:r>
              <a:rPr lang="en-US" sz="1200">
                <a:solidFill>
                  <a:schemeClr val="accent6">
                    <a:lumMod val="50000"/>
                  </a:schemeClr>
                </a:solidFill>
                <a:latin typeface="PRUDENTIALMODERN MEDIUM CONDENS" pitchFamily="2" charset="77"/>
              </a:rPr>
              <a:t>The BenefitAccess Rider is an optional rider that accelerates the life insurance death benefit when the insured is terminally ill or is chronically ill as defined in the rider. It is not Long-Term Care (LTC) insurance. Benefits received under the rider will reduce and may deplete the death benefit. Electing the BenefitAccess Rider results in an additional charge and underwriting requirements. Some benefit payments may be subject to a fee. Other terms and conditions apply and can vary by state. Clients should consult their tax and legal advisors.</a:t>
            </a:r>
          </a:p>
          <a:p>
            <a:pPr marL="0" lvl="1" indent="0">
              <a:lnSpc>
                <a:spcPct val="110000"/>
              </a:lnSpc>
              <a:spcBef>
                <a:spcPts val="400"/>
              </a:spcBef>
              <a:buClrTx/>
              <a:buNone/>
            </a:pPr>
            <a:r>
              <a:rPr lang="en-US" sz="1200">
                <a:solidFill>
                  <a:schemeClr val="accent6">
                    <a:lumMod val="50000"/>
                  </a:schemeClr>
                </a:solidFill>
                <a:latin typeface="PRUDENTIALMODERN MEDIUM CONDENS" pitchFamily="2" charset="77"/>
              </a:rPr>
              <a:t>PruLife Custom Premier II and VUL Protector are issued by ​Pruco Life Insurance Company (except in NY) and Pruco Life Insurance Company of New Jersey (in NY). Both are Prudential Financial companies located in Newark, NJ. Securities products and services offered through Pruco Securities, LLC, a Prudential Financial company, 751 Broad Street, Newark, NJ 07102-3777.</a:t>
            </a:r>
          </a:p>
          <a:p>
            <a:pPr marL="0" lvl="1" indent="0">
              <a:lnSpc>
                <a:spcPct val="110000"/>
              </a:lnSpc>
              <a:spcBef>
                <a:spcPts val="400"/>
              </a:spcBef>
              <a:buClrTx/>
              <a:buNone/>
            </a:pPr>
            <a:r>
              <a:rPr lang="en-US" sz="1200">
                <a:solidFill>
                  <a:schemeClr val="accent6">
                    <a:lumMod val="50000"/>
                  </a:schemeClr>
                </a:solidFill>
                <a:latin typeface="PRUDENTIALMODERN MEDIUM CONDENS" pitchFamily="2" charset="77"/>
              </a:rPr>
              <a:t>This material is being provided for informational or educational purposes only and does not take into account the investment objectives or financial situation of any clients or prospective clients. The information is not intended as investment advice and is not a recommendation about managing or investing a client’s retirement savings. Clients seeking information regarding their particular investment needs should contact a financial professional.​</a:t>
            </a:r>
          </a:p>
          <a:p>
            <a:pPr algn="l"/>
            <a:r>
              <a:rPr lang="en-US" sz="1200">
                <a:solidFill>
                  <a:schemeClr val="accent6">
                    <a:lumMod val="50000"/>
                  </a:schemeClr>
                </a:solidFill>
                <a:latin typeface="PRUDENTIALMODERN BOLD CONDENSED" pitchFamily="2" charset="77"/>
              </a:rPr>
              <a:t>Clients should consider the investment objectives, risks, and charges and expenses carefully before investing in the contract and/or underlying portfolios. The prospectus and, if available, the summary prospectus contain this information as well as other important information. A copy of the prospectus(es) may be obtained by contacting your Prudential Life Wholesaler or from prudential.com. Clients should read the prospectus(es) carefully before investing.</a:t>
            </a:r>
          </a:p>
          <a:p>
            <a:pPr algn="l"/>
            <a:r>
              <a:rPr lang="en-US" sz="1200">
                <a:solidFill>
                  <a:schemeClr val="accent6">
                    <a:lumMod val="50000"/>
                  </a:schemeClr>
                </a:solidFill>
                <a:latin typeface="PRUDENTIALMODERN BOLD CONDENSED" pitchFamily="2" charset="77"/>
              </a:rPr>
              <a:t>It is possible to lose money by investing in securities.</a:t>
            </a:r>
          </a:p>
          <a:p>
            <a:pPr marL="0" lvl="4" indent="0">
              <a:buNone/>
            </a:pPr>
            <a:r>
              <a:rPr lang="en-US" sz="1200">
                <a:solidFill>
                  <a:schemeClr val="accent6">
                    <a:lumMod val="50000"/>
                  </a:schemeClr>
                </a:solidFill>
                <a:latin typeface="PRUDENTIALMODERN MEDIUM CONDENS" pitchFamily="2" charset="77"/>
              </a:rPr>
              <a:t>© 2022 Prudential Financial, Inc. and its related entities.</a:t>
            </a:r>
          </a:p>
          <a:p>
            <a:pPr marL="0" lvl="4" indent="0">
              <a:buNone/>
            </a:pPr>
            <a:r>
              <a:rPr lang="en-US" sz="1200">
                <a:solidFill>
                  <a:schemeClr val="accent6">
                    <a:lumMod val="50000"/>
                  </a:schemeClr>
                </a:solidFill>
                <a:latin typeface="PRUDENTIALMODERN MEDIUM CONDENS" pitchFamily="2" charset="77"/>
              </a:rPr>
              <a:t>Investment and insurance products are:</a:t>
            </a:r>
          </a:p>
          <a:p>
            <a:pPr marL="0" lvl="4" indent="0">
              <a:buNone/>
            </a:pPr>
            <a:r>
              <a:rPr lang="en-US" sz="1200">
                <a:solidFill>
                  <a:schemeClr val="accent6">
                    <a:lumMod val="50000"/>
                  </a:schemeClr>
                </a:solidFill>
                <a:latin typeface="PRUDENTIALMODERN MEDIUM CONDENS" pitchFamily="2" charset="77"/>
              </a:rPr>
              <a:t>Not FDIC insured.</a:t>
            </a:r>
          </a:p>
          <a:p>
            <a:pPr marL="0" lvl="4" indent="0">
              <a:buNone/>
            </a:pPr>
            <a:r>
              <a:rPr lang="en-US" sz="1200">
                <a:solidFill>
                  <a:schemeClr val="accent6">
                    <a:lumMod val="50000"/>
                  </a:schemeClr>
                </a:solidFill>
                <a:latin typeface="PRUDENTIALMODERN MEDIUM CONDENS" pitchFamily="2" charset="77"/>
              </a:rPr>
              <a:t>Not insured by any federal government agency.</a:t>
            </a:r>
          </a:p>
          <a:p>
            <a:pPr marL="0" lvl="4" indent="0">
              <a:buNone/>
            </a:pPr>
            <a:r>
              <a:rPr lang="en-US" sz="1200">
                <a:solidFill>
                  <a:schemeClr val="accent6">
                    <a:lumMod val="50000"/>
                  </a:schemeClr>
                </a:solidFill>
                <a:latin typeface="PRUDENTIALMODERN MEDIUM CONDENS" pitchFamily="2" charset="77"/>
              </a:rPr>
              <a:t>Not a deposit or other obligation of, or guaranteed by, the bank or any of its affiliates.</a:t>
            </a:r>
          </a:p>
          <a:p>
            <a:pPr marL="0" lvl="4" indent="0">
              <a:buNone/>
            </a:pPr>
            <a:r>
              <a:rPr lang="en-US" sz="1200">
                <a:solidFill>
                  <a:schemeClr val="accent6">
                    <a:lumMod val="50000"/>
                  </a:schemeClr>
                </a:solidFill>
                <a:latin typeface="PRUDENTIALMODERN MEDIUM CONDENS" pitchFamily="2" charset="77"/>
              </a:rPr>
              <a:t>Subject to investment risks, including possible loss of the principal amount invested.</a:t>
            </a:r>
          </a:p>
          <a:p>
            <a:pPr marL="1828800" lvl="4" indent="0">
              <a:buNone/>
            </a:pPr>
            <a:endParaRPr lang="en-US" sz="1200">
              <a:solidFill>
                <a:schemeClr val="accent6">
                  <a:lumMod val="50000"/>
                </a:schemeClr>
              </a:solidFill>
            </a:endParaRPr>
          </a:p>
          <a:p>
            <a:pPr algn="l"/>
            <a:endParaRPr lang="en-US" sz="1200" b="0" dirty="0">
              <a:solidFill>
                <a:schemeClr val="accent6">
                  <a:lumMod val="50000"/>
                </a:schemeClr>
              </a:solidFill>
              <a:latin typeface="+mj-lt"/>
            </a:endParaRPr>
          </a:p>
        </p:txBody>
      </p:sp>
      <p:sp>
        <p:nvSpPr>
          <p:cNvPr id="10" name="Text Placeholder 20">
            <a:extLst>
              <a:ext uri="{FF2B5EF4-FFF2-40B4-BE49-F238E27FC236}">
                <a16:creationId xmlns:a16="http://schemas.microsoft.com/office/drawing/2014/main" id="{487D0AE3-EFCB-4F42-9EAB-D4FC0F462D45}"/>
              </a:ext>
            </a:extLst>
          </p:cNvPr>
          <p:cNvSpPr>
            <a:spLocks noGrp="1"/>
          </p:cNvSpPr>
          <p:nvPr>
            <p:ph type="body" sz="quarter" idx="15"/>
          </p:nvPr>
        </p:nvSpPr>
        <p:spPr>
          <a:xfrm>
            <a:off x="965198" y="5990198"/>
            <a:ext cx="9779002" cy="658251"/>
          </a:xfrm>
        </p:spPr>
        <p:txBody>
          <a:bodyPr>
            <a:normAutofit/>
          </a:bodyPr>
          <a:lstStyle/>
          <a:p>
            <a:r>
              <a:rPr lang="en-US" sz="1000" dirty="0">
                <a:latin typeface="PrudentialModern Med Medium" pitchFamily="2" charset="77"/>
              </a:rPr>
              <a:t>For financial professional use only. Not for use with consumers. </a:t>
            </a:r>
          </a:p>
          <a:p>
            <a:r>
              <a:rPr lang="en-US" sz="1000" dirty="0">
                <a:latin typeface="PrudentialModern Med Medium" pitchFamily="2" charset="77"/>
              </a:rPr>
              <a:t>ISG_PP_ILI105_01	</a:t>
            </a:r>
            <a:r>
              <a:rPr lang="en-US" dirty="0"/>
              <a:t> </a:t>
            </a:r>
            <a:r>
              <a:rPr lang="en-US" sz="1000" dirty="0"/>
              <a:t>1057490-00001-00</a:t>
            </a:r>
          </a:p>
          <a:p>
            <a:endParaRPr lang="en-US" sz="1000" dirty="0">
              <a:latin typeface="PrudentialModern Med Medium" pitchFamily="2" charset="77"/>
            </a:endParaRPr>
          </a:p>
        </p:txBody>
      </p:sp>
      <p:sp>
        <p:nvSpPr>
          <p:cNvPr id="7" name="Slide Number Placeholder 6">
            <a:extLst>
              <a:ext uri="{FF2B5EF4-FFF2-40B4-BE49-F238E27FC236}">
                <a16:creationId xmlns:a16="http://schemas.microsoft.com/office/drawing/2014/main" id="{A26D38D9-7628-3143-8E76-3ACD562FA1F4}"/>
              </a:ext>
              <a:ext uri="{C183D7F6-B498-43B3-948B-1728B52AA6E4}">
                <adec:decorative xmlns:adec="http://schemas.microsoft.com/office/drawing/2017/decorative" val="1"/>
              </a:ext>
            </a:extLst>
          </p:cNvPr>
          <p:cNvSpPr>
            <a:spLocks noGrp="1"/>
          </p:cNvSpPr>
          <p:nvPr>
            <p:ph type="sldNum" sz="quarter" idx="12"/>
          </p:nvPr>
        </p:nvSpPr>
        <p:spPr/>
        <p:txBody>
          <a:bodyPr/>
          <a:lstStyle/>
          <a:p>
            <a:fld id="{DE186485-5DB6-4586-BF39-0EA5B3D5871F}" type="slidenum">
              <a:rPr lang="en-US" smtClean="0"/>
              <a:t>31</a:t>
            </a:fld>
            <a:endParaRPr lang="en-US" dirty="0"/>
          </a:p>
        </p:txBody>
      </p:sp>
    </p:spTree>
    <p:extLst>
      <p:ext uri="{BB962C8B-B14F-4D97-AF65-F5344CB8AC3E}">
        <p14:creationId xmlns:p14="http://schemas.microsoft.com/office/powerpoint/2010/main" val="1507924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43CFA-E604-994A-B881-1AFE45A5991D}"/>
              </a:ext>
            </a:extLst>
          </p:cNvPr>
          <p:cNvSpPr>
            <a:spLocks noGrp="1"/>
          </p:cNvSpPr>
          <p:nvPr>
            <p:ph type="ctrTitle"/>
          </p:nvPr>
        </p:nvSpPr>
        <p:spPr>
          <a:xfrm>
            <a:off x="914400" y="2489996"/>
            <a:ext cx="10534650" cy="2387600"/>
          </a:xfrm>
        </p:spPr>
        <p:txBody>
          <a:bodyPr>
            <a:normAutofit/>
          </a:bodyPr>
          <a:lstStyle/>
          <a:p>
            <a:r>
              <a:rPr lang="en-US"/>
              <a:t>The Often-Overlooked Tax Advantages </a:t>
            </a:r>
            <a:br>
              <a:rPr lang="en-US"/>
            </a:br>
            <a:endParaRPr lang="en-US" dirty="0"/>
          </a:p>
        </p:txBody>
      </p:sp>
      <p:sp>
        <p:nvSpPr>
          <p:cNvPr id="10" name="Slide Number Placeholder 9">
            <a:extLst>
              <a:ext uri="{FF2B5EF4-FFF2-40B4-BE49-F238E27FC236}">
                <a16:creationId xmlns:a16="http://schemas.microsoft.com/office/drawing/2014/main" id="{30D6DEDA-F3D6-4645-966B-5F4595FB19FE}"/>
              </a:ext>
              <a:ext uri="{C183D7F6-B498-43B3-948B-1728B52AA6E4}">
                <adec:decorative xmlns:adec="http://schemas.microsoft.com/office/drawing/2017/decorative" val="1"/>
              </a:ext>
            </a:extLst>
          </p:cNvPr>
          <p:cNvSpPr>
            <a:spLocks noGrp="1"/>
          </p:cNvSpPr>
          <p:nvPr>
            <p:ph type="sldNum" sz="quarter" idx="4"/>
          </p:nvPr>
        </p:nvSpPr>
        <p:spPr/>
        <p:txBody>
          <a:bodyPr/>
          <a:lstStyle/>
          <a:p>
            <a:fld id="{D954DC96-45D9-CF43-9A2A-AB91C64B1668}" type="slidenum">
              <a:rPr lang="en-US" smtClean="0"/>
              <a:t>4</a:t>
            </a:fld>
            <a:endParaRPr lang="en-US" dirty="0"/>
          </a:p>
        </p:txBody>
      </p:sp>
      <p:sp>
        <p:nvSpPr>
          <p:cNvPr id="9" name="Footer Placeholder 8">
            <a:extLst>
              <a:ext uri="{FF2B5EF4-FFF2-40B4-BE49-F238E27FC236}">
                <a16:creationId xmlns:a16="http://schemas.microsoft.com/office/drawing/2014/main" id="{C67A6CEA-1A5C-9447-9B46-D301DD53D788}"/>
              </a:ext>
              <a:ext uri="{C183D7F6-B498-43B3-948B-1728B52AA6E4}">
                <adec:decorative xmlns:adec="http://schemas.microsoft.com/office/drawing/2017/decorative" val="1"/>
              </a:ext>
            </a:extLst>
          </p:cNvPr>
          <p:cNvSpPr>
            <a:spLocks noGrp="1"/>
          </p:cNvSpPr>
          <p:nvPr>
            <p:ph type="ftr" sz="quarter" idx="16"/>
          </p:nvPr>
        </p:nvSpPr>
        <p:spPr/>
        <p:txBody>
          <a:bodyPr/>
          <a:lstStyle/>
          <a:p>
            <a:r>
              <a:rPr lang="en-US" dirty="0"/>
              <a:t>For financial professional use only. Not for use with consumers. </a:t>
            </a:r>
          </a:p>
        </p:txBody>
      </p:sp>
    </p:spTree>
    <p:extLst>
      <p:ext uri="{BB962C8B-B14F-4D97-AF65-F5344CB8AC3E}">
        <p14:creationId xmlns:p14="http://schemas.microsoft.com/office/powerpoint/2010/main" val="1959798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F25C3A6-B9AE-E943-BF25-12E843FBBE87}"/>
              </a:ext>
            </a:extLst>
          </p:cNvPr>
          <p:cNvSpPr>
            <a:spLocks noGrp="1"/>
          </p:cNvSpPr>
          <p:nvPr>
            <p:ph type="title"/>
          </p:nvPr>
        </p:nvSpPr>
        <p:spPr>
          <a:xfrm>
            <a:off x="969264" y="872532"/>
            <a:ext cx="10515600" cy="925512"/>
          </a:xfrm>
        </p:spPr>
        <p:txBody>
          <a:bodyPr>
            <a:normAutofit/>
          </a:bodyPr>
          <a:lstStyle/>
          <a:p>
            <a:r>
              <a:rPr lang="en-US" sz="6000" dirty="0"/>
              <a:t>Tax Advantages</a:t>
            </a:r>
          </a:p>
        </p:txBody>
      </p:sp>
      <p:graphicFrame>
        <p:nvGraphicFramePr>
          <p:cNvPr id="20" name="Content Placeholder 19">
            <a:extLst>
              <a:ext uri="{FF2B5EF4-FFF2-40B4-BE49-F238E27FC236}">
                <a16:creationId xmlns:a16="http://schemas.microsoft.com/office/drawing/2014/main" id="{92AE0BF1-BA3D-474C-8384-46375DA61F01}"/>
              </a:ext>
            </a:extLst>
          </p:cNvPr>
          <p:cNvGraphicFramePr>
            <a:graphicFrameLocks noGrp="1"/>
          </p:cNvGraphicFramePr>
          <p:nvPr>
            <p:ph idx="1"/>
            <p:extLst>
              <p:ext uri="{D42A27DB-BD31-4B8C-83A1-F6EECF244321}">
                <p14:modId xmlns:p14="http://schemas.microsoft.com/office/powerpoint/2010/main" val="3477324786"/>
              </p:ext>
            </p:extLst>
          </p:nvPr>
        </p:nvGraphicFramePr>
        <p:xfrm>
          <a:off x="1102850" y="1798044"/>
          <a:ext cx="10515600" cy="4017967"/>
        </p:xfrm>
        <a:graphic>
          <a:graphicData uri="http://schemas.openxmlformats.org/drawingml/2006/table">
            <a:tbl>
              <a:tblPr firstRow="1" bandRow="1"/>
              <a:tblGrid>
                <a:gridCol w="2265583">
                  <a:extLst>
                    <a:ext uri="{9D8B030D-6E8A-4147-A177-3AD203B41FA5}">
                      <a16:colId xmlns:a16="http://schemas.microsoft.com/office/drawing/2014/main" val="2007443200"/>
                    </a:ext>
                  </a:extLst>
                </a:gridCol>
                <a:gridCol w="8250017">
                  <a:extLst>
                    <a:ext uri="{9D8B030D-6E8A-4147-A177-3AD203B41FA5}">
                      <a16:colId xmlns:a16="http://schemas.microsoft.com/office/drawing/2014/main" val="622409836"/>
                    </a:ext>
                  </a:extLst>
                </a:gridCol>
              </a:tblGrid>
              <a:tr h="457802">
                <a:tc>
                  <a:txBody>
                    <a:bodyPr/>
                    <a:lstStyle/>
                    <a:p>
                      <a:pPr marL="0" algn="l" defTabSz="914400" rtl="0" eaLnBrk="1" fontAlgn="t" latinLnBrk="0" hangingPunct="1">
                        <a:lnSpc>
                          <a:spcPts val="2360"/>
                        </a:lnSpc>
                        <a:spcBef>
                          <a:spcPts val="0"/>
                        </a:spcBef>
                        <a:spcAft>
                          <a:spcPts val="0"/>
                        </a:spcAft>
                      </a:pPr>
                      <a:r>
                        <a:rPr lang="en-US" sz="1800" b="1" kern="1200" dirty="0">
                          <a:solidFill>
                            <a:schemeClr val="lt1"/>
                          </a:solidFill>
                          <a:latin typeface="PrudentialModern Med Medium" pitchFamily="2" charset="77"/>
                          <a:ea typeface="+mn-ea"/>
                          <a:cs typeface="+mn-cs"/>
                        </a:rPr>
                        <a:t> Section</a:t>
                      </a:r>
                    </a:p>
                  </a:txBody>
                  <a:tcPr marL="31322" marR="31322" marT="15661" marB="1566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77C2"/>
                    </a:solidFill>
                  </a:tcPr>
                </a:tc>
                <a:tc>
                  <a:txBody>
                    <a:bodyPr/>
                    <a:lstStyle/>
                    <a:p>
                      <a:pPr marL="0" algn="l" defTabSz="914400" rtl="0" eaLnBrk="1" fontAlgn="t" latinLnBrk="0" hangingPunct="1">
                        <a:lnSpc>
                          <a:spcPts val="2360"/>
                        </a:lnSpc>
                        <a:spcBef>
                          <a:spcPts val="0"/>
                        </a:spcBef>
                        <a:spcAft>
                          <a:spcPts val="0"/>
                        </a:spcAft>
                      </a:pPr>
                      <a:r>
                        <a:rPr lang="en-US" sz="1800" b="1" kern="1200" dirty="0">
                          <a:solidFill>
                            <a:schemeClr val="lt1"/>
                          </a:solidFill>
                          <a:latin typeface="PrudentialModern Med Medium" pitchFamily="2" charset="77"/>
                          <a:ea typeface="+mn-ea"/>
                          <a:cs typeface="+mn-cs"/>
                        </a:rPr>
                        <a:t> Benefit</a:t>
                      </a:r>
                    </a:p>
                  </a:txBody>
                  <a:tcPr marL="31322" marR="31322" marT="15661" marB="1566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77C2"/>
                    </a:solidFill>
                  </a:tcPr>
                </a:tc>
                <a:extLst>
                  <a:ext uri="{0D108BD9-81ED-4DB2-BD59-A6C34878D82A}">
                    <a16:rowId xmlns:a16="http://schemas.microsoft.com/office/drawing/2014/main" val="4243276343"/>
                  </a:ext>
                </a:extLst>
              </a:tr>
              <a:tr h="612383">
                <a:tc>
                  <a:txBody>
                    <a:bodyPr/>
                    <a:lstStyle/>
                    <a:p>
                      <a:pPr marL="154872" indent="0" algn="l" defTabSz="914400" rtl="0" eaLnBrk="1" fontAlgn="ctr" latinLnBrk="0" hangingPunct="1">
                        <a:spcBef>
                          <a:spcPts val="0"/>
                        </a:spcBef>
                        <a:spcAft>
                          <a:spcPts val="0"/>
                        </a:spcAft>
                      </a:pPr>
                      <a:r>
                        <a:rPr lang="en-US" sz="1800" b="1" u="none" strike="noStrike" kern="1200" dirty="0">
                          <a:solidFill>
                            <a:srgbClr val="012F5D"/>
                          </a:solidFill>
                          <a:effectLst/>
                          <a:latin typeface="PrudentialModern Med Medium" pitchFamily="2" charset="77"/>
                          <a:ea typeface="+mn-ea"/>
                          <a:cs typeface="+mn-cs"/>
                        </a:rPr>
                        <a:t>IRC §101(a)</a:t>
                      </a:r>
                    </a:p>
                  </a:txBody>
                  <a:tcPr marL="23796" marR="23796" marT="11876" marB="1187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FEE"/>
                    </a:solidFill>
                  </a:tcPr>
                </a:tc>
                <a:tc>
                  <a:txBody>
                    <a:bodyPr/>
                    <a:lstStyle/>
                    <a:p>
                      <a:pPr marL="226872" indent="0" algn="l" defTabSz="914400" rtl="0" eaLnBrk="1" fontAlgn="ctr" latinLnBrk="0" hangingPunct="1">
                        <a:spcBef>
                          <a:spcPts val="0"/>
                        </a:spcBef>
                        <a:spcAft>
                          <a:spcPts val="0"/>
                        </a:spcAft>
                      </a:pPr>
                      <a:r>
                        <a:rPr lang="en-US" sz="1800" b="1" u="none" strike="noStrike" kern="1200" dirty="0">
                          <a:solidFill>
                            <a:srgbClr val="012F5D"/>
                          </a:solidFill>
                          <a:effectLst/>
                          <a:latin typeface="PrudentialModern Med Medium" pitchFamily="2" charset="77"/>
                          <a:ea typeface="+mn-ea"/>
                          <a:cs typeface="+mn-cs"/>
                        </a:rPr>
                        <a:t>Allows death benefits to pass income tax-free to the beneficiary</a:t>
                      </a:r>
                    </a:p>
                  </a:txBody>
                  <a:tcPr marL="23796" marR="23796" marT="11876" marB="1187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FEE"/>
                    </a:solidFill>
                  </a:tcPr>
                </a:tc>
                <a:extLst>
                  <a:ext uri="{0D108BD9-81ED-4DB2-BD59-A6C34878D82A}">
                    <a16:rowId xmlns:a16="http://schemas.microsoft.com/office/drawing/2014/main" val="2808474631"/>
                  </a:ext>
                </a:extLst>
              </a:tr>
              <a:tr h="693529">
                <a:tc>
                  <a:txBody>
                    <a:bodyPr/>
                    <a:lstStyle/>
                    <a:p>
                      <a:pPr marL="154872" indent="0" algn="l" defTabSz="914400" rtl="0" eaLnBrk="1" fontAlgn="ctr" latinLnBrk="0" hangingPunct="1">
                        <a:spcBef>
                          <a:spcPts val="0"/>
                        </a:spcBef>
                        <a:spcAft>
                          <a:spcPts val="0"/>
                        </a:spcAft>
                      </a:pPr>
                      <a:r>
                        <a:rPr lang="en-US" sz="1800" b="1" u="none" strike="noStrike" kern="1200" dirty="0">
                          <a:solidFill>
                            <a:srgbClr val="012F5D"/>
                          </a:solidFill>
                          <a:effectLst/>
                          <a:latin typeface="PrudentialModern Med Medium" pitchFamily="2" charset="77"/>
                          <a:ea typeface="+mn-ea"/>
                          <a:cs typeface="+mn-cs"/>
                        </a:rPr>
                        <a:t>IRC §7702</a:t>
                      </a:r>
                    </a:p>
                  </a:txBody>
                  <a:tcPr marL="23796" marR="23796" marT="11876" marB="1187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0F7"/>
                    </a:solidFill>
                  </a:tcPr>
                </a:tc>
                <a:tc>
                  <a:txBody>
                    <a:bodyPr/>
                    <a:lstStyle/>
                    <a:p>
                      <a:pPr marL="226872" indent="0" algn="l" defTabSz="914400" rtl="0" eaLnBrk="1" fontAlgn="ctr" latinLnBrk="0" hangingPunct="1">
                        <a:spcBef>
                          <a:spcPts val="0"/>
                        </a:spcBef>
                        <a:spcAft>
                          <a:spcPts val="0"/>
                        </a:spcAft>
                      </a:pPr>
                      <a:r>
                        <a:rPr lang="en-US" sz="1800" b="1" u="none" strike="noStrike" kern="1200" dirty="0">
                          <a:solidFill>
                            <a:srgbClr val="012F5D"/>
                          </a:solidFill>
                          <a:effectLst/>
                          <a:latin typeface="PrudentialModern Med Medium" pitchFamily="2" charset="77"/>
                          <a:ea typeface="+mn-ea"/>
                          <a:cs typeface="+mn-cs"/>
                        </a:rPr>
                        <a:t>Definition of life insurance for tax-deferred growth</a:t>
                      </a:r>
                    </a:p>
                  </a:txBody>
                  <a:tcPr marL="23796" marR="23796" marT="11876" marB="1187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0F7"/>
                    </a:solidFill>
                  </a:tcPr>
                </a:tc>
                <a:extLst>
                  <a:ext uri="{0D108BD9-81ED-4DB2-BD59-A6C34878D82A}">
                    <a16:rowId xmlns:a16="http://schemas.microsoft.com/office/drawing/2014/main" val="4108865608"/>
                  </a:ext>
                </a:extLst>
              </a:tr>
              <a:tr h="820935">
                <a:tc>
                  <a:txBody>
                    <a:bodyPr/>
                    <a:lstStyle/>
                    <a:p>
                      <a:pPr marL="154872" indent="0" algn="l" defTabSz="914400" rtl="0" eaLnBrk="1" fontAlgn="ctr" latinLnBrk="0" hangingPunct="1">
                        <a:spcBef>
                          <a:spcPts val="0"/>
                        </a:spcBef>
                        <a:spcAft>
                          <a:spcPts val="0"/>
                        </a:spcAft>
                      </a:pPr>
                      <a:r>
                        <a:rPr lang="en-US" sz="1800" b="1" u="none" strike="noStrike" kern="1200">
                          <a:solidFill>
                            <a:srgbClr val="012F5D"/>
                          </a:solidFill>
                          <a:effectLst/>
                          <a:latin typeface="PrudentialModern Med Medium" pitchFamily="2" charset="77"/>
                          <a:ea typeface="+mn-ea"/>
                          <a:cs typeface="+mn-cs"/>
                        </a:rPr>
                        <a:t>IRC §7702A</a:t>
                      </a:r>
                    </a:p>
                  </a:txBody>
                  <a:tcPr marL="23796" marR="23796" marT="11876" marB="1187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FEE"/>
                    </a:solidFill>
                  </a:tcPr>
                </a:tc>
                <a:tc>
                  <a:txBody>
                    <a:bodyPr/>
                    <a:lstStyle/>
                    <a:p>
                      <a:pPr marL="226872" marR="0" indent="0" algn="l" defTabSz="914400" rtl="0" eaLnBrk="1" fontAlgn="ctr" latinLnBrk="0" hangingPunct="1">
                        <a:spcBef>
                          <a:spcPts val="0"/>
                        </a:spcBef>
                        <a:spcAft>
                          <a:spcPts val="0"/>
                        </a:spcAft>
                      </a:pPr>
                      <a:r>
                        <a:rPr lang="en-US" sz="1800" b="1" u="none" strike="noStrike" kern="1200" dirty="0">
                          <a:solidFill>
                            <a:srgbClr val="012F5D"/>
                          </a:solidFill>
                          <a:effectLst/>
                          <a:latin typeface="PrudentialModern Med Medium" pitchFamily="2" charset="77"/>
                          <a:ea typeface="+mn-ea"/>
                          <a:cs typeface="+mn-cs"/>
                        </a:rPr>
                        <a:t>Sets the maximum you can put into a life insurance policy to maintain favorable tax treatment on lifetime distributions and still receive tax deferral </a:t>
                      </a:r>
                    </a:p>
                  </a:txBody>
                  <a:tcPr marL="23796" marR="23796" marT="11876" marB="1187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FEE"/>
                    </a:solidFill>
                  </a:tcPr>
                </a:tc>
                <a:extLst>
                  <a:ext uri="{0D108BD9-81ED-4DB2-BD59-A6C34878D82A}">
                    <a16:rowId xmlns:a16="http://schemas.microsoft.com/office/drawing/2014/main" val="3988021095"/>
                  </a:ext>
                </a:extLst>
              </a:tr>
              <a:tr h="612383">
                <a:tc>
                  <a:txBody>
                    <a:bodyPr/>
                    <a:lstStyle/>
                    <a:p>
                      <a:pPr marL="154872" indent="0" algn="l" defTabSz="914400" rtl="0" eaLnBrk="1" fontAlgn="ctr" latinLnBrk="0" hangingPunct="1">
                        <a:spcBef>
                          <a:spcPts val="0"/>
                        </a:spcBef>
                        <a:spcAft>
                          <a:spcPts val="0"/>
                        </a:spcAft>
                      </a:pPr>
                      <a:r>
                        <a:rPr lang="en-US" sz="1800" b="1" u="none" strike="noStrike" kern="1200">
                          <a:solidFill>
                            <a:srgbClr val="012F5D"/>
                          </a:solidFill>
                          <a:effectLst/>
                          <a:latin typeface="PrudentialModern Med Medium" pitchFamily="2" charset="77"/>
                          <a:ea typeface="+mn-ea"/>
                          <a:cs typeface="+mn-cs"/>
                        </a:rPr>
                        <a:t>IRC §72</a:t>
                      </a:r>
                    </a:p>
                  </a:txBody>
                  <a:tcPr marL="23796" marR="23796" marT="11876" marB="1187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0F7"/>
                    </a:solidFill>
                  </a:tcPr>
                </a:tc>
                <a:tc>
                  <a:txBody>
                    <a:bodyPr/>
                    <a:lstStyle/>
                    <a:p>
                      <a:pPr marL="226872" indent="0" algn="l" defTabSz="914400" rtl="0" eaLnBrk="1" fontAlgn="ctr" latinLnBrk="0" hangingPunct="1">
                        <a:spcBef>
                          <a:spcPts val="0"/>
                        </a:spcBef>
                        <a:spcAft>
                          <a:spcPts val="0"/>
                        </a:spcAft>
                      </a:pPr>
                      <a:r>
                        <a:rPr lang="en-US" sz="1800" b="1" u="none" strike="noStrike" kern="1200" dirty="0">
                          <a:solidFill>
                            <a:srgbClr val="012F5D"/>
                          </a:solidFill>
                          <a:effectLst/>
                          <a:latin typeface="PrudentialModern Med Medium" pitchFamily="2" charset="77"/>
                          <a:ea typeface="+mn-ea"/>
                          <a:cs typeface="+mn-cs"/>
                        </a:rPr>
                        <a:t>Allows for tax-free policy withdrawals to basis from a non-MEC policy</a:t>
                      </a:r>
                    </a:p>
                  </a:txBody>
                  <a:tcPr marL="23796" marR="23796" marT="11876" marB="1187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0F7"/>
                    </a:solidFill>
                  </a:tcPr>
                </a:tc>
                <a:extLst>
                  <a:ext uri="{0D108BD9-81ED-4DB2-BD59-A6C34878D82A}">
                    <a16:rowId xmlns:a16="http://schemas.microsoft.com/office/drawing/2014/main" val="722622215"/>
                  </a:ext>
                </a:extLst>
              </a:tr>
              <a:tr h="820935">
                <a:tc>
                  <a:txBody>
                    <a:bodyPr/>
                    <a:lstStyle/>
                    <a:p>
                      <a:pPr marL="154872" indent="0" algn="l" defTabSz="914400" rtl="0" eaLnBrk="1" fontAlgn="ctr" latinLnBrk="0" hangingPunct="1">
                        <a:spcBef>
                          <a:spcPts val="0"/>
                        </a:spcBef>
                        <a:spcAft>
                          <a:spcPts val="0"/>
                        </a:spcAft>
                      </a:pPr>
                      <a:r>
                        <a:rPr lang="en-US" sz="1800" b="1" u="none" strike="noStrike" kern="1200">
                          <a:solidFill>
                            <a:srgbClr val="012F5D"/>
                          </a:solidFill>
                          <a:effectLst/>
                          <a:latin typeface="PrudentialModern Med Medium" pitchFamily="2" charset="77"/>
                          <a:ea typeface="+mn-ea"/>
                          <a:cs typeface="+mn-cs"/>
                        </a:rPr>
                        <a:t>IRC §101(g)</a:t>
                      </a:r>
                    </a:p>
                  </a:txBody>
                  <a:tcPr marL="23796" marR="23796" marT="11876" marB="1187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FEE"/>
                    </a:solidFill>
                  </a:tcPr>
                </a:tc>
                <a:tc>
                  <a:txBody>
                    <a:bodyPr/>
                    <a:lstStyle/>
                    <a:p>
                      <a:pPr marL="226872" indent="0" algn="l" defTabSz="914400" rtl="0" eaLnBrk="1" fontAlgn="ctr" latinLnBrk="0" hangingPunct="1">
                        <a:spcBef>
                          <a:spcPts val="0"/>
                        </a:spcBef>
                        <a:spcAft>
                          <a:spcPts val="0"/>
                        </a:spcAft>
                      </a:pPr>
                      <a:r>
                        <a:rPr lang="en-US" sz="1800" b="1" u="none" strike="noStrike" kern="1200" dirty="0">
                          <a:solidFill>
                            <a:srgbClr val="012F5D"/>
                          </a:solidFill>
                          <a:effectLst/>
                          <a:latin typeface="PrudentialModern Med Medium" pitchFamily="2" charset="77"/>
                          <a:ea typeface="+mn-ea"/>
                          <a:cs typeface="+mn-cs"/>
                        </a:rPr>
                        <a:t>Life insurance death benefit may be accelerated in the event of chronic or terminal illness, tax-free</a:t>
                      </a:r>
                    </a:p>
                  </a:txBody>
                  <a:tcPr marL="23796" marR="23796" marT="11876" marB="1187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FEE"/>
                    </a:solidFill>
                  </a:tcPr>
                </a:tc>
                <a:extLst>
                  <a:ext uri="{0D108BD9-81ED-4DB2-BD59-A6C34878D82A}">
                    <a16:rowId xmlns:a16="http://schemas.microsoft.com/office/drawing/2014/main" val="2688537931"/>
                  </a:ext>
                </a:extLst>
              </a:tr>
            </a:tbl>
          </a:graphicData>
        </a:graphic>
      </p:graphicFrame>
      <p:sp>
        <p:nvSpPr>
          <p:cNvPr id="6" name="Slide Number Placeholder 5">
            <a:extLst>
              <a:ext uri="{FF2B5EF4-FFF2-40B4-BE49-F238E27FC236}">
                <a16:creationId xmlns:a16="http://schemas.microsoft.com/office/drawing/2014/main" id="{C8E8079E-58BD-3B46-94B5-F9935CD3C1E7}"/>
              </a:ext>
              <a:ext uri="{C183D7F6-B498-43B3-948B-1728B52AA6E4}">
                <adec:decorative xmlns:adec="http://schemas.microsoft.com/office/drawing/2017/decorative" val="1"/>
              </a:ext>
            </a:extLst>
          </p:cNvPr>
          <p:cNvSpPr>
            <a:spLocks noGrp="1"/>
          </p:cNvSpPr>
          <p:nvPr>
            <p:ph type="sldNum" sz="quarter" idx="4"/>
          </p:nvPr>
        </p:nvSpPr>
        <p:spPr/>
        <p:txBody>
          <a:bodyPr/>
          <a:lstStyle/>
          <a:p>
            <a:fld id="{DE186485-5DB6-4586-BF39-0EA5B3D5871F}" type="slidenum">
              <a:rPr lang="en-US" smtClean="0"/>
              <a:t>5</a:t>
            </a:fld>
            <a:endParaRPr lang="en-US" dirty="0"/>
          </a:p>
        </p:txBody>
      </p:sp>
      <p:sp>
        <p:nvSpPr>
          <p:cNvPr id="5" name="Footer Placeholder 4">
            <a:extLst>
              <a:ext uri="{FF2B5EF4-FFF2-40B4-BE49-F238E27FC236}">
                <a16:creationId xmlns:a16="http://schemas.microsoft.com/office/drawing/2014/main" id="{1E825F57-D715-3846-A3BA-43B3A74B6553}"/>
              </a:ext>
              <a:ext uri="{C183D7F6-B498-43B3-948B-1728B52AA6E4}">
                <adec:decorative xmlns:adec="http://schemas.microsoft.com/office/drawing/2017/decorative" val="1"/>
              </a:ext>
            </a:extLst>
          </p:cNvPr>
          <p:cNvSpPr>
            <a:spLocks noGrp="1"/>
          </p:cNvSpPr>
          <p:nvPr>
            <p:ph type="ftr" sz="quarter" idx="16"/>
          </p:nvPr>
        </p:nvSpPr>
        <p:spPr/>
        <p:txBody>
          <a:bodyPr/>
          <a:lstStyle/>
          <a:p>
            <a:r>
              <a:rPr lang="en-US" dirty="0"/>
              <a:t>For financial professional use only. Not for use with consumers. </a:t>
            </a:r>
          </a:p>
        </p:txBody>
      </p:sp>
    </p:spTree>
    <p:extLst>
      <p:ext uri="{BB962C8B-B14F-4D97-AF65-F5344CB8AC3E}">
        <p14:creationId xmlns:p14="http://schemas.microsoft.com/office/powerpoint/2010/main" val="25249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5">
            <a:extLst>
              <a:ext uri="{FF2B5EF4-FFF2-40B4-BE49-F238E27FC236}">
                <a16:creationId xmlns:a16="http://schemas.microsoft.com/office/drawing/2014/main" id="{C41EF5BC-5BB9-8247-A2EF-EEB462605AC5}"/>
              </a:ext>
            </a:extLst>
          </p:cNvPr>
          <p:cNvSpPr>
            <a:spLocks noGrp="1"/>
          </p:cNvSpPr>
          <p:nvPr>
            <p:ph type="title"/>
          </p:nvPr>
        </p:nvSpPr>
        <p:spPr>
          <a:xfrm>
            <a:off x="965198" y="309105"/>
            <a:ext cx="10807700" cy="972268"/>
          </a:xfrm>
        </p:spPr>
        <p:txBody>
          <a:bodyPr anchor="b">
            <a:normAutofit/>
          </a:bodyPr>
          <a:lstStyle/>
          <a:p>
            <a:pPr>
              <a:lnSpc>
                <a:spcPct val="90000"/>
              </a:lnSpc>
            </a:pPr>
            <a:r>
              <a:rPr lang="en-US" spc="0"/>
              <a:t>Tax-Free Death Benefit: IRC §101(a) </a:t>
            </a:r>
            <a:endParaRPr lang="en-US" spc="0" dirty="0"/>
          </a:p>
        </p:txBody>
      </p:sp>
      <p:sp>
        <p:nvSpPr>
          <p:cNvPr id="17" name="Content Placeholder 3">
            <a:extLst>
              <a:ext uri="{FF2B5EF4-FFF2-40B4-BE49-F238E27FC236}">
                <a16:creationId xmlns:a16="http://schemas.microsoft.com/office/drawing/2014/main" id="{9473EED0-3069-2C44-B702-854020055DCC}"/>
              </a:ext>
            </a:extLst>
          </p:cNvPr>
          <p:cNvSpPr txBox="1">
            <a:spLocks noGrp="1"/>
          </p:cNvSpPr>
          <p:nvPr>
            <p:ph idx="1"/>
          </p:nvPr>
        </p:nvSpPr>
        <p:spPr>
          <a:xfrm>
            <a:off x="1123219" y="1689870"/>
            <a:ext cx="7370728" cy="417367"/>
          </a:xfrm>
          <a:prstGeom prst="rect">
            <a:avLst/>
          </a:prstGeom>
        </p:spPr>
        <p:txBody>
          <a:bodyPr>
            <a:normAutofit lnSpcReduction="10000"/>
          </a:bodyPr>
          <a:lstStyle>
            <a:lvl1pPr marL="342900" indent="-342900" algn="l" defTabSz="914400" rtl="0" eaLnBrk="1" latinLnBrk="0" hangingPunct="1">
              <a:spcBef>
                <a:spcPts val="1800"/>
              </a:spcBef>
              <a:buClr>
                <a:srgbClr val="C00000"/>
              </a:buClr>
              <a:buFont typeface="Wingdings" pitchFamily="2" charset="2"/>
              <a:buNone/>
              <a:defRPr sz="2800" b="1" kern="1200">
                <a:solidFill>
                  <a:schemeClr val="accent5">
                    <a:lumMod val="75000"/>
                  </a:schemeClr>
                </a:solidFill>
                <a:latin typeface="Arial" pitchFamily="34" charset="0"/>
                <a:ea typeface="+mn-ea"/>
                <a:cs typeface="Arial" pitchFamily="34" charset="0"/>
              </a:defRPr>
            </a:lvl1pPr>
            <a:lvl2pPr marL="742950" indent="-285750" algn="l" defTabSz="914400" rtl="0" eaLnBrk="1" latinLnBrk="0" hangingPunct="1">
              <a:spcBef>
                <a:spcPts val="1800"/>
              </a:spcBef>
              <a:buClr>
                <a:srgbClr val="C00000"/>
              </a:buClr>
              <a:buFont typeface="Arial" pitchFamily="34" charset="0"/>
              <a:buChar char="–"/>
              <a:defRPr sz="2000" b="1" kern="1200">
                <a:solidFill>
                  <a:schemeClr val="accent5">
                    <a:lumMod val="75000"/>
                  </a:schemeClr>
                </a:solidFill>
                <a:latin typeface="Arial" pitchFamily="34" charset="0"/>
                <a:ea typeface="+mn-ea"/>
                <a:cs typeface="Arial" pitchFamily="34" charset="0"/>
              </a:defRPr>
            </a:lvl2pPr>
            <a:lvl3pPr marL="1143000" indent="-228600" algn="l" defTabSz="914400" rtl="0" eaLnBrk="1" latinLnBrk="0" hangingPunct="1">
              <a:spcBef>
                <a:spcPts val="1800"/>
              </a:spcBef>
              <a:buClr>
                <a:srgbClr val="C00000"/>
              </a:buClr>
              <a:buFont typeface="Arial" pitchFamily="34" charset="0"/>
              <a:buChar char="•"/>
              <a:defRPr sz="1800" b="1" kern="1200">
                <a:solidFill>
                  <a:schemeClr val="accent5">
                    <a:lumMod val="75000"/>
                  </a:schemeClr>
                </a:solidFill>
                <a:latin typeface="Arial" pitchFamily="34" charset="0"/>
                <a:ea typeface="+mn-ea"/>
                <a:cs typeface="Arial" pitchFamily="34" charset="0"/>
              </a:defRPr>
            </a:lvl3pPr>
            <a:lvl4pPr marL="1600200" indent="-228600" algn="l" defTabSz="914400" rtl="0" eaLnBrk="1" latinLnBrk="0" hangingPunct="1">
              <a:spcBef>
                <a:spcPts val="1800"/>
              </a:spcBef>
              <a:buClr>
                <a:srgbClr val="C00000"/>
              </a:buClr>
              <a:buFont typeface="Arial" pitchFamily="34" charset="0"/>
              <a:buChar char="–"/>
              <a:defRPr sz="1400" b="1" kern="1200">
                <a:solidFill>
                  <a:schemeClr val="accent5">
                    <a:lumMod val="75000"/>
                  </a:schemeClr>
                </a:solidFill>
                <a:latin typeface="Arial" pitchFamily="34" charset="0"/>
                <a:ea typeface="+mn-ea"/>
                <a:cs typeface="Arial" pitchFamily="34" charset="0"/>
              </a:defRPr>
            </a:lvl4pPr>
            <a:lvl5pPr marL="2057400" indent="-228600" algn="l" defTabSz="914400" rtl="0" eaLnBrk="1" latinLnBrk="0" hangingPunct="1">
              <a:spcBef>
                <a:spcPts val="1800"/>
              </a:spcBef>
              <a:buClr>
                <a:srgbClr val="C00000"/>
              </a:buClr>
              <a:buFont typeface="Arial" pitchFamily="34" charset="0"/>
              <a:buChar char="»"/>
              <a:defRPr sz="1400" b="0" kern="1200">
                <a:solidFill>
                  <a:schemeClr val="accent5">
                    <a:lumMod val="7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spcAft>
                <a:spcPts val="450"/>
              </a:spcAft>
            </a:pPr>
            <a:r>
              <a:rPr lang="en-US" sz="2100" dirty="0">
                <a:solidFill>
                  <a:srgbClr val="2677C2"/>
                </a:solidFill>
              </a:rPr>
              <a:t>Life insurance death benefits are income tax-free</a:t>
            </a:r>
          </a:p>
          <a:p>
            <a:pPr marL="0" indent="0">
              <a:spcBef>
                <a:spcPts val="600"/>
              </a:spcBef>
              <a:spcAft>
                <a:spcPts val="450"/>
              </a:spcAft>
            </a:pPr>
            <a:endParaRPr lang="en-US" sz="2100" dirty="0">
              <a:solidFill>
                <a:srgbClr val="2677C2"/>
              </a:solidFill>
            </a:endParaRPr>
          </a:p>
          <a:p>
            <a:pPr marL="0" indent="0">
              <a:spcBef>
                <a:spcPts val="600"/>
              </a:spcBef>
              <a:spcAft>
                <a:spcPts val="450"/>
              </a:spcAft>
            </a:pPr>
            <a:endParaRPr lang="en-US" sz="2100" dirty="0">
              <a:solidFill>
                <a:srgbClr val="2677C2"/>
              </a:solidFill>
              <a:latin typeface="+mn-lt"/>
            </a:endParaRPr>
          </a:p>
        </p:txBody>
      </p:sp>
      <p:grpSp>
        <p:nvGrpSpPr>
          <p:cNvPr id="31" name="Group 30">
            <a:extLst>
              <a:ext uri="{FF2B5EF4-FFF2-40B4-BE49-F238E27FC236}">
                <a16:creationId xmlns:a16="http://schemas.microsoft.com/office/drawing/2014/main" id="{6D2E8DD5-3EB9-0A43-9755-F251FD9EC68B}"/>
              </a:ext>
              <a:ext uri="{C183D7F6-B498-43B3-948B-1728B52AA6E4}">
                <adec:decorative xmlns:adec="http://schemas.microsoft.com/office/drawing/2017/decorative" val="1"/>
              </a:ext>
            </a:extLst>
          </p:cNvPr>
          <p:cNvGrpSpPr/>
          <p:nvPr/>
        </p:nvGrpSpPr>
        <p:grpSpPr>
          <a:xfrm>
            <a:off x="5991093" y="2900955"/>
            <a:ext cx="4646038" cy="3406748"/>
            <a:chOff x="473712" y="2441268"/>
            <a:chExt cx="4933473" cy="3617512"/>
          </a:xfrm>
        </p:grpSpPr>
        <p:graphicFrame>
          <p:nvGraphicFramePr>
            <p:cNvPr id="32" name="Object 30">
              <a:extLst>
                <a:ext uri="{FF2B5EF4-FFF2-40B4-BE49-F238E27FC236}">
                  <a16:creationId xmlns:a16="http://schemas.microsoft.com/office/drawing/2014/main" id="{AED2DA54-C412-574E-9732-3F2E6FF3AE57}"/>
                </a:ext>
              </a:extLst>
            </p:cNvPr>
            <p:cNvGraphicFramePr>
              <a:graphicFrameLocks noChangeAspect="1"/>
            </p:cNvGraphicFramePr>
            <p:nvPr>
              <p:extLst>
                <p:ext uri="{D42A27DB-BD31-4B8C-83A1-F6EECF244321}">
                  <p14:modId xmlns:p14="http://schemas.microsoft.com/office/powerpoint/2010/main" val="1616371293"/>
                </p:ext>
              </p:extLst>
            </p:nvPr>
          </p:nvGraphicFramePr>
          <p:xfrm>
            <a:off x="473712" y="2441268"/>
            <a:ext cx="4933473" cy="3617512"/>
          </p:xfrm>
          <a:graphic>
            <a:graphicData uri="http://schemas.openxmlformats.org/drawingml/2006/chart">
              <c:chart xmlns:c="http://schemas.openxmlformats.org/drawingml/2006/chart" xmlns:r="http://schemas.openxmlformats.org/officeDocument/2006/relationships" r:id="rId3"/>
            </a:graphicData>
          </a:graphic>
        </p:graphicFrame>
        <p:sp>
          <p:nvSpPr>
            <p:cNvPr id="33" name="Oval 32">
              <a:extLst>
                <a:ext uri="{FF2B5EF4-FFF2-40B4-BE49-F238E27FC236}">
                  <a16:creationId xmlns:a16="http://schemas.microsoft.com/office/drawing/2014/main" id="{49BC2BED-A64C-0948-AEEF-9E16EFBBBC35}"/>
                </a:ext>
              </a:extLst>
            </p:cNvPr>
            <p:cNvSpPr/>
            <p:nvPr/>
          </p:nvSpPr>
          <p:spPr>
            <a:xfrm>
              <a:off x="1999481" y="3324498"/>
              <a:ext cx="1828289" cy="1828289"/>
            </a:xfrm>
            <a:prstGeom prst="ellipse">
              <a:avLst/>
            </a:prstGeom>
            <a:ln w="0">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grpSp>
        <p:nvGrpSpPr>
          <p:cNvPr id="24" name="Group 23">
            <a:extLst>
              <a:ext uri="{FF2B5EF4-FFF2-40B4-BE49-F238E27FC236}">
                <a16:creationId xmlns:a16="http://schemas.microsoft.com/office/drawing/2014/main" id="{B5F91032-EFC1-CD4D-A288-818ED0F67795}"/>
              </a:ext>
              <a:ext uri="{C183D7F6-B498-43B3-948B-1728B52AA6E4}">
                <adec:decorative xmlns:adec="http://schemas.microsoft.com/office/drawing/2017/decorative" val="1"/>
              </a:ext>
            </a:extLst>
          </p:cNvPr>
          <p:cNvGrpSpPr/>
          <p:nvPr/>
        </p:nvGrpSpPr>
        <p:grpSpPr>
          <a:xfrm>
            <a:off x="1754897" y="2930714"/>
            <a:ext cx="4646038" cy="3406748"/>
            <a:chOff x="416194" y="2429886"/>
            <a:chExt cx="4933473" cy="3617512"/>
          </a:xfrm>
        </p:grpSpPr>
        <p:graphicFrame>
          <p:nvGraphicFramePr>
            <p:cNvPr id="25" name="Object 30">
              <a:extLst>
                <a:ext uri="{FF2B5EF4-FFF2-40B4-BE49-F238E27FC236}">
                  <a16:creationId xmlns:a16="http://schemas.microsoft.com/office/drawing/2014/main" id="{0EC40F97-D0C9-984A-9F6F-5FCDDF2B1902}"/>
                </a:ext>
              </a:extLst>
            </p:cNvPr>
            <p:cNvGraphicFramePr>
              <a:graphicFrameLocks noChangeAspect="1"/>
            </p:cNvGraphicFramePr>
            <p:nvPr>
              <p:extLst>
                <p:ext uri="{D42A27DB-BD31-4B8C-83A1-F6EECF244321}">
                  <p14:modId xmlns:p14="http://schemas.microsoft.com/office/powerpoint/2010/main" val="307511082"/>
                </p:ext>
              </p:extLst>
            </p:nvPr>
          </p:nvGraphicFramePr>
          <p:xfrm>
            <a:off x="416194" y="2429886"/>
            <a:ext cx="4933473" cy="3617512"/>
          </p:xfrm>
          <a:graphic>
            <a:graphicData uri="http://schemas.openxmlformats.org/drawingml/2006/chart">
              <c:chart xmlns:c="http://schemas.openxmlformats.org/drawingml/2006/chart" xmlns:r="http://schemas.openxmlformats.org/officeDocument/2006/relationships" r:id="rId4"/>
            </a:graphicData>
          </a:graphic>
        </p:graphicFrame>
        <p:sp>
          <p:nvSpPr>
            <p:cNvPr id="26" name="Oval 25">
              <a:extLst>
                <a:ext uri="{FF2B5EF4-FFF2-40B4-BE49-F238E27FC236}">
                  <a16:creationId xmlns:a16="http://schemas.microsoft.com/office/drawing/2014/main" id="{BAD9565C-3FB2-6D4A-91C3-387636C68EF9}"/>
                </a:ext>
              </a:extLst>
            </p:cNvPr>
            <p:cNvSpPr/>
            <p:nvPr/>
          </p:nvSpPr>
          <p:spPr>
            <a:xfrm>
              <a:off x="1968786" y="3324498"/>
              <a:ext cx="1828289" cy="1828289"/>
            </a:xfrm>
            <a:prstGeom prst="ellipse">
              <a:avLst/>
            </a:prstGeom>
            <a:ln w="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sp>
        <p:nvSpPr>
          <p:cNvPr id="18" name="Text Placeholder 7">
            <a:extLst>
              <a:ext uri="{FF2B5EF4-FFF2-40B4-BE49-F238E27FC236}">
                <a16:creationId xmlns:a16="http://schemas.microsoft.com/office/drawing/2014/main" id="{C1571E4C-5162-5046-8A5C-FD4883FA54CF}"/>
              </a:ext>
            </a:extLst>
          </p:cNvPr>
          <p:cNvSpPr txBox="1">
            <a:spLocks noGrp="1"/>
          </p:cNvSpPr>
          <p:nvPr>
            <p:ph idx="20"/>
          </p:nvPr>
        </p:nvSpPr>
        <p:spPr>
          <a:xfrm>
            <a:off x="2436418" y="2236211"/>
            <a:ext cx="2851888" cy="738664"/>
          </a:xfrm>
          <a:prstGeom prst="rect">
            <a:avLst/>
          </a:prstGeom>
        </p:spPr>
        <p:txBody>
          <a:bodyPr vert="horz" wrap="square" lIns="0" tIns="0" rIns="0" bIns="0" rtlCol="0">
            <a:spAutoFit/>
          </a:bodyPr>
          <a:lstStyle>
            <a:lvl1pPr marL="0" indent="0" algn="l" defTabSz="342900" rtl="0" eaLnBrk="1" latinLnBrk="0" hangingPunct="1">
              <a:spcBef>
                <a:spcPts val="450"/>
              </a:spcBef>
              <a:buFontTx/>
              <a:buNone/>
              <a:defRPr sz="2000" b="1" i="0" kern="1200" spc="0">
                <a:solidFill>
                  <a:schemeClr val="tx2"/>
                </a:solidFill>
                <a:latin typeface="+mj-lt"/>
                <a:ea typeface="PrudentialModern SemCond Bold S" charset="0"/>
                <a:cs typeface="PrudentialModern SemCond Bold S" charset="0"/>
              </a:defRPr>
            </a:lvl1pPr>
            <a:lvl2pPr marL="0" indent="0" algn="l" defTabSz="342900" rtl="0" eaLnBrk="1" latinLnBrk="0" hangingPunct="1">
              <a:spcBef>
                <a:spcPts val="1050"/>
              </a:spcBef>
              <a:buFontTx/>
              <a:buNone/>
              <a:defRPr sz="1400" b="0" i="0" kern="1200" spc="0">
                <a:solidFill>
                  <a:schemeClr val="accent2">
                    <a:lumMod val="75000"/>
                  </a:schemeClr>
                </a:solidFill>
                <a:latin typeface="+mn-lt"/>
                <a:ea typeface="PrudentialModern Med Medium" charset="0"/>
                <a:cs typeface="PrudentialModern Med Medium" charset="0"/>
              </a:defRPr>
            </a:lvl2pPr>
            <a:lvl3pPr marL="0" indent="-123825" algn="l" defTabSz="342900" rtl="0" eaLnBrk="1" latinLnBrk="0" hangingPunct="1">
              <a:spcBef>
                <a:spcPts val="1050"/>
              </a:spcBef>
              <a:buFont typeface="Arial"/>
              <a:buChar char="•"/>
              <a:tabLst/>
              <a:defRPr sz="1200" b="0" i="0" kern="1200" spc="0">
                <a:solidFill>
                  <a:schemeClr val="accent2">
                    <a:lumMod val="75000"/>
                  </a:schemeClr>
                </a:solidFill>
                <a:latin typeface="+mn-lt"/>
                <a:ea typeface="PrudentialModern Med Medium" charset="0"/>
                <a:cs typeface="PrudentialModern Med Medium" charset="0"/>
              </a:defRPr>
            </a:lvl3pPr>
            <a:lvl4pPr marL="0" indent="-190500" algn="l" defTabSz="342900" rtl="0" eaLnBrk="1" latinLnBrk="0" hangingPunct="1">
              <a:spcBef>
                <a:spcPts val="1050"/>
              </a:spcBef>
              <a:buFont typeface="Arial" panose="020B0604020202020204" pitchFamily="34" charset="0"/>
              <a:buChar char="•"/>
              <a:tabLst/>
              <a:defRPr sz="1200" b="0" i="0" kern="1200" spc="0">
                <a:solidFill>
                  <a:schemeClr val="accent2">
                    <a:lumMod val="75000"/>
                  </a:schemeClr>
                </a:solidFill>
                <a:latin typeface="+mn-lt"/>
                <a:ea typeface="PrudentialModern Med Medium" charset="0"/>
                <a:cs typeface="PrudentialModern Med Medium" charset="0"/>
              </a:defRPr>
            </a:lvl4pPr>
            <a:lvl5pPr marL="0" indent="-171450" algn="l" defTabSz="342900" rtl="0" eaLnBrk="1" latinLnBrk="0" hangingPunct="1">
              <a:spcBef>
                <a:spcPts val="1050"/>
              </a:spcBef>
              <a:buFont typeface="Arial" panose="020B0604020202020204" pitchFamily="34" charset="0"/>
              <a:buChar char="•"/>
              <a:tabLst/>
              <a:defRPr sz="1200" b="0" i="0" kern="1200" spc="0">
                <a:solidFill>
                  <a:schemeClr val="accent2">
                    <a:lumMod val="75000"/>
                  </a:schemeClr>
                </a:solidFill>
                <a:latin typeface="+mn-lt"/>
                <a:ea typeface="PrudentialModern Med Medium" charset="0"/>
                <a:cs typeface="PrudentialModern Med Medium"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lvl="1" algn="ctr">
              <a:lnSpc>
                <a:spcPct val="100000"/>
              </a:lnSpc>
              <a:spcBef>
                <a:spcPts val="0"/>
              </a:spcBef>
            </a:pPr>
            <a:r>
              <a:rPr lang="en-US" sz="1600" b="1" dirty="0">
                <a:solidFill>
                  <a:srgbClr val="6D6E71"/>
                </a:solidFill>
                <a:latin typeface="Arial" panose="020B0604020202020204" pitchFamily="34" charset="0"/>
                <a:cs typeface="Arial" panose="020B0604020202020204" pitchFamily="34" charset="0"/>
              </a:rPr>
              <a:t>Qualified Tax-Deferred Asset Death Benefit:</a:t>
            </a:r>
            <a:br>
              <a:rPr lang="en-US" sz="1600" b="1" dirty="0">
                <a:solidFill>
                  <a:srgbClr val="6D6E71"/>
                </a:solidFill>
                <a:latin typeface="Arial" panose="020B0604020202020204" pitchFamily="34" charset="0"/>
                <a:cs typeface="Arial" panose="020B0604020202020204" pitchFamily="34" charset="0"/>
              </a:rPr>
            </a:br>
            <a:r>
              <a:rPr lang="en-US" sz="1600" dirty="0">
                <a:solidFill>
                  <a:srgbClr val="6D6E71"/>
                </a:solidFill>
                <a:latin typeface="Arial" panose="020B0604020202020204" pitchFamily="34" charset="0"/>
                <a:cs typeface="Arial" panose="020B0604020202020204" pitchFamily="34" charset="0"/>
              </a:rPr>
              <a:t>$1,000,000</a:t>
            </a:r>
          </a:p>
        </p:txBody>
      </p:sp>
      <p:sp>
        <p:nvSpPr>
          <p:cNvPr id="22" name="Text Placeholder 7">
            <a:extLst>
              <a:ext uri="{FF2B5EF4-FFF2-40B4-BE49-F238E27FC236}">
                <a16:creationId xmlns:a16="http://schemas.microsoft.com/office/drawing/2014/main" id="{6C07DD57-5069-4B4F-B6F9-7896761698FE}"/>
              </a:ext>
            </a:extLst>
          </p:cNvPr>
          <p:cNvSpPr txBox="1">
            <a:spLocks noGrp="1"/>
          </p:cNvSpPr>
          <p:nvPr>
            <p:ph idx="18"/>
          </p:nvPr>
        </p:nvSpPr>
        <p:spPr>
          <a:xfrm>
            <a:off x="5342725" y="2826896"/>
            <a:ext cx="1207404" cy="461665"/>
          </a:xfrm>
          <a:prstGeom prst="rect">
            <a:avLst/>
          </a:prstGeom>
          <a:ln>
            <a:solidFill>
              <a:srgbClr val="898C94"/>
            </a:solidFill>
          </a:ln>
        </p:spPr>
        <p:txBody>
          <a:bodyPr vert="horz" wrap="square" lIns="0" tIns="0" rIns="0" bIns="0" rtlCol="0">
            <a:spAutoFit/>
          </a:bodyPr>
          <a:lstStyle>
            <a:lvl1pPr marL="0" indent="0" algn="l" defTabSz="342900" rtl="0" eaLnBrk="1" latinLnBrk="0" hangingPunct="1">
              <a:spcBef>
                <a:spcPts val="450"/>
              </a:spcBef>
              <a:buFontTx/>
              <a:buNone/>
              <a:defRPr sz="2000" b="1" i="0" kern="1200" spc="0">
                <a:solidFill>
                  <a:schemeClr val="tx2"/>
                </a:solidFill>
                <a:latin typeface="+mj-lt"/>
                <a:ea typeface="PrudentialModern SemCond Bold S" charset="0"/>
                <a:cs typeface="PrudentialModern SemCond Bold S" charset="0"/>
              </a:defRPr>
            </a:lvl1pPr>
            <a:lvl2pPr marL="0" indent="0" algn="l" defTabSz="342900" rtl="0" eaLnBrk="1" latinLnBrk="0" hangingPunct="1">
              <a:spcBef>
                <a:spcPts val="1050"/>
              </a:spcBef>
              <a:buFontTx/>
              <a:buNone/>
              <a:defRPr sz="1400" b="0" i="0" kern="1200" spc="0">
                <a:solidFill>
                  <a:schemeClr val="accent2">
                    <a:lumMod val="75000"/>
                  </a:schemeClr>
                </a:solidFill>
                <a:latin typeface="+mn-lt"/>
                <a:ea typeface="PrudentialModern Med Medium" charset="0"/>
                <a:cs typeface="PrudentialModern Med Medium" charset="0"/>
              </a:defRPr>
            </a:lvl2pPr>
            <a:lvl3pPr marL="0" indent="-123825" algn="l" defTabSz="342900" rtl="0" eaLnBrk="1" latinLnBrk="0" hangingPunct="1">
              <a:spcBef>
                <a:spcPts val="1050"/>
              </a:spcBef>
              <a:buFont typeface="Arial"/>
              <a:buChar char="•"/>
              <a:tabLst/>
              <a:defRPr sz="1200" b="0" i="0" kern="1200" spc="0">
                <a:solidFill>
                  <a:schemeClr val="accent2">
                    <a:lumMod val="75000"/>
                  </a:schemeClr>
                </a:solidFill>
                <a:latin typeface="+mn-lt"/>
                <a:ea typeface="PrudentialModern Med Medium" charset="0"/>
                <a:cs typeface="PrudentialModern Med Medium" charset="0"/>
              </a:defRPr>
            </a:lvl3pPr>
            <a:lvl4pPr marL="0" indent="-190500" algn="l" defTabSz="342900" rtl="0" eaLnBrk="1" latinLnBrk="0" hangingPunct="1">
              <a:spcBef>
                <a:spcPts val="1050"/>
              </a:spcBef>
              <a:buFont typeface="Arial" panose="020B0604020202020204" pitchFamily="34" charset="0"/>
              <a:buChar char="•"/>
              <a:tabLst/>
              <a:defRPr sz="1200" b="0" i="0" kern="1200" spc="0">
                <a:solidFill>
                  <a:schemeClr val="accent2">
                    <a:lumMod val="75000"/>
                  </a:schemeClr>
                </a:solidFill>
                <a:latin typeface="+mn-lt"/>
                <a:ea typeface="PrudentialModern Med Medium" charset="0"/>
                <a:cs typeface="PrudentialModern Med Medium" charset="0"/>
              </a:defRPr>
            </a:lvl4pPr>
            <a:lvl5pPr marL="0" indent="-171450" algn="l" defTabSz="342900" rtl="0" eaLnBrk="1" latinLnBrk="0" hangingPunct="1">
              <a:spcBef>
                <a:spcPts val="1050"/>
              </a:spcBef>
              <a:buFont typeface="Arial" panose="020B0604020202020204" pitchFamily="34" charset="0"/>
              <a:buChar char="•"/>
              <a:tabLst/>
              <a:defRPr sz="1200" b="0" i="0" kern="1200" spc="0">
                <a:solidFill>
                  <a:schemeClr val="accent2">
                    <a:lumMod val="75000"/>
                  </a:schemeClr>
                </a:solidFill>
                <a:latin typeface="+mn-lt"/>
                <a:ea typeface="PrudentialModern Med Medium" charset="0"/>
                <a:cs typeface="PrudentialModern Med Medium"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lvl="1" algn="ctr">
              <a:lnSpc>
                <a:spcPct val="100000"/>
              </a:lnSpc>
              <a:spcBef>
                <a:spcPts val="0"/>
              </a:spcBef>
            </a:pPr>
            <a:r>
              <a:rPr lang="en-US" sz="1800" b="1" baseline="30000" dirty="0">
                <a:solidFill>
                  <a:srgbClr val="585B60"/>
                </a:solidFill>
                <a:latin typeface="Arial" panose="020B0604020202020204" pitchFamily="34" charset="0"/>
                <a:cs typeface="Arial" panose="020B0604020202020204" pitchFamily="34" charset="0"/>
              </a:rPr>
              <a:t>$</a:t>
            </a:r>
            <a:r>
              <a:rPr lang="en-US" sz="1800" b="1" dirty="0">
                <a:solidFill>
                  <a:srgbClr val="585B60"/>
                </a:solidFill>
                <a:latin typeface="Arial" panose="020B0604020202020204" pitchFamily="34" charset="0"/>
                <a:cs typeface="Arial" panose="020B0604020202020204" pitchFamily="34" charset="0"/>
              </a:rPr>
              <a:t>330,000</a:t>
            </a:r>
          </a:p>
          <a:p>
            <a:pPr lvl="1" algn="ctr">
              <a:lnSpc>
                <a:spcPct val="100000"/>
              </a:lnSpc>
              <a:spcBef>
                <a:spcPts val="0"/>
              </a:spcBef>
            </a:pPr>
            <a:r>
              <a:rPr lang="en-US" sz="1200" dirty="0">
                <a:solidFill>
                  <a:srgbClr val="585B60"/>
                </a:solidFill>
                <a:latin typeface="Arial" panose="020B0604020202020204" pitchFamily="34" charset="0"/>
                <a:cs typeface="Arial" panose="020B0604020202020204" pitchFamily="34" charset="0"/>
              </a:rPr>
              <a:t>  INCOME TAX</a:t>
            </a:r>
          </a:p>
        </p:txBody>
      </p:sp>
      <p:cxnSp>
        <p:nvCxnSpPr>
          <p:cNvPr id="23" name="Straight Connector 22">
            <a:extLst>
              <a:ext uri="{FF2B5EF4-FFF2-40B4-BE49-F238E27FC236}">
                <a16:creationId xmlns:a16="http://schemas.microsoft.com/office/drawing/2014/main" id="{0B999A44-7E81-C545-9D7B-CB8F933FC8A2}"/>
              </a:ext>
              <a:ext uri="{C183D7F6-B498-43B3-948B-1728B52AA6E4}">
                <adec:decorative xmlns:adec="http://schemas.microsoft.com/office/drawing/2017/decorative" val="1"/>
              </a:ext>
            </a:extLst>
          </p:cNvPr>
          <p:cNvCxnSpPr>
            <a:cxnSpLocks/>
          </p:cNvCxnSpPr>
          <p:nvPr/>
        </p:nvCxnSpPr>
        <p:spPr>
          <a:xfrm flipV="1">
            <a:off x="4726327" y="3055234"/>
            <a:ext cx="774635" cy="545405"/>
          </a:xfrm>
          <a:prstGeom prst="line">
            <a:avLst/>
          </a:prstGeom>
          <a:ln>
            <a:solidFill>
              <a:srgbClr val="898C94"/>
            </a:solidFill>
          </a:ln>
          <a:effectLst/>
        </p:spPr>
        <p:style>
          <a:lnRef idx="2">
            <a:schemeClr val="accent1"/>
          </a:lnRef>
          <a:fillRef idx="0">
            <a:schemeClr val="accent1"/>
          </a:fillRef>
          <a:effectRef idx="1">
            <a:schemeClr val="accent1"/>
          </a:effectRef>
          <a:fontRef idx="minor">
            <a:schemeClr val="tx1"/>
          </a:fontRef>
        </p:style>
      </p:cxnSp>
      <p:sp>
        <p:nvSpPr>
          <p:cNvPr id="27" name="Text Placeholder 7">
            <a:extLst>
              <a:ext uri="{FF2B5EF4-FFF2-40B4-BE49-F238E27FC236}">
                <a16:creationId xmlns:a16="http://schemas.microsoft.com/office/drawing/2014/main" id="{B414B05D-C964-1347-B7A0-B4BCC6C754C0}"/>
              </a:ext>
            </a:extLst>
          </p:cNvPr>
          <p:cNvSpPr txBox="1">
            <a:spLocks noGrp="1"/>
          </p:cNvSpPr>
          <p:nvPr>
            <p:ph idx="22"/>
          </p:nvPr>
        </p:nvSpPr>
        <p:spPr>
          <a:xfrm>
            <a:off x="2854723" y="4280849"/>
            <a:ext cx="2447851" cy="606320"/>
          </a:xfrm>
          <a:prstGeom prst="rect">
            <a:avLst/>
          </a:prstGeom>
          <a:ln>
            <a:noFill/>
          </a:ln>
        </p:spPr>
        <p:txBody>
          <a:bodyPr vert="horz" wrap="square" lIns="0" tIns="0" rIns="0" bIns="0" rtlCol="0">
            <a:spAutoFit/>
          </a:bodyPr>
          <a:lstStyle>
            <a:lvl1pPr marL="0" indent="0" algn="l" defTabSz="342900" rtl="0" eaLnBrk="1" latinLnBrk="0" hangingPunct="1">
              <a:spcBef>
                <a:spcPts val="450"/>
              </a:spcBef>
              <a:buFontTx/>
              <a:buNone/>
              <a:defRPr sz="2000" b="1" i="0" kern="1200" spc="0">
                <a:solidFill>
                  <a:schemeClr val="tx2"/>
                </a:solidFill>
                <a:latin typeface="+mj-lt"/>
                <a:ea typeface="PrudentialModern SemCond Bold S" charset="0"/>
                <a:cs typeface="PrudentialModern SemCond Bold S" charset="0"/>
              </a:defRPr>
            </a:lvl1pPr>
            <a:lvl2pPr marL="0" indent="0" algn="l" defTabSz="342900" rtl="0" eaLnBrk="1" latinLnBrk="0" hangingPunct="1">
              <a:spcBef>
                <a:spcPts val="1050"/>
              </a:spcBef>
              <a:buFontTx/>
              <a:buNone/>
              <a:defRPr sz="1400" b="0" i="0" kern="1200" spc="0">
                <a:solidFill>
                  <a:schemeClr val="accent2">
                    <a:lumMod val="75000"/>
                  </a:schemeClr>
                </a:solidFill>
                <a:latin typeface="+mn-lt"/>
                <a:ea typeface="PrudentialModern Med Medium" charset="0"/>
                <a:cs typeface="PrudentialModern Med Medium" charset="0"/>
              </a:defRPr>
            </a:lvl2pPr>
            <a:lvl3pPr marL="0" indent="-123825" algn="l" defTabSz="342900" rtl="0" eaLnBrk="1" latinLnBrk="0" hangingPunct="1">
              <a:spcBef>
                <a:spcPts val="1050"/>
              </a:spcBef>
              <a:buFont typeface="Arial"/>
              <a:buChar char="•"/>
              <a:tabLst/>
              <a:defRPr sz="1200" b="0" i="0" kern="1200" spc="0">
                <a:solidFill>
                  <a:schemeClr val="accent2">
                    <a:lumMod val="75000"/>
                  </a:schemeClr>
                </a:solidFill>
                <a:latin typeface="+mn-lt"/>
                <a:ea typeface="PrudentialModern Med Medium" charset="0"/>
                <a:cs typeface="PrudentialModern Med Medium" charset="0"/>
              </a:defRPr>
            </a:lvl3pPr>
            <a:lvl4pPr marL="0" indent="-190500" algn="l" defTabSz="342900" rtl="0" eaLnBrk="1" latinLnBrk="0" hangingPunct="1">
              <a:spcBef>
                <a:spcPts val="1050"/>
              </a:spcBef>
              <a:buFont typeface="Arial" panose="020B0604020202020204" pitchFamily="34" charset="0"/>
              <a:buChar char="•"/>
              <a:tabLst/>
              <a:defRPr sz="1200" b="0" i="0" kern="1200" spc="0">
                <a:solidFill>
                  <a:schemeClr val="accent2">
                    <a:lumMod val="75000"/>
                  </a:schemeClr>
                </a:solidFill>
                <a:latin typeface="+mn-lt"/>
                <a:ea typeface="PrudentialModern Med Medium" charset="0"/>
                <a:cs typeface="PrudentialModern Med Medium" charset="0"/>
              </a:defRPr>
            </a:lvl4pPr>
            <a:lvl5pPr marL="0" indent="-171450" algn="l" defTabSz="342900" rtl="0" eaLnBrk="1" latinLnBrk="0" hangingPunct="1">
              <a:spcBef>
                <a:spcPts val="1050"/>
              </a:spcBef>
              <a:buFont typeface="Arial" panose="020B0604020202020204" pitchFamily="34" charset="0"/>
              <a:buChar char="•"/>
              <a:tabLst/>
              <a:defRPr sz="1200" b="0" i="0" kern="1200" spc="0">
                <a:solidFill>
                  <a:schemeClr val="accent2">
                    <a:lumMod val="75000"/>
                  </a:schemeClr>
                </a:solidFill>
                <a:latin typeface="+mn-lt"/>
                <a:ea typeface="PrudentialModern Med Medium" charset="0"/>
                <a:cs typeface="PrudentialModern Med Medium"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lvl="1" algn="ctr">
              <a:spcBef>
                <a:spcPts val="0"/>
              </a:spcBef>
              <a:spcAft>
                <a:spcPts val="600"/>
              </a:spcAft>
            </a:pPr>
            <a:r>
              <a:rPr lang="en-US" sz="2400" b="1" baseline="30000" dirty="0">
                <a:solidFill>
                  <a:srgbClr val="6D6E71"/>
                </a:solidFill>
                <a:latin typeface="Arial" panose="020B0604020202020204" pitchFamily="34" charset="0"/>
                <a:cs typeface="Arial" panose="020B0604020202020204" pitchFamily="34" charset="0"/>
              </a:rPr>
              <a:t>$</a:t>
            </a:r>
            <a:r>
              <a:rPr lang="en-US" sz="2400" b="1" dirty="0">
                <a:solidFill>
                  <a:srgbClr val="6D6E71"/>
                </a:solidFill>
                <a:latin typeface="Arial" panose="020B0604020202020204" pitchFamily="34" charset="0"/>
                <a:cs typeface="Arial" panose="020B0604020202020204" pitchFamily="34" charset="0"/>
              </a:rPr>
              <a:t>670,000</a:t>
            </a:r>
          </a:p>
          <a:p>
            <a:pPr lvl="1" algn="ctr">
              <a:lnSpc>
                <a:spcPct val="80000"/>
              </a:lnSpc>
              <a:spcBef>
                <a:spcPts val="0"/>
              </a:spcBef>
            </a:pPr>
            <a:r>
              <a:rPr lang="en-US" sz="1600" dirty="0">
                <a:solidFill>
                  <a:srgbClr val="6D6E71"/>
                </a:solidFill>
                <a:latin typeface="Arial" panose="020B0604020202020204" pitchFamily="34" charset="0"/>
                <a:cs typeface="Arial" panose="020B0604020202020204" pitchFamily="34" charset="0"/>
              </a:rPr>
              <a:t>NET TO HEIRS</a:t>
            </a:r>
          </a:p>
        </p:txBody>
      </p:sp>
      <p:cxnSp>
        <p:nvCxnSpPr>
          <p:cNvPr id="29" name="Straight Connector 28">
            <a:extLst>
              <a:ext uri="{FF2B5EF4-FFF2-40B4-BE49-F238E27FC236}">
                <a16:creationId xmlns:a16="http://schemas.microsoft.com/office/drawing/2014/main" id="{0B9298BF-989F-4347-B841-22E761BDD7F9}"/>
              </a:ext>
              <a:ext uri="{C183D7F6-B498-43B3-948B-1728B52AA6E4}">
                <adec:decorative xmlns:adec="http://schemas.microsoft.com/office/drawing/2017/decorative" val="1"/>
              </a:ext>
            </a:extLst>
          </p:cNvPr>
          <p:cNvCxnSpPr>
            <a:cxnSpLocks/>
          </p:cNvCxnSpPr>
          <p:nvPr/>
        </p:nvCxnSpPr>
        <p:spPr>
          <a:xfrm flipV="1">
            <a:off x="4057596" y="5352466"/>
            <a:ext cx="0" cy="342525"/>
          </a:xfrm>
          <a:prstGeom prst="line">
            <a:avLst/>
          </a:prstGeom>
          <a:ln>
            <a:solidFill>
              <a:srgbClr val="898C94"/>
            </a:solidFill>
          </a:ln>
          <a:effectLst/>
        </p:spPr>
        <p:style>
          <a:lnRef idx="2">
            <a:schemeClr val="accent1"/>
          </a:lnRef>
          <a:fillRef idx="0">
            <a:schemeClr val="accent1"/>
          </a:fillRef>
          <a:effectRef idx="1">
            <a:schemeClr val="accent1"/>
          </a:effectRef>
          <a:fontRef idx="minor">
            <a:schemeClr val="tx1"/>
          </a:fontRef>
        </p:style>
      </p:cxnSp>
      <p:sp>
        <p:nvSpPr>
          <p:cNvPr id="28" name="Text Placeholder 7">
            <a:extLst>
              <a:ext uri="{FF2B5EF4-FFF2-40B4-BE49-F238E27FC236}">
                <a16:creationId xmlns:a16="http://schemas.microsoft.com/office/drawing/2014/main" id="{21E1C7EA-9169-954F-BD15-CE49DADFE8F9}"/>
              </a:ext>
            </a:extLst>
          </p:cNvPr>
          <p:cNvSpPr txBox="1">
            <a:spLocks noGrp="1"/>
          </p:cNvSpPr>
          <p:nvPr>
            <p:ph idx="24"/>
          </p:nvPr>
        </p:nvSpPr>
        <p:spPr>
          <a:xfrm>
            <a:off x="3300085" y="5778379"/>
            <a:ext cx="1575982" cy="249299"/>
          </a:xfrm>
          <a:prstGeom prst="rect">
            <a:avLst/>
          </a:prstGeom>
        </p:spPr>
        <p:txBody>
          <a:bodyPr vert="horz" wrap="square" lIns="0" tIns="0" rIns="0" bIns="0" rtlCol="0">
            <a:spAutoFit/>
          </a:bodyPr>
          <a:lstStyle>
            <a:lvl1pPr marL="0" indent="0" algn="l" defTabSz="342900" rtl="0" eaLnBrk="1" latinLnBrk="0" hangingPunct="1">
              <a:spcBef>
                <a:spcPts val="450"/>
              </a:spcBef>
              <a:buFontTx/>
              <a:buNone/>
              <a:defRPr sz="2000" b="1" i="0" kern="1200" spc="0">
                <a:solidFill>
                  <a:schemeClr val="tx2"/>
                </a:solidFill>
                <a:latin typeface="+mj-lt"/>
                <a:ea typeface="PrudentialModern SemCond Bold S" charset="0"/>
                <a:cs typeface="PrudentialModern SemCond Bold S" charset="0"/>
              </a:defRPr>
            </a:lvl1pPr>
            <a:lvl2pPr marL="0" indent="0" algn="l" defTabSz="342900" rtl="0" eaLnBrk="1" latinLnBrk="0" hangingPunct="1">
              <a:spcBef>
                <a:spcPts val="1050"/>
              </a:spcBef>
              <a:buFontTx/>
              <a:buNone/>
              <a:defRPr sz="1400" b="0" i="0" kern="1200" spc="0">
                <a:solidFill>
                  <a:schemeClr val="accent2">
                    <a:lumMod val="75000"/>
                  </a:schemeClr>
                </a:solidFill>
                <a:latin typeface="+mn-lt"/>
                <a:ea typeface="PrudentialModern Med Medium" charset="0"/>
                <a:cs typeface="PrudentialModern Med Medium" charset="0"/>
              </a:defRPr>
            </a:lvl2pPr>
            <a:lvl3pPr marL="0" indent="-123825" algn="l" defTabSz="342900" rtl="0" eaLnBrk="1" latinLnBrk="0" hangingPunct="1">
              <a:spcBef>
                <a:spcPts val="1050"/>
              </a:spcBef>
              <a:buFont typeface="Arial"/>
              <a:buChar char="•"/>
              <a:tabLst/>
              <a:defRPr sz="1200" b="0" i="0" kern="1200" spc="0">
                <a:solidFill>
                  <a:schemeClr val="accent2">
                    <a:lumMod val="75000"/>
                  </a:schemeClr>
                </a:solidFill>
                <a:latin typeface="+mn-lt"/>
                <a:ea typeface="PrudentialModern Med Medium" charset="0"/>
                <a:cs typeface="PrudentialModern Med Medium" charset="0"/>
              </a:defRPr>
            </a:lvl3pPr>
            <a:lvl4pPr marL="0" indent="-190500" algn="l" defTabSz="342900" rtl="0" eaLnBrk="1" latinLnBrk="0" hangingPunct="1">
              <a:spcBef>
                <a:spcPts val="1050"/>
              </a:spcBef>
              <a:buFont typeface="Arial" panose="020B0604020202020204" pitchFamily="34" charset="0"/>
              <a:buChar char="•"/>
              <a:tabLst/>
              <a:defRPr sz="1200" b="0" i="0" kern="1200" spc="0">
                <a:solidFill>
                  <a:schemeClr val="accent2">
                    <a:lumMod val="75000"/>
                  </a:schemeClr>
                </a:solidFill>
                <a:latin typeface="+mn-lt"/>
                <a:ea typeface="PrudentialModern Med Medium" charset="0"/>
                <a:cs typeface="PrudentialModern Med Medium" charset="0"/>
              </a:defRPr>
            </a:lvl4pPr>
            <a:lvl5pPr marL="0" indent="-171450" algn="l" defTabSz="342900" rtl="0" eaLnBrk="1" latinLnBrk="0" hangingPunct="1">
              <a:spcBef>
                <a:spcPts val="1050"/>
              </a:spcBef>
              <a:buFont typeface="Arial" panose="020B0604020202020204" pitchFamily="34" charset="0"/>
              <a:buChar char="•"/>
              <a:tabLst/>
              <a:defRPr sz="1200" b="0" i="0" kern="1200" spc="0">
                <a:solidFill>
                  <a:schemeClr val="accent2">
                    <a:lumMod val="75000"/>
                  </a:schemeClr>
                </a:solidFill>
                <a:latin typeface="+mn-lt"/>
                <a:ea typeface="PrudentialModern Med Medium" charset="0"/>
                <a:cs typeface="PrudentialModern Med Medium"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lvl="1" algn="ctr">
              <a:spcAft>
                <a:spcPts val="1200"/>
              </a:spcAft>
            </a:pPr>
            <a:r>
              <a:rPr lang="en-US" sz="1800" b="1" dirty="0">
                <a:solidFill>
                  <a:schemeClr val="bg1"/>
                </a:solidFill>
                <a:latin typeface="Arial" panose="020B0604020202020204" pitchFamily="34" charset="0"/>
                <a:cs typeface="Arial" panose="020B0604020202020204" pitchFamily="34" charset="0"/>
              </a:rPr>
              <a:t>67%</a:t>
            </a:r>
          </a:p>
        </p:txBody>
      </p:sp>
      <p:sp>
        <p:nvSpPr>
          <p:cNvPr id="30" name="Text Placeholder 7">
            <a:extLst>
              <a:ext uri="{FF2B5EF4-FFF2-40B4-BE49-F238E27FC236}">
                <a16:creationId xmlns:a16="http://schemas.microsoft.com/office/drawing/2014/main" id="{638907EB-1751-EF4E-9E3E-7D330E21B598}"/>
              </a:ext>
            </a:extLst>
          </p:cNvPr>
          <p:cNvSpPr txBox="1">
            <a:spLocks noGrp="1"/>
          </p:cNvSpPr>
          <p:nvPr>
            <p:ph idx="17"/>
          </p:nvPr>
        </p:nvSpPr>
        <p:spPr>
          <a:xfrm>
            <a:off x="6918386" y="2235839"/>
            <a:ext cx="2851888" cy="738664"/>
          </a:xfrm>
          <a:prstGeom prst="rect">
            <a:avLst/>
          </a:prstGeom>
        </p:spPr>
        <p:txBody>
          <a:bodyPr vert="horz" wrap="square" lIns="0" tIns="0" rIns="0" bIns="0" rtlCol="0">
            <a:spAutoFit/>
          </a:bodyPr>
          <a:lstStyle>
            <a:lvl1pPr marL="0" indent="0" algn="l" defTabSz="342900" rtl="0" eaLnBrk="1" latinLnBrk="0" hangingPunct="1">
              <a:spcBef>
                <a:spcPts val="450"/>
              </a:spcBef>
              <a:buFontTx/>
              <a:buNone/>
              <a:defRPr sz="2000" b="1" i="0" kern="1200" spc="0">
                <a:solidFill>
                  <a:schemeClr val="tx2"/>
                </a:solidFill>
                <a:latin typeface="+mj-lt"/>
                <a:ea typeface="PrudentialModern SemCond Bold S" charset="0"/>
                <a:cs typeface="PrudentialModern SemCond Bold S" charset="0"/>
              </a:defRPr>
            </a:lvl1pPr>
            <a:lvl2pPr marL="0" indent="0" algn="l" defTabSz="342900" rtl="0" eaLnBrk="1" latinLnBrk="0" hangingPunct="1">
              <a:spcBef>
                <a:spcPts val="1050"/>
              </a:spcBef>
              <a:buFontTx/>
              <a:buNone/>
              <a:defRPr sz="1400" b="0" i="0" kern="1200" spc="0">
                <a:solidFill>
                  <a:schemeClr val="accent2">
                    <a:lumMod val="75000"/>
                  </a:schemeClr>
                </a:solidFill>
                <a:latin typeface="+mn-lt"/>
                <a:ea typeface="PrudentialModern Med Medium" charset="0"/>
                <a:cs typeface="PrudentialModern Med Medium" charset="0"/>
              </a:defRPr>
            </a:lvl2pPr>
            <a:lvl3pPr marL="0" indent="-123825" algn="l" defTabSz="342900" rtl="0" eaLnBrk="1" latinLnBrk="0" hangingPunct="1">
              <a:spcBef>
                <a:spcPts val="1050"/>
              </a:spcBef>
              <a:buFont typeface="Arial"/>
              <a:buChar char="•"/>
              <a:tabLst/>
              <a:defRPr sz="1200" b="0" i="0" kern="1200" spc="0">
                <a:solidFill>
                  <a:schemeClr val="accent2">
                    <a:lumMod val="75000"/>
                  </a:schemeClr>
                </a:solidFill>
                <a:latin typeface="+mn-lt"/>
                <a:ea typeface="PrudentialModern Med Medium" charset="0"/>
                <a:cs typeface="PrudentialModern Med Medium" charset="0"/>
              </a:defRPr>
            </a:lvl3pPr>
            <a:lvl4pPr marL="0" indent="-190500" algn="l" defTabSz="342900" rtl="0" eaLnBrk="1" latinLnBrk="0" hangingPunct="1">
              <a:spcBef>
                <a:spcPts val="1050"/>
              </a:spcBef>
              <a:buFont typeface="Arial" panose="020B0604020202020204" pitchFamily="34" charset="0"/>
              <a:buChar char="•"/>
              <a:tabLst/>
              <a:defRPr sz="1200" b="0" i="0" kern="1200" spc="0">
                <a:solidFill>
                  <a:schemeClr val="accent2">
                    <a:lumMod val="75000"/>
                  </a:schemeClr>
                </a:solidFill>
                <a:latin typeface="+mn-lt"/>
                <a:ea typeface="PrudentialModern Med Medium" charset="0"/>
                <a:cs typeface="PrudentialModern Med Medium" charset="0"/>
              </a:defRPr>
            </a:lvl4pPr>
            <a:lvl5pPr marL="0" indent="-171450" algn="l" defTabSz="342900" rtl="0" eaLnBrk="1" latinLnBrk="0" hangingPunct="1">
              <a:spcBef>
                <a:spcPts val="1050"/>
              </a:spcBef>
              <a:buFont typeface="Arial" panose="020B0604020202020204" pitchFamily="34" charset="0"/>
              <a:buChar char="•"/>
              <a:tabLst/>
              <a:defRPr sz="1200" b="0" i="0" kern="1200" spc="0">
                <a:solidFill>
                  <a:schemeClr val="accent2">
                    <a:lumMod val="75000"/>
                  </a:schemeClr>
                </a:solidFill>
                <a:latin typeface="+mn-lt"/>
                <a:ea typeface="PrudentialModern Med Medium" charset="0"/>
                <a:cs typeface="PrudentialModern Med Medium"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lvl="1" algn="ctr">
              <a:lnSpc>
                <a:spcPct val="100000"/>
              </a:lnSpc>
              <a:spcBef>
                <a:spcPts val="0"/>
              </a:spcBef>
            </a:pPr>
            <a:r>
              <a:rPr lang="en-US" sz="1600" b="1" dirty="0">
                <a:solidFill>
                  <a:srgbClr val="6D6E71"/>
                </a:solidFill>
                <a:latin typeface="Arial" panose="020B0604020202020204" pitchFamily="34" charset="0"/>
                <a:cs typeface="Arial" panose="020B0604020202020204" pitchFamily="34" charset="0"/>
              </a:rPr>
              <a:t> LIFE INSURANCE </a:t>
            </a:r>
            <a:br>
              <a:rPr lang="en-US" sz="1600" b="1" dirty="0">
                <a:solidFill>
                  <a:srgbClr val="6D6E71"/>
                </a:solidFill>
                <a:latin typeface="Arial" panose="020B0604020202020204" pitchFamily="34" charset="0"/>
                <a:cs typeface="Arial" panose="020B0604020202020204" pitchFamily="34" charset="0"/>
              </a:rPr>
            </a:br>
            <a:r>
              <a:rPr lang="en-US" sz="1600" b="1" dirty="0">
                <a:solidFill>
                  <a:srgbClr val="6D6E71"/>
                </a:solidFill>
                <a:latin typeface="Arial" panose="020B0604020202020204" pitchFamily="34" charset="0"/>
                <a:cs typeface="Arial" panose="020B0604020202020204" pitchFamily="34" charset="0"/>
              </a:rPr>
              <a:t>Death Benefit:</a:t>
            </a:r>
            <a:r>
              <a:rPr lang="en-US" sz="1600" b="1" baseline="30000" dirty="0">
                <a:solidFill>
                  <a:srgbClr val="6D6E71"/>
                </a:solidFill>
                <a:latin typeface="Arial" panose="020B0604020202020204" pitchFamily="34" charset="0"/>
                <a:cs typeface="Arial" panose="020B0604020202020204" pitchFamily="34" charset="0"/>
              </a:rPr>
              <a:t>*</a:t>
            </a:r>
            <a:br>
              <a:rPr lang="en-US" sz="1600" b="1" dirty="0">
                <a:solidFill>
                  <a:srgbClr val="6D6E71"/>
                </a:solidFill>
                <a:latin typeface="Arial" panose="020B0604020202020204" pitchFamily="34" charset="0"/>
                <a:cs typeface="Arial" panose="020B0604020202020204" pitchFamily="34" charset="0"/>
              </a:rPr>
            </a:br>
            <a:r>
              <a:rPr lang="en-US" sz="1600" dirty="0">
                <a:solidFill>
                  <a:srgbClr val="6D6E71"/>
                </a:solidFill>
                <a:latin typeface="Arial" panose="020B0604020202020204" pitchFamily="34" charset="0"/>
                <a:cs typeface="Arial" panose="020B0604020202020204" pitchFamily="34" charset="0"/>
              </a:rPr>
              <a:t>$1,000,000</a:t>
            </a:r>
            <a:endParaRPr lang="en-US" sz="1800" b="1" dirty="0">
              <a:solidFill>
                <a:srgbClr val="6D6E71"/>
              </a:solidFill>
              <a:latin typeface="Arial" panose="020B0604020202020204" pitchFamily="34" charset="0"/>
              <a:cs typeface="Arial" panose="020B0604020202020204" pitchFamily="34" charset="0"/>
            </a:endParaRPr>
          </a:p>
        </p:txBody>
      </p:sp>
      <p:sp>
        <p:nvSpPr>
          <p:cNvPr id="34" name="Text Placeholder 7">
            <a:extLst>
              <a:ext uri="{FF2B5EF4-FFF2-40B4-BE49-F238E27FC236}">
                <a16:creationId xmlns:a16="http://schemas.microsoft.com/office/drawing/2014/main" id="{9A52E610-21F7-CE4E-B155-E79F05E98AE7}"/>
              </a:ext>
            </a:extLst>
          </p:cNvPr>
          <p:cNvSpPr txBox="1">
            <a:spLocks noGrp="1"/>
          </p:cNvSpPr>
          <p:nvPr>
            <p:ph idx="21"/>
          </p:nvPr>
        </p:nvSpPr>
        <p:spPr>
          <a:xfrm>
            <a:off x="7064925" y="4241874"/>
            <a:ext cx="2447851" cy="822960"/>
          </a:xfrm>
          <a:prstGeom prst="rect">
            <a:avLst/>
          </a:prstGeom>
          <a:ln w="9525">
            <a:noFill/>
          </a:ln>
        </p:spPr>
        <p:txBody>
          <a:bodyPr vert="horz" wrap="square" lIns="0" tIns="0" rIns="0" bIns="0" rtlCol="0">
            <a:spAutoFit/>
          </a:bodyPr>
          <a:lstStyle>
            <a:lvl1pPr marL="0" indent="0" algn="l" defTabSz="342900" rtl="0" eaLnBrk="1" latinLnBrk="0" hangingPunct="1">
              <a:spcBef>
                <a:spcPts val="450"/>
              </a:spcBef>
              <a:buFontTx/>
              <a:buNone/>
              <a:defRPr sz="2000" b="1" i="0" kern="1200" spc="0">
                <a:solidFill>
                  <a:schemeClr val="tx2"/>
                </a:solidFill>
                <a:latin typeface="+mj-lt"/>
                <a:ea typeface="PrudentialModern SemCond Bold S" charset="0"/>
                <a:cs typeface="PrudentialModern SemCond Bold S" charset="0"/>
              </a:defRPr>
            </a:lvl1pPr>
            <a:lvl2pPr marL="0" indent="0" algn="l" defTabSz="342900" rtl="0" eaLnBrk="1" latinLnBrk="0" hangingPunct="1">
              <a:spcBef>
                <a:spcPts val="1050"/>
              </a:spcBef>
              <a:buFontTx/>
              <a:buNone/>
              <a:defRPr sz="1400" b="0" i="0" kern="1200" spc="0">
                <a:solidFill>
                  <a:schemeClr val="accent2">
                    <a:lumMod val="75000"/>
                  </a:schemeClr>
                </a:solidFill>
                <a:latin typeface="+mn-lt"/>
                <a:ea typeface="PrudentialModern Med Medium" charset="0"/>
                <a:cs typeface="PrudentialModern Med Medium" charset="0"/>
              </a:defRPr>
            </a:lvl2pPr>
            <a:lvl3pPr marL="0" indent="-123825" algn="l" defTabSz="342900" rtl="0" eaLnBrk="1" latinLnBrk="0" hangingPunct="1">
              <a:spcBef>
                <a:spcPts val="1050"/>
              </a:spcBef>
              <a:buFont typeface="Arial"/>
              <a:buChar char="•"/>
              <a:tabLst/>
              <a:defRPr sz="1200" b="0" i="0" kern="1200" spc="0">
                <a:solidFill>
                  <a:schemeClr val="accent2">
                    <a:lumMod val="75000"/>
                  </a:schemeClr>
                </a:solidFill>
                <a:latin typeface="+mn-lt"/>
                <a:ea typeface="PrudentialModern Med Medium" charset="0"/>
                <a:cs typeface="PrudentialModern Med Medium" charset="0"/>
              </a:defRPr>
            </a:lvl3pPr>
            <a:lvl4pPr marL="0" indent="-190500" algn="l" defTabSz="342900" rtl="0" eaLnBrk="1" latinLnBrk="0" hangingPunct="1">
              <a:spcBef>
                <a:spcPts val="1050"/>
              </a:spcBef>
              <a:buFont typeface="Arial" panose="020B0604020202020204" pitchFamily="34" charset="0"/>
              <a:buChar char="•"/>
              <a:tabLst/>
              <a:defRPr sz="1200" b="0" i="0" kern="1200" spc="0">
                <a:solidFill>
                  <a:schemeClr val="accent2">
                    <a:lumMod val="75000"/>
                  </a:schemeClr>
                </a:solidFill>
                <a:latin typeface="+mn-lt"/>
                <a:ea typeface="PrudentialModern Med Medium" charset="0"/>
                <a:cs typeface="PrudentialModern Med Medium" charset="0"/>
              </a:defRPr>
            </a:lvl4pPr>
            <a:lvl5pPr marL="0" indent="-171450" algn="l" defTabSz="342900" rtl="0" eaLnBrk="1" latinLnBrk="0" hangingPunct="1">
              <a:spcBef>
                <a:spcPts val="1050"/>
              </a:spcBef>
              <a:buFont typeface="Arial" panose="020B0604020202020204" pitchFamily="34" charset="0"/>
              <a:buChar char="•"/>
              <a:tabLst/>
              <a:defRPr sz="1200" b="0" i="0" kern="1200" spc="0">
                <a:solidFill>
                  <a:schemeClr val="accent2">
                    <a:lumMod val="75000"/>
                  </a:schemeClr>
                </a:solidFill>
                <a:latin typeface="+mn-lt"/>
                <a:ea typeface="PrudentialModern Med Medium" charset="0"/>
                <a:cs typeface="PrudentialModern Med Medium"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lvl="1" algn="ctr">
              <a:spcBef>
                <a:spcPts val="0"/>
              </a:spcBef>
              <a:spcAft>
                <a:spcPts val="600"/>
              </a:spcAft>
            </a:pPr>
            <a:r>
              <a:rPr lang="en-US" sz="2400" b="1" baseline="30000" dirty="0">
                <a:solidFill>
                  <a:srgbClr val="6D6E71"/>
                </a:solidFill>
                <a:latin typeface="Arial" panose="020B0604020202020204" pitchFamily="34" charset="0"/>
                <a:cs typeface="Arial" panose="020B0604020202020204" pitchFamily="34" charset="0"/>
              </a:rPr>
              <a:t>$</a:t>
            </a:r>
            <a:r>
              <a:rPr lang="en-US" sz="2400" b="1" dirty="0">
                <a:solidFill>
                  <a:srgbClr val="6D6E71"/>
                </a:solidFill>
                <a:latin typeface="Arial" panose="020B0604020202020204" pitchFamily="34" charset="0"/>
                <a:cs typeface="Arial" panose="020B0604020202020204" pitchFamily="34" charset="0"/>
              </a:rPr>
              <a:t>1,000,000</a:t>
            </a:r>
          </a:p>
          <a:p>
            <a:pPr lvl="1" algn="ctr">
              <a:lnSpc>
                <a:spcPct val="80000"/>
              </a:lnSpc>
              <a:spcBef>
                <a:spcPts val="0"/>
              </a:spcBef>
              <a:spcAft>
                <a:spcPts val="400"/>
              </a:spcAft>
            </a:pPr>
            <a:r>
              <a:rPr lang="en-US" sz="1600" dirty="0">
                <a:solidFill>
                  <a:srgbClr val="6D6E71"/>
                </a:solidFill>
                <a:latin typeface="Arial" panose="020B0604020202020204" pitchFamily="34" charset="0"/>
                <a:cs typeface="Arial" panose="020B0604020202020204" pitchFamily="34" charset="0"/>
              </a:rPr>
              <a:t>  NET TO HEIRS</a:t>
            </a:r>
          </a:p>
          <a:p>
            <a:pPr lvl="1" algn="ctr">
              <a:lnSpc>
                <a:spcPct val="80000"/>
              </a:lnSpc>
              <a:spcBef>
                <a:spcPts val="200"/>
              </a:spcBef>
            </a:pPr>
            <a:r>
              <a:rPr lang="en-US" sz="1200" b="1" spc="100" dirty="0">
                <a:solidFill>
                  <a:srgbClr val="6D6E71"/>
                </a:solidFill>
                <a:latin typeface="Arial Narrow" panose="020B0604020202020204" pitchFamily="34" charset="0"/>
                <a:cs typeface="Arial Narrow" panose="020B0604020202020204" pitchFamily="34" charset="0"/>
              </a:rPr>
              <a:t>  ($0 INCOME TAX)</a:t>
            </a:r>
          </a:p>
        </p:txBody>
      </p:sp>
      <p:cxnSp>
        <p:nvCxnSpPr>
          <p:cNvPr id="36" name="Straight Connector 35">
            <a:extLst>
              <a:ext uri="{FF2B5EF4-FFF2-40B4-BE49-F238E27FC236}">
                <a16:creationId xmlns:a16="http://schemas.microsoft.com/office/drawing/2014/main" id="{2A74A442-5295-634D-B1EF-15BC5C3330AD}"/>
              </a:ext>
              <a:ext uri="{C183D7F6-B498-43B3-948B-1728B52AA6E4}">
                <adec:decorative xmlns:adec="http://schemas.microsoft.com/office/drawing/2017/decorative" val="1"/>
              </a:ext>
            </a:extLst>
          </p:cNvPr>
          <p:cNvCxnSpPr>
            <a:cxnSpLocks/>
          </p:cNvCxnSpPr>
          <p:nvPr/>
        </p:nvCxnSpPr>
        <p:spPr>
          <a:xfrm flipH="1" flipV="1">
            <a:off x="8288851" y="5330199"/>
            <a:ext cx="9255" cy="283268"/>
          </a:xfrm>
          <a:prstGeom prst="line">
            <a:avLst/>
          </a:prstGeom>
          <a:ln>
            <a:solidFill>
              <a:srgbClr val="898C94"/>
            </a:solidFill>
          </a:ln>
          <a:effectLst/>
        </p:spPr>
        <p:style>
          <a:lnRef idx="2">
            <a:schemeClr val="accent1"/>
          </a:lnRef>
          <a:fillRef idx="0">
            <a:schemeClr val="accent1"/>
          </a:fillRef>
          <a:effectRef idx="1">
            <a:schemeClr val="accent1"/>
          </a:effectRef>
          <a:fontRef idx="minor">
            <a:schemeClr val="tx1"/>
          </a:fontRef>
        </p:style>
      </p:cxnSp>
      <p:sp>
        <p:nvSpPr>
          <p:cNvPr id="35" name="Text Placeholder 7">
            <a:extLst>
              <a:ext uri="{FF2B5EF4-FFF2-40B4-BE49-F238E27FC236}">
                <a16:creationId xmlns:a16="http://schemas.microsoft.com/office/drawing/2014/main" id="{A4E75996-4FEF-7542-93B2-ECA71F8CD60D}"/>
              </a:ext>
            </a:extLst>
          </p:cNvPr>
          <p:cNvSpPr txBox="1">
            <a:spLocks noGrp="1"/>
          </p:cNvSpPr>
          <p:nvPr>
            <p:ph idx="19"/>
          </p:nvPr>
        </p:nvSpPr>
        <p:spPr>
          <a:xfrm>
            <a:off x="7361262" y="5738340"/>
            <a:ext cx="1905697" cy="249299"/>
          </a:xfrm>
          <a:prstGeom prst="rect">
            <a:avLst/>
          </a:prstGeom>
        </p:spPr>
        <p:txBody>
          <a:bodyPr vert="horz" wrap="square" lIns="0" tIns="0" rIns="0" bIns="0" rtlCol="0">
            <a:spAutoFit/>
          </a:bodyPr>
          <a:lstStyle>
            <a:lvl1pPr marL="0" indent="0" algn="l" defTabSz="342900" rtl="0" eaLnBrk="1" latinLnBrk="0" hangingPunct="1">
              <a:spcBef>
                <a:spcPts val="450"/>
              </a:spcBef>
              <a:buFontTx/>
              <a:buNone/>
              <a:defRPr sz="2000" b="1" i="0" kern="1200" spc="0">
                <a:solidFill>
                  <a:schemeClr val="tx2"/>
                </a:solidFill>
                <a:latin typeface="+mj-lt"/>
                <a:ea typeface="PrudentialModern SemCond Bold S" charset="0"/>
                <a:cs typeface="PrudentialModern SemCond Bold S" charset="0"/>
              </a:defRPr>
            </a:lvl1pPr>
            <a:lvl2pPr marL="0" indent="0" algn="l" defTabSz="342900" rtl="0" eaLnBrk="1" latinLnBrk="0" hangingPunct="1">
              <a:spcBef>
                <a:spcPts val="1050"/>
              </a:spcBef>
              <a:buFontTx/>
              <a:buNone/>
              <a:defRPr sz="1400" b="0" i="0" kern="1200" spc="0">
                <a:solidFill>
                  <a:schemeClr val="accent2">
                    <a:lumMod val="75000"/>
                  </a:schemeClr>
                </a:solidFill>
                <a:latin typeface="+mn-lt"/>
                <a:ea typeface="PrudentialModern Med Medium" charset="0"/>
                <a:cs typeface="PrudentialModern Med Medium" charset="0"/>
              </a:defRPr>
            </a:lvl2pPr>
            <a:lvl3pPr marL="0" indent="-123825" algn="l" defTabSz="342900" rtl="0" eaLnBrk="1" latinLnBrk="0" hangingPunct="1">
              <a:spcBef>
                <a:spcPts val="1050"/>
              </a:spcBef>
              <a:buFont typeface="Arial"/>
              <a:buChar char="•"/>
              <a:tabLst/>
              <a:defRPr sz="1200" b="0" i="0" kern="1200" spc="0">
                <a:solidFill>
                  <a:schemeClr val="accent2">
                    <a:lumMod val="75000"/>
                  </a:schemeClr>
                </a:solidFill>
                <a:latin typeface="+mn-lt"/>
                <a:ea typeface="PrudentialModern Med Medium" charset="0"/>
                <a:cs typeface="PrudentialModern Med Medium" charset="0"/>
              </a:defRPr>
            </a:lvl3pPr>
            <a:lvl4pPr marL="0" indent="-190500" algn="l" defTabSz="342900" rtl="0" eaLnBrk="1" latinLnBrk="0" hangingPunct="1">
              <a:spcBef>
                <a:spcPts val="1050"/>
              </a:spcBef>
              <a:buFont typeface="Arial" panose="020B0604020202020204" pitchFamily="34" charset="0"/>
              <a:buChar char="•"/>
              <a:tabLst/>
              <a:defRPr sz="1200" b="0" i="0" kern="1200" spc="0">
                <a:solidFill>
                  <a:schemeClr val="accent2">
                    <a:lumMod val="75000"/>
                  </a:schemeClr>
                </a:solidFill>
                <a:latin typeface="+mn-lt"/>
                <a:ea typeface="PrudentialModern Med Medium" charset="0"/>
                <a:cs typeface="PrudentialModern Med Medium" charset="0"/>
              </a:defRPr>
            </a:lvl4pPr>
            <a:lvl5pPr marL="0" indent="-171450" algn="l" defTabSz="342900" rtl="0" eaLnBrk="1" latinLnBrk="0" hangingPunct="1">
              <a:spcBef>
                <a:spcPts val="1050"/>
              </a:spcBef>
              <a:buFont typeface="Arial" panose="020B0604020202020204" pitchFamily="34" charset="0"/>
              <a:buChar char="•"/>
              <a:tabLst/>
              <a:defRPr sz="1200" b="0" i="0" kern="1200" spc="0">
                <a:solidFill>
                  <a:schemeClr val="accent2">
                    <a:lumMod val="75000"/>
                  </a:schemeClr>
                </a:solidFill>
                <a:latin typeface="+mn-lt"/>
                <a:ea typeface="PrudentialModern Med Medium" charset="0"/>
                <a:cs typeface="PrudentialModern Med Medium"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lvl="1" algn="ctr">
              <a:spcAft>
                <a:spcPts val="1200"/>
              </a:spcAft>
            </a:pPr>
            <a:r>
              <a:rPr lang="en-US" sz="1800" b="1" dirty="0">
                <a:solidFill>
                  <a:schemeClr val="bg1"/>
                </a:solidFill>
                <a:latin typeface="Arial" panose="020B0604020202020204" pitchFamily="34" charset="0"/>
                <a:cs typeface="Arial" panose="020B0604020202020204" pitchFamily="34" charset="0"/>
              </a:rPr>
              <a:t>100%</a:t>
            </a:r>
          </a:p>
        </p:txBody>
      </p:sp>
      <p:sp>
        <p:nvSpPr>
          <p:cNvPr id="13" name="Text Placeholder 12">
            <a:extLst>
              <a:ext uri="{FF2B5EF4-FFF2-40B4-BE49-F238E27FC236}">
                <a16:creationId xmlns:a16="http://schemas.microsoft.com/office/drawing/2014/main" id="{AD0E08CF-098F-674C-97D3-3CF50B6947E9}"/>
              </a:ext>
              <a:ext uri="{C183D7F6-B498-43B3-948B-1728B52AA6E4}">
                <adec:decorative xmlns:adec="http://schemas.microsoft.com/office/drawing/2017/decorative" val="0"/>
              </a:ext>
            </a:extLst>
          </p:cNvPr>
          <p:cNvSpPr>
            <a:spLocks noGrp="1"/>
          </p:cNvSpPr>
          <p:nvPr>
            <p:ph type="body" sz="quarter" idx="15"/>
          </p:nvPr>
        </p:nvSpPr>
        <p:spPr>
          <a:xfrm>
            <a:off x="965198" y="6329071"/>
            <a:ext cx="3569588" cy="269798"/>
          </a:xfrm>
        </p:spPr>
        <p:txBody>
          <a:bodyPr/>
          <a:lstStyle/>
          <a:p>
            <a:r>
              <a:rPr lang="en-US" dirty="0"/>
              <a:t>*Life insurance policies are purchased with after-tax dollars.</a:t>
            </a:r>
            <a:endParaRPr lang="en-IN" dirty="0"/>
          </a:p>
        </p:txBody>
      </p:sp>
      <p:sp>
        <p:nvSpPr>
          <p:cNvPr id="14" name="Slide Number Placeholder 13">
            <a:extLst>
              <a:ext uri="{FF2B5EF4-FFF2-40B4-BE49-F238E27FC236}">
                <a16:creationId xmlns:a16="http://schemas.microsoft.com/office/drawing/2014/main" id="{910B6983-968B-C946-A522-9A99FFDCEB26}"/>
              </a:ext>
              <a:ext uri="{C183D7F6-B498-43B3-948B-1728B52AA6E4}">
                <adec:decorative xmlns:adec="http://schemas.microsoft.com/office/drawing/2017/decorative" val="1"/>
              </a:ext>
            </a:extLst>
          </p:cNvPr>
          <p:cNvSpPr>
            <a:spLocks noGrp="1"/>
          </p:cNvSpPr>
          <p:nvPr>
            <p:ph type="sldNum" sz="quarter" idx="4"/>
          </p:nvPr>
        </p:nvSpPr>
        <p:spPr/>
        <p:txBody>
          <a:bodyPr/>
          <a:lstStyle/>
          <a:p>
            <a:fld id="{DE186485-5DB6-4586-BF39-0EA5B3D5871F}" type="slidenum">
              <a:rPr lang="en-US" smtClean="0"/>
              <a:t>6</a:t>
            </a:fld>
            <a:endParaRPr lang="en-US" dirty="0"/>
          </a:p>
        </p:txBody>
      </p:sp>
      <p:sp>
        <p:nvSpPr>
          <p:cNvPr id="37" name="Footer Placeholder 6">
            <a:extLst>
              <a:ext uri="{FF2B5EF4-FFF2-40B4-BE49-F238E27FC236}">
                <a16:creationId xmlns:a16="http://schemas.microsoft.com/office/drawing/2014/main" id="{A3078339-AF7F-AD4D-A039-289D43C6C60D}"/>
              </a:ext>
              <a:ext uri="{C183D7F6-B498-43B3-948B-1728B52AA6E4}">
                <adec:decorative xmlns:adec="http://schemas.microsoft.com/office/drawing/2017/decorative" val="1"/>
              </a:ext>
            </a:extLst>
          </p:cNvPr>
          <p:cNvSpPr txBox="1">
            <a:spLocks/>
          </p:cNvSpPr>
          <p:nvPr/>
        </p:nvSpPr>
        <p:spPr>
          <a:xfrm>
            <a:off x="965435" y="6592092"/>
            <a:ext cx="8911810" cy="2317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For financial professional use only. Not for use with consumers. </a:t>
            </a:r>
          </a:p>
        </p:txBody>
      </p:sp>
    </p:spTree>
    <p:extLst>
      <p:ext uri="{BB962C8B-B14F-4D97-AF65-F5344CB8AC3E}">
        <p14:creationId xmlns:p14="http://schemas.microsoft.com/office/powerpoint/2010/main" val="419445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35"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2000"/>
                                        <p:tgtEl>
                                          <p:spTgt spid="24"/>
                                        </p:tgtEl>
                                      </p:cBhvr>
                                    </p:animEffect>
                                    <p:anim calcmode="lin" valueType="num">
                                      <p:cBhvr>
                                        <p:cTn id="12" dur="2000" fill="hold"/>
                                        <p:tgtEl>
                                          <p:spTgt spid="24"/>
                                        </p:tgtEl>
                                        <p:attrNameLst>
                                          <p:attrName>style.rotation</p:attrName>
                                        </p:attrNameLst>
                                      </p:cBhvr>
                                      <p:tavLst>
                                        <p:tav tm="0">
                                          <p:val>
                                            <p:fltVal val="720"/>
                                          </p:val>
                                        </p:tav>
                                        <p:tav tm="100000">
                                          <p:val>
                                            <p:fltVal val="0"/>
                                          </p:val>
                                        </p:tav>
                                      </p:tavLst>
                                    </p:anim>
                                    <p:anim calcmode="lin" valueType="num">
                                      <p:cBhvr>
                                        <p:cTn id="13" dur="2000" fill="hold"/>
                                        <p:tgtEl>
                                          <p:spTgt spid="24"/>
                                        </p:tgtEl>
                                        <p:attrNameLst>
                                          <p:attrName>ppt_h</p:attrName>
                                        </p:attrNameLst>
                                      </p:cBhvr>
                                      <p:tavLst>
                                        <p:tav tm="0">
                                          <p:val>
                                            <p:fltVal val="0"/>
                                          </p:val>
                                        </p:tav>
                                        <p:tav tm="100000">
                                          <p:val>
                                            <p:strVal val="#ppt_h"/>
                                          </p:val>
                                        </p:tav>
                                      </p:tavLst>
                                    </p:anim>
                                    <p:anim calcmode="lin" valueType="num">
                                      <p:cBhvr>
                                        <p:cTn id="14" dur="2000" fill="hold"/>
                                        <p:tgtEl>
                                          <p:spTgt spid="24"/>
                                        </p:tgtEl>
                                        <p:attrNameLst>
                                          <p:attrName>ppt_w</p:attrName>
                                        </p:attrNameLst>
                                      </p:cBhvr>
                                      <p:tavLst>
                                        <p:tav tm="0">
                                          <p:val>
                                            <p:fltVal val="0"/>
                                          </p:val>
                                        </p:tav>
                                        <p:tav tm="100000">
                                          <p:val>
                                            <p:strVal val="#ppt_w"/>
                                          </p:val>
                                        </p:tav>
                                      </p:tavLst>
                                    </p:anim>
                                  </p:childTnLst>
                                </p:cTn>
                              </p:par>
                            </p:childTnLst>
                          </p:cTn>
                        </p:par>
                        <p:par>
                          <p:cTn id="15" fill="hold">
                            <p:stCondLst>
                              <p:cond delay="2500"/>
                            </p:stCondLst>
                            <p:childTnLst>
                              <p:par>
                                <p:cTn id="16" presetID="10" presetClass="entr" presetSubtype="0"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par>
                          <p:cTn id="19" fill="hold">
                            <p:stCondLst>
                              <p:cond delay="3000"/>
                            </p:stCondLst>
                            <p:childTnLst>
                              <p:par>
                                <p:cTn id="20" presetID="10"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par>
                          <p:cTn id="23" fill="hold">
                            <p:stCondLst>
                              <p:cond delay="3500"/>
                            </p:stCondLst>
                            <p:childTnLst>
                              <p:par>
                                <p:cTn id="24" presetID="10" presetClass="entr" presetSubtype="0"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par>
                          <p:cTn id="27" fill="hold">
                            <p:stCondLst>
                              <p:cond delay="4000"/>
                            </p:stCondLst>
                            <p:childTnLst>
                              <p:par>
                                <p:cTn id="28" presetID="10" presetClass="entr" presetSubtype="0" fill="hold" grpId="0" nodeType="after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par>
                          <p:cTn id="31" fill="hold">
                            <p:stCondLst>
                              <p:cond delay="4500"/>
                            </p:stCondLst>
                            <p:childTnLst>
                              <p:par>
                                <p:cTn id="32" presetID="35" presetClass="entr" presetSubtype="0" fill="hold" nodeType="after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2000"/>
                                        <p:tgtEl>
                                          <p:spTgt spid="31"/>
                                        </p:tgtEl>
                                      </p:cBhvr>
                                    </p:animEffect>
                                    <p:anim calcmode="lin" valueType="num">
                                      <p:cBhvr>
                                        <p:cTn id="35" dur="2000" fill="hold"/>
                                        <p:tgtEl>
                                          <p:spTgt spid="31"/>
                                        </p:tgtEl>
                                        <p:attrNameLst>
                                          <p:attrName>style.rotation</p:attrName>
                                        </p:attrNameLst>
                                      </p:cBhvr>
                                      <p:tavLst>
                                        <p:tav tm="0">
                                          <p:val>
                                            <p:fltVal val="720"/>
                                          </p:val>
                                        </p:tav>
                                        <p:tav tm="100000">
                                          <p:val>
                                            <p:fltVal val="0"/>
                                          </p:val>
                                        </p:tav>
                                      </p:tavLst>
                                    </p:anim>
                                    <p:anim calcmode="lin" valueType="num">
                                      <p:cBhvr>
                                        <p:cTn id="36" dur="2000" fill="hold"/>
                                        <p:tgtEl>
                                          <p:spTgt spid="31"/>
                                        </p:tgtEl>
                                        <p:attrNameLst>
                                          <p:attrName>ppt_h</p:attrName>
                                        </p:attrNameLst>
                                      </p:cBhvr>
                                      <p:tavLst>
                                        <p:tav tm="0">
                                          <p:val>
                                            <p:fltVal val="0"/>
                                          </p:val>
                                        </p:tav>
                                        <p:tav tm="100000">
                                          <p:val>
                                            <p:strVal val="#ppt_h"/>
                                          </p:val>
                                        </p:tav>
                                      </p:tavLst>
                                    </p:anim>
                                    <p:anim calcmode="lin" valueType="num">
                                      <p:cBhvr>
                                        <p:cTn id="37" dur="2000" fill="hold"/>
                                        <p:tgtEl>
                                          <p:spTgt spid="31"/>
                                        </p:tgtEl>
                                        <p:attrNameLst>
                                          <p:attrName>ppt_w</p:attrName>
                                        </p:attrNameLst>
                                      </p:cBhvr>
                                      <p:tavLst>
                                        <p:tav tm="0">
                                          <p:val>
                                            <p:fltVal val="0"/>
                                          </p:val>
                                        </p:tav>
                                        <p:tav tm="100000">
                                          <p:val>
                                            <p:strVal val="#ppt_w"/>
                                          </p:val>
                                        </p:tav>
                                      </p:tavLst>
                                    </p:anim>
                                  </p:childTnLst>
                                </p:cTn>
                              </p:par>
                            </p:childTnLst>
                          </p:cTn>
                        </p:par>
                        <p:par>
                          <p:cTn id="38" fill="hold">
                            <p:stCondLst>
                              <p:cond delay="6500"/>
                            </p:stCondLst>
                            <p:childTnLst>
                              <p:par>
                                <p:cTn id="39" presetID="10" presetClass="entr" presetSubtype="0" fill="hold" grpId="0"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childTnLst>
                          </p:cTn>
                        </p:par>
                        <p:par>
                          <p:cTn id="42" fill="hold">
                            <p:stCondLst>
                              <p:cond delay="7000"/>
                            </p:stCondLst>
                            <p:childTnLst>
                              <p:par>
                                <p:cTn id="43" presetID="10" presetClass="entr" presetSubtype="0" fill="hold" grpId="0" nodeType="after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childTnLst>
                          </p:cTn>
                        </p:par>
                        <p:par>
                          <p:cTn id="46" fill="hold">
                            <p:stCondLst>
                              <p:cond delay="7500"/>
                            </p:stCondLst>
                            <p:childTnLst>
                              <p:par>
                                <p:cTn id="47" presetID="10" presetClass="entr" presetSubtype="0" fill="hold" nodeType="after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7" grpId="0"/>
      <p:bldP spid="28" grpId="0"/>
      <p:bldP spid="30" grpId="0"/>
      <p:bldP spid="34" grpId="0"/>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5">
            <a:extLst>
              <a:ext uri="{FF2B5EF4-FFF2-40B4-BE49-F238E27FC236}">
                <a16:creationId xmlns:a16="http://schemas.microsoft.com/office/drawing/2014/main" id="{CBA94584-0BE5-7A42-925B-6DE29A40D423}"/>
              </a:ext>
            </a:extLst>
          </p:cNvPr>
          <p:cNvSpPr>
            <a:spLocks noGrp="1"/>
          </p:cNvSpPr>
          <p:nvPr>
            <p:ph type="title"/>
          </p:nvPr>
        </p:nvSpPr>
        <p:spPr/>
        <p:txBody>
          <a:bodyPr/>
          <a:lstStyle/>
          <a:p>
            <a:r>
              <a:rPr lang="en-US"/>
              <a:t>Tax-Free Acceleration of Death Benefit: IRC §101(g)</a:t>
            </a:r>
            <a:br>
              <a:rPr lang="en-US"/>
            </a:br>
            <a:endParaRPr lang="en-US" dirty="0"/>
          </a:p>
        </p:txBody>
      </p:sp>
      <p:sp>
        <p:nvSpPr>
          <p:cNvPr id="18" name="Content Placeholder 1">
            <a:extLst>
              <a:ext uri="{FF2B5EF4-FFF2-40B4-BE49-F238E27FC236}">
                <a16:creationId xmlns:a16="http://schemas.microsoft.com/office/drawing/2014/main" id="{5D67D0F8-70F8-2845-A650-D07EB1B16263}"/>
              </a:ext>
            </a:extLst>
          </p:cNvPr>
          <p:cNvSpPr>
            <a:spLocks noGrp="1"/>
          </p:cNvSpPr>
          <p:nvPr>
            <p:ph sz="quarter" idx="13"/>
          </p:nvPr>
        </p:nvSpPr>
        <p:spPr>
          <a:xfrm>
            <a:off x="965198" y="2155666"/>
            <a:ext cx="10486067" cy="537191"/>
          </a:xfrm>
        </p:spPr>
        <p:txBody>
          <a:bodyPr/>
          <a:lstStyle/>
          <a:p>
            <a:r>
              <a:rPr lang="en-US"/>
              <a:t>What assets will clients use in the event of chronic or terminal illness?</a:t>
            </a:r>
            <a:endParaRPr lang="en-US" dirty="0"/>
          </a:p>
        </p:txBody>
      </p:sp>
      <p:sp>
        <p:nvSpPr>
          <p:cNvPr id="19" name="Text Placeholder 7">
            <a:extLst>
              <a:ext uri="{FF2B5EF4-FFF2-40B4-BE49-F238E27FC236}">
                <a16:creationId xmlns:a16="http://schemas.microsoft.com/office/drawing/2014/main" id="{7A2E9BFF-D13E-C046-AF12-4FDFDB30F89A}"/>
              </a:ext>
            </a:extLst>
          </p:cNvPr>
          <p:cNvSpPr txBox="1">
            <a:spLocks noGrp="1"/>
          </p:cNvSpPr>
          <p:nvPr>
            <p:ph sz="quarter" idx="17"/>
          </p:nvPr>
        </p:nvSpPr>
        <p:spPr>
          <a:xfrm>
            <a:off x="1097998" y="2791607"/>
            <a:ext cx="5587296" cy="2035365"/>
          </a:xfrm>
          <a:prstGeom prst="rect">
            <a:avLst/>
          </a:prstGeom>
        </p:spPr>
        <p:txBody>
          <a:bodyPr vert="horz" wrap="square" lIns="0" tIns="0" rIns="0" bIns="0" rtlCol="0">
            <a:spAutoFit/>
          </a:bodyPr>
          <a:lstStyle>
            <a:lvl1pPr marL="0" indent="0" algn="l" defTabSz="342900" rtl="0" eaLnBrk="1" latinLnBrk="0" hangingPunct="1">
              <a:spcBef>
                <a:spcPts val="450"/>
              </a:spcBef>
              <a:buFontTx/>
              <a:buNone/>
              <a:defRPr sz="2000" b="1" i="0" kern="1200" spc="0">
                <a:solidFill>
                  <a:schemeClr val="tx2"/>
                </a:solidFill>
                <a:latin typeface="+mj-lt"/>
                <a:ea typeface="PrudentialModern SemCond Bold S" charset="0"/>
                <a:cs typeface="PrudentialModern SemCond Bold S" charset="0"/>
              </a:defRPr>
            </a:lvl1pPr>
            <a:lvl2pPr marL="0" indent="0" algn="l" defTabSz="342900" rtl="0" eaLnBrk="1" latinLnBrk="0" hangingPunct="1">
              <a:spcBef>
                <a:spcPts val="1050"/>
              </a:spcBef>
              <a:buFontTx/>
              <a:buNone/>
              <a:defRPr sz="1400" b="0" i="0" kern="1200" spc="0">
                <a:solidFill>
                  <a:schemeClr val="accent2">
                    <a:lumMod val="75000"/>
                  </a:schemeClr>
                </a:solidFill>
                <a:latin typeface="+mn-lt"/>
                <a:ea typeface="PrudentialModern Med Medium" charset="0"/>
                <a:cs typeface="PrudentialModern Med Medium" charset="0"/>
              </a:defRPr>
            </a:lvl2pPr>
            <a:lvl3pPr marL="0" indent="-123825" algn="l" defTabSz="342900" rtl="0" eaLnBrk="1" latinLnBrk="0" hangingPunct="1">
              <a:spcBef>
                <a:spcPts val="1050"/>
              </a:spcBef>
              <a:buFont typeface="Arial"/>
              <a:buChar char="•"/>
              <a:tabLst/>
              <a:defRPr sz="1200" b="0" i="0" kern="1200" spc="0">
                <a:solidFill>
                  <a:schemeClr val="accent2">
                    <a:lumMod val="75000"/>
                  </a:schemeClr>
                </a:solidFill>
                <a:latin typeface="+mn-lt"/>
                <a:ea typeface="PrudentialModern Med Medium" charset="0"/>
                <a:cs typeface="PrudentialModern Med Medium" charset="0"/>
              </a:defRPr>
            </a:lvl3pPr>
            <a:lvl4pPr marL="0" indent="-190500" algn="l" defTabSz="342900" rtl="0" eaLnBrk="1" latinLnBrk="0" hangingPunct="1">
              <a:spcBef>
                <a:spcPts val="1050"/>
              </a:spcBef>
              <a:buFont typeface="Arial" panose="020B0604020202020204" pitchFamily="34" charset="0"/>
              <a:buChar char="•"/>
              <a:tabLst/>
              <a:defRPr sz="1200" b="0" i="0" kern="1200" spc="0">
                <a:solidFill>
                  <a:schemeClr val="accent2">
                    <a:lumMod val="75000"/>
                  </a:schemeClr>
                </a:solidFill>
                <a:latin typeface="+mn-lt"/>
                <a:ea typeface="PrudentialModern Med Medium" charset="0"/>
                <a:cs typeface="PrudentialModern Med Medium" charset="0"/>
              </a:defRPr>
            </a:lvl4pPr>
            <a:lvl5pPr marL="0" indent="-171450" algn="l" defTabSz="342900" rtl="0" eaLnBrk="1" latinLnBrk="0" hangingPunct="1">
              <a:spcBef>
                <a:spcPts val="1050"/>
              </a:spcBef>
              <a:buFont typeface="Arial" panose="020B0604020202020204" pitchFamily="34" charset="0"/>
              <a:buChar char="•"/>
              <a:tabLst/>
              <a:defRPr sz="1200" b="0" i="0" kern="1200" spc="0">
                <a:solidFill>
                  <a:schemeClr val="accent2">
                    <a:lumMod val="75000"/>
                  </a:schemeClr>
                </a:solidFill>
                <a:latin typeface="+mn-lt"/>
                <a:ea typeface="PrudentialModern Med Medium" charset="0"/>
                <a:cs typeface="PrudentialModern Med Medium"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lvl="1">
              <a:lnSpc>
                <a:spcPct val="110000"/>
              </a:lnSpc>
              <a:spcBef>
                <a:spcPts val="0"/>
              </a:spcBef>
              <a:spcAft>
                <a:spcPts val="600"/>
              </a:spcAft>
            </a:pPr>
            <a:r>
              <a:rPr lang="en-US" sz="1800">
                <a:solidFill>
                  <a:srgbClr val="6D6E71"/>
                </a:solidFill>
              </a:rPr>
              <a:t>The U.S. spends nearly </a:t>
            </a:r>
            <a:r>
              <a:rPr lang="en-US" sz="1800" b="1">
                <a:solidFill>
                  <a:srgbClr val="6D6E71"/>
                </a:solidFill>
                <a:latin typeface="PrudentialModern" pitchFamily="2" charset="77"/>
              </a:rPr>
              <a:t>$725 </a:t>
            </a:r>
            <a:br>
              <a:rPr lang="en-US" sz="1800" b="1">
                <a:solidFill>
                  <a:srgbClr val="6D6E71"/>
                </a:solidFill>
                <a:latin typeface="PrudentialModern" pitchFamily="2" charset="77"/>
              </a:rPr>
            </a:br>
            <a:r>
              <a:rPr lang="en-US" sz="1800" b="1">
                <a:solidFill>
                  <a:srgbClr val="6D6E71"/>
                </a:solidFill>
                <a:latin typeface="PrudentialModern" pitchFamily="2" charset="77"/>
              </a:rPr>
              <a:t>billion a year </a:t>
            </a:r>
            <a:r>
              <a:rPr lang="en-US" sz="1800">
                <a:solidFill>
                  <a:srgbClr val="6D6E71"/>
                </a:solidFill>
              </a:rPr>
              <a:t>on chronic illness:  </a:t>
            </a:r>
          </a:p>
          <a:p>
            <a:pPr marL="285750" lvl="1" indent="-171450">
              <a:lnSpc>
                <a:spcPct val="110000"/>
              </a:lnSpc>
              <a:spcBef>
                <a:spcPts val="0"/>
              </a:spcBef>
              <a:spcAft>
                <a:spcPts val="600"/>
              </a:spcAft>
              <a:buFont typeface="Arial" panose="020B0604020202020204" pitchFamily="34" charset="0"/>
              <a:buChar char="•"/>
            </a:pPr>
            <a:r>
              <a:rPr lang="en-US" sz="1800">
                <a:solidFill>
                  <a:srgbClr val="6D6E71"/>
                </a:solidFill>
              </a:rPr>
              <a:t>$7 billion is paid by LTC policies, </a:t>
            </a:r>
          </a:p>
          <a:p>
            <a:pPr marL="285750" lvl="1" indent="-171450">
              <a:lnSpc>
                <a:spcPct val="110000"/>
              </a:lnSpc>
              <a:spcBef>
                <a:spcPts val="0"/>
              </a:spcBef>
              <a:spcAft>
                <a:spcPts val="600"/>
              </a:spcAft>
              <a:buFont typeface="Arial" panose="020B0604020202020204" pitchFamily="34" charset="0"/>
              <a:buChar char="•"/>
            </a:pPr>
            <a:r>
              <a:rPr lang="en-US" sz="1800">
                <a:solidFill>
                  <a:srgbClr val="6D6E71"/>
                </a:solidFill>
              </a:rPr>
              <a:t>$63 billion is paid by families out of pocket, but </a:t>
            </a:r>
          </a:p>
          <a:p>
            <a:pPr marL="285750" lvl="1" indent="-171450">
              <a:lnSpc>
                <a:spcPct val="110000"/>
              </a:lnSpc>
              <a:spcBef>
                <a:spcPts val="0"/>
              </a:spcBef>
              <a:spcAft>
                <a:spcPts val="600"/>
              </a:spcAft>
              <a:buFont typeface="Arial" panose="020B0604020202020204" pitchFamily="34" charset="0"/>
              <a:buChar char="•"/>
            </a:pPr>
            <a:r>
              <a:rPr lang="en-US" sz="1800">
                <a:solidFill>
                  <a:srgbClr val="6D6E71"/>
                </a:solidFill>
              </a:rPr>
              <a:t>Most of the care ($450 billion) is provided by family members who are unpaid.</a:t>
            </a:r>
            <a:r>
              <a:rPr lang="en-US" sz="1800" baseline="30000">
                <a:solidFill>
                  <a:srgbClr val="6D6E71"/>
                </a:solidFill>
              </a:rPr>
              <a:t>2</a:t>
            </a:r>
            <a:endParaRPr lang="en-US" sz="1800" baseline="30000" dirty="0">
              <a:solidFill>
                <a:srgbClr val="6D6E71"/>
              </a:solidFill>
            </a:endParaRPr>
          </a:p>
        </p:txBody>
      </p:sp>
      <p:sp>
        <p:nvSpPr>
          <p:cNvPr id="30" name="Content Placeholder 19">
            <a:extLst>
              <a:ext uri="{FF2B5EF4-FFF2-40B4-BE49-F238E27FC236}">
                <a16:creationId xmlns:a16="http://schemas.microsoft.com/office/drawing/2014/main" id="{5D302884-A6A5-2A4D-891D-F54B91177144}"/>
              </a:ext>
              <a:ext uri="{C183D7F6-B498-43B3-948B-1728B52AA6E4}">
                <adec:decorative xmlns:adec="http://schemas.microsoft.com/office/drawing/2017/decorative" val="1"/>
              </a:ext>
            </a:extLst>
          </p:cNvPr>
          <p:cNvSpPr txBox="1">
            <a:spLocks/>
          </p:cNvSpPr>
          <p:nvPr/>
        </p:nvSpPr>
        <p:spPr>
          <a:xfrm>
            <a:off x="6956425" y="2790540"/>
            <a:ext cx="4048273" cy="2627898"/>
          </a:xfrm>
          <a:prstGeom prst="roundRect">
            <a:avLst>
              <a:gd name="adj" fmla="val 6502"/>
            </a:avLst>
          </a:prstGeom>
          <a:solidFill>
            <a:srgbClr val="CAE0EE">
              <a:alpha val="39941"/>
            </a:srgb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l" defTabSz="914400" rtl="0" eaLnBrk="1" latinLnBrk="0" hangingPunct="1">
              <a:lnSpc>
                <a:spcPct val="90000"/>
              </a:lnSpc>
              <a:spcBef>
                <a:spcPts val="1000"/>
              </a:spcBef>
              <a:buClr>
                <a:schemeClr val="bg2"/>
              </a:buClr>
              <a:buFont typeface="Arial" panose="020B0604020202020204" pitchFamily="34" charset="0"/>
              <a:buNone/>
              <a:defRPr sz="2000" kern="1200">
                <a:solidFill>
                  <a:schemeClr val="lt1"/>
                </a:solidFill>
                <a:latin typeface="+mn-lt"/>
                <a:ea typeface="+mn-ea"/>
                <a:cs typeface="+mn-cs"/>
              </a:defRPr>
            </a:lvl1pPr>
            <a:lvl2pPr marL="457200" indent="0" algn="l" defTabSz="914400" rtl="0" eaLnBrk="1" latinLnBrk="0" hangingPunct="1">
              <a:lnSpc>
                <a:spcPct val="90000"/>
              </a:lnSpc>
              <a:spcBef>
                <a:spcPts val="500"/>
              </a:spcBef>
              <a:buClr>
                <a:schemeClr val="bg2"/>
              </a:buClr>
              <a:buFont typeface="Arial Narrow" panose="020B0606020202030204" pitchFamily="34" charset="0"/>
              <a:buNone/>
              <a:defRPr sz="2000" kern="1200">
                <a:solidFill>
                  <a:schemeClr val="lt1"/>
                </a:solidFill>
                <a:latin typeface="+mn-lt"/>
                <a:ea typeface="+mn-ea"/>
                <a:cs typeface="+mn-cs"/>
              </a:defRPr>
            </a:lvl2pPr>
            <a:lvl3pPr marL="914400" indent="0" algn="l" defTabSz="914400" rtl="0" eaLnBrk="1" latinLnBrk="0" hangingPunct="1">
              <a:lnSpc>
                <a:spcPct val="90000"/>
              </a:lnSpc>
              <a:spcBef>
                <a:spcPts val="500"/>
              </a:spcBef>
              <a:buClr>
                <a:schemeClr val="bg2"/>
              </a:buClr>
              <a:buFont typeface="Wingdings" panose="05000000000000000000" pitchFamily="2" charset="2"/>
              <a:buNone/>
              <a:defRPr sz="2000" kern="1200">
                <a:solidFill>
                  <a:schemeClr val="l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l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endParaRPr lang="en-US" dirty="0"/>
          </a:p>
        </p:txBody>
      </p:sp>
      <p:pic>
        <p:nvPicPr>
          <p:cNvPr id="21" name="Content Placeholder 20">
            <a:extLst>
              <a:ext uri="{FF2B5EF4-FFF2-40B4-BE49-F238E27FC236}">
                <a16:creationId xmlns:a16="http://schemas.microsoft.com/office/drawing/2014/main" id="{5AB8B8D4-3D14-5044-BA72-29EBD2CF127D}"/>
              </a:ext>
              <a:ext uri="{C183D7F6-B498-43B3-948B-1728B52AA6E4}">
                <adec:decorative xmlns:adec="http://schemas.microsoft.com/office/drawing/2017/decorative" val="1"/>
              </a:ext>
            </a:extLst>
          </p:cNvPr>
          <p:cNvPicPr>
            <a:picLocks noGrp="1" noChangeAspect="1"/>
          </p:cNvPicPr>
          <p:nvPr>
            <p:ph sz="quarter" idx="16"/>
          </p:nvPr>
        </p:nvPicPr>
        <p:blipFill>
          <a:blip r:embed="rId3"/>
          <a:stretch>
            <a:fillRect/>
          </a:stretch>
        </p:blipFill>
        <p:spPr>
          <a:xfrm>
            <a:off x="7224891" y="2975344"/>
            <a:ext cx="3519309" cy="1145634"/>
          </a:xfrm>
          <a:prstGeom prst="rect">
            <a:avLst/>
          </a:prstGeom>
        </p:spPr>
      </p:pic>
      <p:sp>
        <p:nvSpPr>
          <p:cNvPr id="22" name="Text Placeholder 7">
            <a:extLst>
              <a:ext uri="{FF2B5EF4-FFF2-40B4-BE49-F238E27FC236}">
                <a16:creationId xmlns:a16="http://schemas.microsoft.com/office/drawing/2014/main" id="{1AE8A2A6-F90B-564C-8DA7-CA5BC490F017}"/>
              </a:ext>
            </a:extLst>
          </p:cNvPr>
          <p:cNvSpPr txBox="1">
            <a:spLocks noGrp="1"/>
          </p:cNvSpPr>
          <p:nvPr>
            <p:ph sz="quarter" idx="18"/>
          </p:nvPr>
        </p:nvSpPr>
        <p:spPr>
          <a:xfrm>
            <a:off x="7383841" y="4284207"/>
            <a:ext cx="3389053" cy="895630"/>
          </a:xfrm>
          <a:prstGeom prst="rect">
            <a:avLst/>
          </a:prstGeom>
        </p:spPr>
        <p:txBody>
          <a:bodyPr vert="horz" wrap="square" lIns="0" tIns="0" rIns="0" bIns="0" rtlCol="0">
            <a:spAutoFit/>
          </a:bodyPr>
          <a:lstStyle>
            <a:lvl1pPr marL="0" indent="0" algn="l" defTabSz="342900" rtl="0" eaLnBrk="1" latinLnBrk="0" hangingPunct="1">
              <a:spcBef>
                <a:spcPts val="450"/>
              </a:spcBef>
              <a:buFontTx/>
              <a:buNone/>
              <a:defRPr sz="2000" b="1" i="0" kern="1200" spc="0">
                <a:solidFill>
                  <a:schemeClr val="tx2"/>
                </a:solidFill>
                <a:latin typeface="+mj-lt"/>
                <a:ea typeface="PrudentialModern SemCond Bold S" charset="0"/>
                <a:cs typeface="PrudentialModern SemCond Bold S" charset="0"/>
              </a:defRPr>
            </a:lvl1pPr>
            <a:lvl2pPr marL="0" indent="0" algn="l" defTabSz="342900" rtl="0" eaLnBrk="1" latinLnBrk="0" hangingPunct="1">
              <a:spcBef>
                <a:spcPts val="1050"/>
              </a:spcBef>
              <a:buFontTx/>
              <a:buNone/>
              <a:defRPr sz="1400" b="0" i="0" kern="1200" spc="0">
                <a:solidFill>
                  <a:schemeClr val="accent2">
                    <a:lumMod val="75000"/>
                  </a:schemeClr>
                </a:solidFill>
                <a:latin typeface="+mn-lt"/>
                <a:ea typeface="PrudentialModern Med Medium" charset="0"/>
                <a:cs typeface="PrudentialModern Med Medium" charset="0"/>
              </a:defRPr>
            </a:lvl2pPr>
            <a:lvl3pPr marL="0" indent="-123825" algn="l" defTabSz="342900" rtl="0" eaLnBrk="1" latinLnBrk="0" hangingPunct="1">
              <a:spcBef>
                <a:spcPts val="1050"/>
              </a:spcBef>
              <a:buFont typeface="Arial"/>
              <a:buChar char="•"/>
              <a:tabLst/>
              <a:defRPr sz="1200" b="0" i="0" kern="1200" spc="0">
                <a:solidFill>
                  <a:schemeClr val="accent2">
                    <a:lumMod val="75000"/>
                  </a:schemeClr>
                </a:solidFill>
                <a:latin typeface="+mn-lt"/>
                <a:ea typeface="PrudentialModern Med Medium" charset="0"/>
                <a:cs typeface="PrudentialModern Med Medium" charset="0"/>
              </a:defRPr>
            </a:lvl3pPr>
            <a:lvl4pPr marL="0" indent="-190500" algn="l" defTabSz="342900" rtl="0" eaLnBrk="1" latinLnBrk="0" hangingPunct="1">
              <a:spcBef>
                <a:spcPts val="1050"/>
              </a:spcBef>
              <a:buFont typeface="Arial" panose="020B0604020202020204" pitchFamily="34" charset="0"/>
              <a:buChar char="•"/>
              <a:tabLst/>
              <a:defRPr sz="1200" b="0" i="0" kern="1200" spc="0">
                <a:solidFill>
                  <a:schemeClr val="accent2">
                    <a:lumMod val="75000"/>
                  </a:schemeClr>
                </a:solidFill>
                <a:latin typeface="+mn-lt"/>
                <a:ea typeface="PrudentialModern Med Medium" charset="0"/>
                <a:cs typeface="PrudentialModern Med Medium" charset="0"/>
              </a:defRPr>
            </a:lvl4pPr>
            <a:lvl5pPr marL="0" indent="-171450" algn="l" defTabSz="342900" rtl="0" eaLnBrk="1" latinLnBrk="0" hangingPunct="1">
              <a:spcBef>
                <a:spcPts val="1050"/>
              </a:spcBef>
              <a:buFont typeface="Arial" panose="020B0604020202020204" pitchFamily="34" charset="0"/>
              <a:buChar char="•"/>
              <a:tabLst/>
              <a:defRPr sz="1200" b="0" i="0" kern="1200" spc="0">
                <a:solidFill>
                  <a:schemeClr val="accent2">
                    <a:lumMod val="75000"/>
                  </a:schemeClr>
                </a:solidFill>
                <a:latin typeface="+mn-lt"/>
                <a:ea typeface="PrudentialModern Med Medium" charset="0"/>
                <a:cs typeface="PrudentialModern Med Medium"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lvl="1" algn="ctr">
              <a:lnSpc>
                <a:spcPct val="110000"/>
              </a:lnSpc>
              <a:spcAft>
                <a:spcPts val="1200"/>
              </a:spcAft>
            </a:pPr>
            <a:r>
              <a:rPr lang="en-US" sz="1800" dirty="0">
                <a:solidFill>
                  <a:srgbClr val="6D6E71"/>
                </a:solidFill>
              </a:rPr>
              <a:t>7 out of 10 people over the age of 65 will experience </a:t>
            </a:r>
            <a:r>
              <a:rPr lang="en-US" sz="1800" dirty="0">
                <a:solidFill>
                  <a:srgbClr val="6D6E71"/>
                </a:solidFill>
                <a:latin typeface="PrudentialModern" pitchFamily="2" charset="77"/>
              </a:rPr>
              <a:t>a</a:t>
            </a:r>
            <a:r>
              <a:rPr lang="en-US" sz="1800" b="1" dirty="0">
                <a:solidFill>
                  <a:srgbClr val="6D6E71"/>
                </a:solidFill>
                <a:latin typeface="PrudentialModern" pitchFamily="2" charset="77"/>
              </a:rPr>
              <a:t> </a:t>
            </a:r>
            <a:br>
              <a:rPr lang="en-US" sz="1800" b="1" dirty="0">
                <a:solidFill>
                  <a:srgbClr val="6D6E71"/>
                </a:solidFill>
                <a:latin typeface="PrudentialModern" pitchFamily="2" charset="77"/>
              </a:rPr>
            </a:br>
            <a:r>
              <a:rPr lang="en-US" sz="1800" b="1" dirty="0">
                <a:solidFill>
                  <a:srgbClr val="6D6E71"/>
                </a:solidFill>
                <a:latin typeface="PrudentialModern" pitchFamily="2" charset="77"/>
              </a:rPr>
              <a:t>chronic illness or disability.</a:t>
            </a:r>
            <a:r>
              <a:rPr lang="en-US" sz="1800" baseline="30000" dirty="0">
                <a:solidFill>
                  <a:srgbClr val="6D6E71"/>
                </a:solidFill>
                <a:latin typeface="PrudentialModern" pitchFamily="2" charset="77"/>
              </a:rPr>
              <a:t>1</a:t>
            </a:r>
          </a:p>
        </p:txBody>
      </p:sp>
      <p:sp>
        <p:nvSpPr>
          <p:cNvPr id="23" name="Text Placeholder 10">
            <a:extLst>
              <a:ext uri="{FF2B5EF4-FFF2-40B4-BE49-F238E27FC236}">
                <a16:creationId xmlns:a16="http://schemas.microsoft.com/office/drawing/2014/main" id="{E457095E-436A-B540-8F2D-1B25EA6EB15B}"/>
              </a:ext>
            </a:extLst>
          </p:cNvPr>
          <p:cNvSpPr>
            <a:spLocks noGrp="1"/>
          </p:cNvSpPr>
          <p:nvPr>
            <p:ph type="body" sz="quarter" idx="14"/>
          </p:nvPr>
        </p:nvSpPr>
        <p:spPr>
          <a:xfrm>
            <a:off x="965198" y="5971913"/>
            <a:ext cx="9779002" cy="552661"/>
          </a:xfrm>
        </p:spPr>
        <p:txBody>
          <a:bodyPr/>
          <a:lstStyle/>
          <a:p>
            <a:pPr marL="7938" indent="-7938"/>
            <a:r>
              <a:rPr lang="en-US" i="1" baseline="30000">
                <a:solidFill>
                  <a:srgbClr val="585B60"/>
                </a:solidFill>
              </a:rPr>
              <a:t>1</a:t>
            </a:r>
            <a:r>
              <a:rPr lang="en-US" i="1">
                <a:solidFill>
                  <a:srgbClr val="585B60"/>
                </a:solidFill>
              </a:rPr>
              <a:t>Alliance for Aging Research, The Growing Older Population, Accessed 03/2018.</a:t>
            </a:r>
          </a:p>
          <a:p>
            <a:pPr marL="7938" indent="-7938"/>
            <a:r>
              <a:rPr lang="en-US" i="1" baseline="30000">
                <a:solidFill>
                  <a:srgbClr val="585B60"/>
                </a:solidFill>
              </a:rPr>
              <a:t>2</a:t>
            </a:r>
            <a:r>
              <a:rPr lang="en-US" i="1">
                <a:solidFill>
                  <a:srgbClr val="585B60"/>
                </a:solidFill>
              </a:rPr>
              <a:t>State of Long-Term Care Financing, Accessed 04/30/2019.</a:t>
            </a:r>
            <a:endParaRPr lang="en-US" i="1" dirty="0">
              <a:solidFill>
                <a:srgbClr val="585B60"/>
              </a:solidFill>
            </a:endParaRPr>
          </a:p>
        </p:txBody>
      </p:sp>
      <p:sp>
        <p:nvSpPr>
          <p:cNvPr id="6" name="Footer Placeholder 5">
            <a:extLst>
              <a:ext uri="{FF2B5EF4-FFF2-40B4-BE49-F238E27FC236}">
                <a16:creationId xmlns:a16="http://schemas.microsoft.com/office/drawing/2014/main" id="{B2478F38-D104-5146-87B0-EF76AC385D0C}"/>
              </a:ext>
              <a:ext uri="{C183D7F6-B498-43B3-948B-1728B52AA6E4}">
                <adec:decorative xmlns:adec="http://schemas.microsoft.com/office/drawing/2017/decorative" val="1"/>
              </a:ext>
            </a:extLst>
          </p:cNvPr>
          <p:cNvSpPr>
            <a:spLocks noGrp="1"/>
          </p:cNvSpPr>
          <p:nvPr>
            <p:ph type="ftr" sz="quarter" idx="15"/>
          </p:nvPr>
        </p:nvSpPr>
        <p:spPr>
          <a:xfrm>
            <a:off x="965435" y="6581965"/>
            <a:ext cx="8911810" cy="231775"/>
          </a:xfrm>
        </p:spPr>
        <p:txBody>
          <a:bodyPr/>
          <a:lstStyle/>
          <a:p>
            <a:r>
              <a:rPr lang="en-US" dirty="0"/>
              <a:t>For financial professional use only. Not for use with consumers. </a:t>
            </a:r>
            <a:endParaRPr lang="en-IN" dirty="0"/>
          </a:p>
        </p:txBody>
      </p:sp>
      <p:sp>
        <p:nvSpPr>
          <p:cNvPr id="7" name="Slide Number Placeholder 6">
            <a:extLst>
              <a:ext uri="{FF2B5EF4-FFF2-40B4-BE49-F238E27FC236}">
                <a16:creationId xmlns:a16="http://schemas.microsoft.com/office/drawing/2014/main" id="{AB145116-9488-4544-8CC6-3964B00F2109}"/>
              </a:ext>
              <a:ext uri="{C183D7F6-B498-43B3-948B-1728B52AA6E4}">
                <adec:decorative xmlns:adec="http://schemas.microsoft.com/office/drawing/2017/decorative" val="1"/>
              </a:ext>
            </a:extLst>
          </p:cNvPr>
          <p:cNvSpPr>
            <a:spLocks noGrp="1"/>
          </p:cNvSpPr>
          <p:nvPr>
            <p:ph type="sldNum" sz="quarter" idx="12"/>
          </p:nvPr>
        </p:nvSpPr>
        <p:spPr/>
        <p:txBody>
          <a:bodyPr/>
          <a:lstStyle/>
          <a:p>
            <a:fld id="{DE186485-5DB6-4586-BF39-0EA5B3D5871F}" type="slidenum">
              <a:rPr lang="en-US" smtClean="0"/>
              <a:t>7</a:t>
            </a:fld>
            <a:endParaRPr lang="en-US" dirty="0"/>
          </a:p>
        </p:txBody>
      </p:sp>
    </p:spTree>
    <p:extLst>
      <p:ext uri="{BB962C8B-B14F-4D97-AF65-F5344CB8AC3E}">
        <p14:creationId xmlns:p14="http://schemas.microsoft.com/office/powerpoint/2010/main" val="3166796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1F1CAC9-2881-DD45-B535-BD60675CCAB1}"/>
              </a:ext>
            </a:extLst>
          </p:cNvPr>
          <p:cNvSpPr>
            <a:spLocks noGrp="1"/>
          </p:cNvSpPr>
          <p:nvPr>
            <p:ph type="title"/>
          </p:nvPr>
        </p:nvSpPr>
        <p:spPr>
          <a:prstGeom prst="rect">
            <a:avLst/>
          </a:prstGeom>
        </p:spPr>
        <p:txBody>
          <a:bodyPr>
            <a:normAutofit/>
          </a:bodyPr>
          <a:lstStyle/>
          <a:p>
            <a:r>
              <a:rPr lang="en-US"/>
              <a:t>Life Insurance Tax Codes</a:t>
            </a:r>
            <a:endParaRPr lang="en-US" dirty="0"/>
          </a:p>
        </p:txBody>
      </p:sp>
      <p:pic>
        <p:nvPicPr>
          <p:cNvPr id="63" name="Content Placeholder 62" descr="The slide titled ‘Life Insurance Tax Codes’ demonstrates the growth of death benefit and policy cash value in a customer’s lifetime. IRC §101(a) provides a generally income tax-free death benefit, while IRC §101(g) allows acceleration of the death benefit for chronic or terminal illness. With IRC §7702, the policy cash value may grow tax-deferred, while IRC §72 allows access to policy cash values income tax-free.">
            <a:extLst>
              <a:ext uri="{FF2B5EF4-FFF2-40B4-BE49-F238E27FC236}">
                <a16:creationId xmlns:a16="http://schemas.microsoft.com/office/drawing/2014/main" id="{06C9BAE6-CF4E-874D-ACC2-4AA375C5DE92}"/>
              </a:ext>
            </a:extLst>
          </p:cNvPr>
          <p:cNvPicPr>
            <a:picLocks noGrp="1" noChangeAspect="1"/>
          </p:cNvPicPr>
          <p:nvPr>
            <p:ph sz="quarter" idx="13"/>
          </p:nvPr>
        </p:nvPicPr>
        <p:blipFill>
          <a:blip r:embed="rId3"/>
          <a:srcRect/>
          <a:stretch/>
        </p:blipFill>
        <p:spPr>
          <a:xfrm>
            <a:off x="1094931" y="2123440"/>
            <a:ext cx="9868366" cy="4041695"/>
          </a:xfrm>
          <a:prstGeom prst="rect">
            <a:avLst/>
          </a:prstGeom>
        </p:spPr>
      </p:pic>
      <p:sp>
        <p:nvSpPr>
          <p:cNvPr id="6" name="Footer Placeholder 5">
            <a:extLst>
              <a:ext uri="{FF2B5EF4-FFF2-40B4-BE49-F238E27FC236}">
                <a16:creationId xmlns:a16="http://schemas.microsoft.com/office/drawing/2014/main" id="{916D0D26-3324-B645-AA12-08F7DBB0A5EA}"/>
              </a:ext>
              <a:ext uri="{C183D7F6-B498-43B3-948B-1728B52AA6E4}">
                <adec:decorative xmlns:adec="http://schemas.microsoft.com/office/drawing/2017/decorative" val="1"/>
              </a:ext>
            </a:extLst>
          </p:cNvPr>
          <p:cNvSpPr>
            <a:spLocks noGrp="1"/>
          </p:cNvSpPr>
          <p:nvPr>
            <p:ph type="ftr" sz="quarter" idx="15"/>
          </p:nvPr>
        </p:nvSpPr>
        <p:spPr/>
        <p:txBody>
          <a:bodyPr/>
          <a:lstStyle/>
          <a:p>
            <a:r>
              <a:rPr lang="en-US" dirty="0"/>
              <a:t>For financial professional use only. Not for use with consumers. </a:t>
            </a:r>
            <a:endParaRPr lang="en-IN" dirty="0"/>
          </a:p>
        </p:txBody>
      </p:sp>
      <p:sp>
        <p:nvSpPr>
          <p:cNvPr id="7" name="Slide Number Placeholder 6">
            <a:extLst>
              <a:ext uri="{FF2B5EF4-FFF2-40B4-BE49-F238E27FC236}">
                <a16:creationId xmlns:a16="http://schemas.microsoft.com/office/drawing/2014/main" id="{24531277-323A-9A42-BF95-0AAF14B9726A}"/>
              </a:ext>
              <a:ext uri="{C183D7F6-B498-43B3-948B-1728B52AA6E4}">
                <adec:decorative xmlns:adec="http://schemas.microsoft.com/office/drawing/2017/decorative" val="1"/>
              </a:ext>
            </a:extLst>
          </p:cNvPr>
          <p:cNvSpPr>
            <a:spLocks noGrp="1"/>
          </p:cNvSpPr>
          <p:nvPr>
            <p:ph type="sldNum" sz="quarter" idx="12"/>
          </p:nvPr>
        </p:nvSpPr>
        <p:spPr/>
        <p:txBody>
          <a:bodyPr/>
          <a:lstStyle/>
          <a:p>
            <a:fld id="{DE186485-5DB6-4586-BF39-0EA5B3D5871F}" type="slidenum">
              <a:rPr lang="en-US" smtClean="0"/>
              <a:t>8</a:t>
            </a:fld>
            <a:endParaRPr lang="en-US" dirty="0"/>
          </a:p>
        </p:txBody>
      </p:sp>
    </p:spTree>
    <p:extLst>
      <p:ext uri="{BB962C8B-B14F-4D97-AF65-F5344CB8AC3E}">
        <p14:creationId xmlns:p14="http://schemas.microsoft.com/office/powerpoint/2010/main" val="2996839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E8F5DEAC-BACE-544C-BA3F-1DA63DC3DB1D}"/>
              </a:ext>
            </a:extLst>
          </p:cNvPr>
          <p:cNvSpPr>
            <a:spLocks noGrp="1"/>
          </p:cNvSpPr>
          <p:nvPr>
            <p:ph type="title"/>
          </p:nvPr>
        </p:nvSpPr>
        <p:spPr>
          <a:xfrm>
            <a:off x="917403" y="422513"/>
            <a:ext cx="10807700" cy="1667585"/>
          </a:xfrm>
        </p:spPr>
        <p:txBody>
          <a:bodyPr>
            <a:noAutofit/>
          </a:bodyPr>
          <a:lstStyle/>
          <a:p>
            <a:r>
              <a:rPr lang="en-US" sz="6000"/>
              <a:t>Tax Brackets and Rates: Opportunity Now</a:t>
            </a:r>
            <a:endParaRPr lang="en-US" sz="6000" dirty="0"/>
          </a:p>
        </p:txBody>
      </p:sp>
      <p:sp>
        <p:nvSpPr>
          <p:cNvPr id="30" name="Content Placeholder 7">
            <a:extLst>
              <a:ext uri="{FF2B5EF4-FFF2-40B4-BE49-F238E27FC236}">
                <a16:creationId xmlns:a16="http://schemas.microsoft.com/office/drawing/2014/main" id="{4F809E3F-3E3D-3C46-B32D-98D4E73F7B2E}"/>
              </a:ext>
            </a:extLst>
          </p:cNvPr>
          <p:cNvSpPr>
            <a:spLocks noGrp="1"/>
          </p:cNvSpPr>
          <p:nvPr>
            <p:ph idx="1"/>
          </p:nvPr>
        </p:nvSpPr>
        <p:spPr>
          <a:xfrm>
            <a:off x="965198" y="2231616"/>
            <a:ext cx="5312510" cy="680842"/>
          </a:xfrm>
        </p:spPr>
        <p:txBody>
          <a:bodyPr>
            <a:normAutofit/>
          </a:bodyPr>
          <a:lstStyle/>
          <a:p>
            <a:pPr marL="0" indent="0">
              <a:buClr>
                <a:schemeClr val="bg2"/>
              </a:buClr>
              <a:buNone/>
            </a:pPr>
            <a:r>
              <a:rPr lang="en-US" sz="2600" b="1">
                <a:solidFill>
                  <a:schemeClr val="bg2"/>
                </a:solidFill>
                <a:latin typeface="PrudentialModern SemCond Bold S" pitchFamily="2" charset="77"/>
              </a:rPr>
              <a:t>Current Tax Rates vs. 2017</a:t>
            </a:r>
            <a:endParaRPr lang="en-US" sz="2600" b="1" dirty="0">
              <a:solidFill>
                <a:schemeClr val="bg2"/>
              </a:solidFill>
              <a:latin typeface="PrudentialModern SemCond Bold S" pitchFamily="2" charset="77"/>
            </a:endParaRPr>
          </a:p>
        </p:txBody>
      </p:sp>
      <p:graphicFrame>
        <p:nvGraphicFramePr>
          <p:cNvPr id="31" name="Content Placeholder 30">
            <a:extLst>
              <a:ext uri="{FF2B5EF4-FFF2-40B4-BE49-F238E27FC236}">
                <a16:creationId xmlns:a16="http://schemas.microsoft.com/office/drawing/2014/main" id="{DD9BF147-4A9F-6D49-A3EE-F8A227A84850}"/>
              </a:ext>
            </a:extLst>
          </p:cNvPr>
          <p:cNvGraphicFramePr>
            <a:graphicFrameLocks noGrp="1"/>
          </p:cNvGraphicFramePr>
          <p:nvPr>
            <p:ph idx="20"/>
            <p:extLst>
              <p:ext uri="{D42A27DB-BD31-4B8C-83A1-F6EECF244321}">
                <p14:modId xmlns:p14="http://schemas.microsoft.com/office/powerpoint/2010/main" val="1728937823"/>
              </p:ext>
            </p:extLst>
          </p:nvPr>
        </p:nvGraphicFramePr>
        <p:xfrm>
          <a:off x="965196" y="2714228"/>
          <a:ext cx="3256283" cy="3466891"/>
        </p:xfrm>
        <a:graphic>
          <a:graphicData uri="http://schemas.openxmlformats.org/drawingml/2006/table">
            <a:tbl>
              <a:tblPr firstRow="1"/>
              <a:tblGrid>
                <a:gridCol w="3256283">
                  <a:extLst>
                    <a:ext uri="{9D8B030D-6E8A-4147-A177-3AD203B41FA5}">
                      <a16:colId xmlns:a16="http://schemas.microsoft.com/office/drawing/2014/main" val="1539889592"/>
                    </a:ext>
                  </a:extLst>
                </a:gridCol>
              </a:tblGrid>
              <a:tr h="275494">
                <a:tc>
                  <a:txBody>
                    <a:bodyPr/>
                    <a:lstStyle/>
                    <a:p>
                      <a:pPr marL="72000" algn="l" defTabSz="914400" rtl="0" eaLnBrk="1" fontAlgn="b" latinLnBrk="0" hangingPunct="1">
                        <a:spcBef>
                          <a:spcPts val="0"/>
                        </a:spcBef>
                        <a:spcAft>
                          <a:spcPts val="0"/>
                        </a:spcAft>
                      </a:pPr>
                      <a:r>
                        <a:rPr lang="en-US" sz="1100" b="1" i="0" u="none" strike="noStrike" kern="1200" dirty="0">
                          <a:solidFill>
                            <a:schemeClr val="bg1"/>
                          </a:solidFill>
                          <a:effectLst/>
                          <a:latin typeface="PrudentialModern Med Medium" pitchFamily="2" charset="77"/>
                          <a:ea typeface="+mn-ea"/>
                          <a:cs typeface="+mn-cs"/>
                        </a:rPr>
                        <a:t>Married Filing Jointly</a:t>
                      </a:r>
                    </a:p>
                  </a:txBody>
                  <a:tcPr marL="21605" marR="21605" marT="10803" marB="1080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12F5D"/>
                    </a:solidFill>
                  </a:tcPr>
                </a:tc>
                <a:extLst>
                  <a:ext uri="{0D108BD9-81ED-4DB2-BD59-A6C34878D82A}">
                    <a16:rowId xmlns:a16="http://schemas.microsoft.com/office/drawing/2014/main" val="931691542"/>
                  </a:ext>
                </a:extLst>
              </a:tr>
              <a:tr h="292238">
                <a:tc>
                  <a:txBody>
                    <a:bodyPr/>
                    <a:lstStyle/>
                    <a:p>
                      <a:pPr marL="72000" marR="0" algn="l" defTabSz="914400" rtl="0" eaLnBrk="1" fontAlgn="ctr" latinLnBrk="0" hangingPunct="1">
                        <a:spcBef>
                          <a:spcPts val="0"/>
                        </a:spcBef>
                        <a:spcAft>
                          <a:spcPts val="0"/>
                        </a:spcAft>
                      </a:pPr>
                      <a:r>
                        <a:rPr lang="en-US" sz="1100" kern="1200" dirty="0">
                          <a:solidFill>
                            <a:srgbClr val="012F5D"/>
                          </a:solidFill>
                          <a:effectLst/>
                          <a:latin typeface="PrudentialModern Med Medium" pitchFamily="2" charset="77"/>
                          <a:ea typeface="Times New Roman" panose="02020603050405020304" pitchFamily="18" charset="0"/>
                          <a:cs typeface="Calibri" panose="020F0502020204030204" pitchFamily="34" charset="0"/>
                        </a:rPr>
                        <a:t>$0 – 20,550</a:t>
                      </a:r>
                      <a:endParaRPr lang="en-US" sz="1100" kern="1200" dirty="0">
                        <a:solidFill>
                          <a:srgbClr val="012F5D"/>
                        </a:solidFill>
                        <a:effectLst/>
                        <a:latin typeface="PrudentialModern Med Medium" pitchFamily="2" charset="77"/>
                        <a:cs typeface="Calibri" panose="020F0502020204030204" pitchFamily="34" charset="0"/>
                      </a:endParaRPr>
                    </a:p>
                  </a:txBody>
                  <a:tcPr marL="21605" marR="21605" marT="10803" marB="1080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E0EE"/>
                    </a:solidFill>
                  </a:tcPr>
                </a:tc>
                <a:extLst>
                  <a:ext uri="{0D108BD9-81ED-4DB2-BD59-A6C34878D82A}">
                    <a16:rowId xmlns:a16="http://schemas.microsoft.com/office/drawing/2014/main" val="1818022186"/>
                  </a:ext>
                </a:extLst>
              </a:tr>
              <a:tr h="292238">
                <a:tc>
                  <a:txBody>
                    <a:bodyPr/>
                    <a:lstStyle/>
                    <a:p>
                      <a:pPr marL="72000" marR="0" algn="l" defTabSz="914400" rtl="0" eaLnBrk="1" fontAlgn="ctr" latinLnBrk="0" hangingPunct="1">
                        <a:spcBef>
                          <a:spcPts val="0"/>
                        </a:spcBef>
                        <a:spcAft>
                          <a:spcPts val="0"/>
                        </a:spcAft>
                      </a:pPr>
                      <a:r>
                        <a:rPr lang="en-US" sz="1100" kern="1200" dirty="0">
                          <a:solidFill>
                            <a:srgbClr val="012F5D"/>
                          </a:solidFill>
                          <a:effectLst/>
                          <a:latin typeface="PrudentialModern Med Medium" pitchFamily="2" charset="77"/>
                          <a:ea typeface="Times New Roman" panose="02020603050405020304" pitchFamily="18" charset="0"/>
                          <a:cs typeface="Calibri" panose="020F0502020204030204" pitchFamily="34" charset="0"/>
                        </a:rPr>
                        <a:t>$20,550 – 83,550</a:t>
                      </a:r>
                      <a:endParaRPr lang="en-US" sz="1100" kern="1200" dirty="0">
                        <a:solidFill>
                          <a:srgbClr val="012F5D"/>
                        </a:solidFill>
                        <a:effectLst/>
                        <a:latin typeface="PrudentialModern Med Medium" pitchFamily="2" charset="77"/>
                        <a:cs typeface="Calibri" panose="020F0502020204030204" pitchFamily="34" charset="0"/>
                      </a:endParaRPr>
                    </a:p>
                  </a:txBody>
                  <a:tcPr marL="21605" marR="21605" marT="10803" marB="1080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E0EE"/>
                    </a:solidFill>
                  </a:tcPr>
                </a:tc>
                <a:extLst>
                  <a:ext uri="{0D108BD9-81ED-4DB2-BD59-A6C34878D82A}">
                    <a16:rowId xmlns:a16="http://schemas.microsoft.com/office/drawing/2014/main" val="2299398034"/>
                  </a:ext>
                </a:extLst>
              </a:tr>
              <a:tr h="292238">
                <a:tc>
                  <a:txBody>
                    <a:bodyPr/>
                    <a:lstStyle/>
                    <a:p>
                      <a:pPr marL="72000" marR="0" algn="l" defTabSz="914400" rtl="0" eaLnBrk="1" fontAlgn="ctr" latinLnBrk="0" hangingPunct="1">
                        <a:spcBef>
                          <a:spcPts val="0"/>
                        </a:spcBef>
                        <a:spcAft>
                          <a:spcPts val="0"/>
                        </a:spcAft>
                      </a:pPr>
                      <a:r>
                        <a:rPr lang="en-US" sz="1100" kern="1200" dirty="0">
                          <a:solidFill>
                            <a:srgbClr val="012F5D"/>
                          </a:solidFill>
                          <a:effectLst/>
                          <a:latin typeface="PrudentialModern Med Medium" pitchFamily="2" charset="77"/>
                          <a:ea typeface="Times New Roman" panose="02020603050405020304" pitchFamily="18" charset="0"/>
                          <a:cs typeface="Calibri" panose="020F0502020204030204" pitchFamily="34" charset="0"/>
                        </a:rPr>
                        <a:t>$83,550 – 171,100</a:t>
                      </a:r>
                      <a:endParaRPr lang="en-US" sz="1100" kern="1200" dirty="0">
                        <a:solidFill>
                          <a:srgbClr val="012F5D"/>
                        </a:solidFill>
                        <a:effectLst/>
                        <a:latin typeface="PrudentialModern Med Medium" pitchFamily="2" charset="77"/>
                        <a:cs typeface="Calibri" panose="020F0502020204030204" pitchFamily="34" charset="0"/>
                      </a:endParaRPr>
                    </a:p>
                  </a:txBody>
                  <a:tcPr marL="21605" marR="21605" marT="10803" marB="1080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E0EE"/>
                    </a:solidFill>
                  </a:tcPr>
                </a:tc>
                <a:extLst>
                  <a:ext uri="{0D108BD9-81ED-4DB2-BD59-A6C34878D82A}">
                    <a16:rowId xmlns:a16="http://schemas.microsoft.com/office/drawing/2014/main" val="1546855972"/>
                  </a:ext>
                </a:extLst>
              </a:tr>
              <a:tr h="292238">
                <a:tc>
                  <a:txBody>
                    <a:bodyPr/>
                    <a:lstStyle/>
                    <a:p>
                      <a:pPr marL="72000" marR="0" indent="0" algn="l" defTabSz="914400" rtl="0" eaLnBrk="1" fontAlgn="auto" latinLnBrk="0" hangingPunct="1">
                        <a:spcBef>
                          <a:spcPts val="0"/>
                        </a:spcBef>
                        <a:spcAft>
                          <a:spcPts val="0"/>
                        </a:spcAft>
                      </a:pPr>
                      <a:r>
                        <a:rPr lang="en-US" sz="1100" kern="1200" dirty="0">
                          <a:solidFill>
                            <a:srgbClr val="012F5D"/>
                          </a:solidFill>
                          <a:effectLst/>
                          <a:latin typeface="PrudentialModern Med Medium" pitchFamily="2" charset="77"/>
                          <a:ea typeface="Times New Roman" panose="02020603050405020304" pitchFamily="18" charset="0"/>
                          <a:cs typeface="Calibri" panose="020F0502020204030204" pitchFamily="34" charset="0"/>
                        </a:rPr>
                        <a:t>$171,100 – 178,150</a:t>
                      </a:r>
                      <a:endParaRPr lang="en-US" sz="1100" kern="1200" dirty="0">
                        <a:solidFill>
                          <a:srgbClr val="012F5D"/>
                        </a:solidFill>
                        <a:effectLst/>
                        <a:latin typeface="PrudentialModern Med Medium" pitchFamily="2" charset="77"/>
                        <a:cs typeface="Calibri" panose="020F0502020204030204" pitchFamily="34" charset="0"/>
                      </a:endParaRPr>
                    </a:p>
                  </a:txBody>
                  <a:tcPr marL="21605" marR="21605" marT="10803" marB="1080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E0EE"/>
                    </a:solidFill>
                  </a:tcPr>
                </a:tc>
                <a:extLst>
                  <a:ext uri="{0D108BD9-81ED-4DB2-BD59-A6C34878D82A}">
                    <a16:rowId xmlns:a16="http://schemas.microsoft.com/office/drawing/2014/main" val="2241210054"/>
                  </a:ext>
                </a:extLst>
              </a:tr>
              <a:tr h="292238">
                <a:tc>
                  <a:txBody>
                    <a:bodyPr/>
                    <a:lstStyle/>
                    <a:p>
                      <a:pPr marL="72000" marR="0" algn="l" defTabSz="914400" rtl="0" eaLnBrk="1" fontAlgn="ctr" latinLnBrk="0" hangingPunct="1">
                        <a:spcBef>
                          <a:spcPts val="0"/>
                        </a:spcBef>
                        <a:spcAft>
                          <a:spcPts val="0"/>
                        </a:spcAft>
                      </a:pPr>
                      <a:r>
                        <a:rPr lang="en-US" sz="1100" kern="1200" dirty="0">
                          <a:solidFill>
                            <a:srgbClr val="012F5D"/>
                          </a:solidFill>
                          <a:effectLst/>
                          <a:latin typeface="PrudentialModern Med Medium" pitchFamily="2" charset="77"/>
                          <a:ea typeface="Times New Roman" panose="02020603050405020304" pitchFamily="18" charset="0"/>
                          <a:cs typeface="Calibri" panose="020F0502020204030204" pitchFamily="34" charset="0"/>
                        </a:rPr>
                        <a:t>$178,150 – 260,700</a:t>
                      </a:r>
                      <a:endParaRPr lang="en-US" sz="1100" kern="1200" dirty="0">
                        <a:solidFill>
                          <a:srgbClr val="012F5D"/>
                        </a:solidFill>
                        <a:effectLst/>
                        <a:latin typeface="PrudentialModern Med Medium" pitchFamily="2" charset="77"/>
                        <a:cs typeface="Calibri" panose="020F0502020204030204" pitchFamily="34" charset="0"/>
                      </a:endParaRPr>
                    </a:p>
                  </a:txBody>
                  <a:tcPr marL="21605" marR="21605" marT="10803" marB="1080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E0EE"/>
                    </a:solidFill>
                  </a:tcPr>
                </a:tc>
                <a:extLst>
                  <a:ext uri="{0D108BD9-81ED-4DB2-BD59-A6C34878D82A}">
                    <a16:rowId xmlns:a16="http://schemas.microsoft.com/office/drawing/2014/main" val="1159683835"/>
                  </a:ext>
                </a:extLst>
              </a:tr>
              <a:tr h="292238">
                <a:tc>
                  <a:txBody>
                    <a:bodyPr/>
                    <a:lstStyle/>
                    <a:p>
                      <a:pPr marL="72000" marR="0" algn="l" defTabSz="914400" rtl="0" eaLnBrk="1" fontAlgn="ctr" latinLnBrk="0" hangingPunct="1">
                        <a:spcBef>
                          <a:spcPts val="0"/>
                        </a:spcBef>
                        <a:spcAft>
                          <a:spcPts val="0"/>
                        </a:spcAft>
                      </a:pPr>
                      <a:r>
                        <a:rPr lang="en-US" sz="1100" kern="1200">
                          <a:solidFill>
                            <a:srgbClr val="012F5D"/>
                          </a:solidFill>
                          <a:effectLst/>
                          <a:latin typeface="PrudentialModern Med Medium" pitchFamily="2" charset="77"/>
                          <a:ea typeface="Times New Roman" panose="02020603050405020304" pitchFamily="18" charset="0"/>
                          <a:cs typeface="Calibri" panose="020F0502020204030204" pitchFamily="34" charset="0"/>
                        </a:rPr>
                        <a:t>$260,700 – 340,100</a:t>
                      </a:r>
                      <a:endParaRPr lang="en-US" sz="1100" kern="1200">
                        <a:solidFill>
                          <a:srgbClr val="012F5D"/>
                        </a:solidFill>
                        <a:effectLst/>
                        <a:latin typeface="PrudentialModern Med Medium" pitchFamily="2" charset="77"/>
                        <a:cs typeface="Calibri" panose="020F0502020204030204" pitchFamily="34" charset="0"/>
                      </a:endParaRPr>
                    </a:p>
                  </a:txBody>
                  <a:tcPr marL="21605" marR="21605" marT="10803" marB="1080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E0EE"/>
                    </a:solidFill>
                  </a:tcPr>
                </a:tc>
                <a:extLst>
                  <a:ext uri="{0D108BD9-81ED-4DB2-BD59-A6C34878D82A}">
                    <a16:rowId xmlns:a16="http://schemas.microsoft.com/office/drawing/2014/main" val="3890336275"/>
                  </a:ext>
                </a:extLst>
              </a:tr>
              <a:tr h="319249">
                <a:tc>
                  <a:txBody>
                    <a:bodyPr/>
                    <a:lstStyle/>
                    <a:p>
                      <a:pPr marL="72000" marR="0" algn="l" defTabSz="914400" rtl="0" eaLnBrk="1" fontAlgn="ctr" latinLnBrk="0" hangingPunct="1">
                        <a:spcBef>
                          <a:spcPts val="0"/>
                        </a:spcBef>
                        <a:spcAft>
                          <a:spcPts val="0"/>
                        </a:spcAft>
                      </a:pPr>
                      <a:r>
                        <a:rPr lang="en-US" sz="1100" kern="1200">
                          <a:solidFill>
                            <a:srgbClr val="012F5D"/>
                          </a:solidFill>
                          <a:effectLst/>
                          <a:latin typeface="PrudentialModern Med Medium" pitchFamily="2" charset="77"/>
                          <a:ea typeface="Times New Roman" panose="02020603050405020304" pitchFamily="18" charset="0"/>
                          <a:cs typeface="Calibri" panose="020F0502020204030204" pitchFamily="34" charset="0"/>
                        </a:rPr>
                        <a:t>$340,100 – 431,900</a:t>
                      </a:r>
                      <a:endParaRPr lang="en-US" sz="1100" kern="1200">
                        <a:solidFill>
                          <a:srgbClr val="012F5D"/>
                        </a:solidFill>
                        <a:effectLst/>
                        <a:latin typeface="PrudentialModern Med Medium" pitchFamily="2" charset="77"/>
                        <a:cs typeface="Calibri" panose="020F0502020204030204" pitchFamily="34" charset="0"/>
                      </a:endParaRPr>
                    </a:p>
                  </a:txBody>
                  <a:tcPr marL="21605" marR="21605" marT="10803" marB="1080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E0EE"/>
                    </a:solidFill>
                  </a:tcPr>
                </a:tc>
                <a:extLst>
                  <a:ext uri="{0D108BD9-81ED-4DB2-BD59-A6C34878D82A}">
                    <a16:rowId xmlns:a16="http://schemas.microsoft.com/office/drawing/2014/main" val="1656109995"/>
                  </a:ext>
                </a:extLst>
              </a:tr>
              <a:tr h="275494">
                <a:tc>
                  <a:txBody>
                    <a:bodyPr/>
                    <a:lstStyle/>
                    <a:p>
                      <a:pPr marL="72000" marR="0" algn="l" defTabSz="914400" rtl="0" eaLnBrk="1" fontAlgn="ctr" latinLnBrk="0" hangingPunct="1">
                        <a:spcBef>
                          <a:spcPts val="0"/>
                        </a:spcBef>
                        <a:spcAft>
                          <a:spcPts val="0"/>
                        </a:spcAft>
                      </a:pPr>
                      <a:r>
                        <a:rPr lang="en-US" sz="1100" kern="1200" dirty="0">
                          <a:solidFill>
                            <a:srgbClr val="012F5D"/>
                          </a:solidFill>
                          <a:effectLst/>
                          <a:latin typeface="PrudentialModern Med Medium" pitchFamily="2" charset="77"/>
                          <a:ea typeface="Times New Roman" panose="02020603050405020304" pitchFamily="18" charset="0"/>
                          <a:cs typeface="Calibri" panose="020F0502020204030204" pitchFamily="34" charset="0"/>
                        </a:rPr>
                        <a:t>$431,900 – 464,450</a:t>
                      </a:r>
                      <a:endParaRPr lang="en-US" sz="1100" kern="1200" dirty="0">
                        <a:solidFill>
                          <a:srgbClr val="012F5D"/>
                        </a:solidFill>
                        <a:effectLst/>
                        <a:latin typeface="PrudentialModern Med Medium" pitchFamily="2" charset="77"/>
                        <a:cs typeface="Calibri" panose="020F0502020204030204" pitchFamily="34" charset="0"/>
                      </a:endParaRPr>
                    </a:p>
                  </a:txBody>
                  <a:tcPr marL="21605" marR="21605" marT="10803" marB="1080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E0EE"/>
                    </a:solidFill>
                  </a:tcPr>
                </a:tc>
                <a:extLst>
                  <a:ext uri="{0D108BD9-81ED-4DB2-BD59-A6C34878D82A}">
                    <a16:rowId xmlns:a16="http://schemas.microsoft.com/office/drawing/2014/main" val="1486355185"/>
                  </a:ext>
                </a:extLst>
              </a:tr>
              <a:tr h="275494">
                <a:tc>
                  <a:txBody>
                    <a:bodyPr/>
                    <a:lstStyle/>
                    <a:p>
                      <a:pPr marL="72000" marR="0" algn="l" defTabSz="914400" rtl="0" eaLnBrk="1" fontAlgn="ctr" latinLnBrk="0" hangingPunct="1">
                        <a:spcBef>
                          <a:spcPts val="0"/>
                        </a:spcBef>
                        <a:spcAft>
                          <a:spcPts val="0"/>
                        </a:spcAft>
                      </a:pPr>
                      <a:r>
                        <a:rPr lang="en-US" sz="1100" kern="1200">
                          <a:solidFill>
                            <a:srgbClr val="012F5D"/>
                          </a:solidFill>
                          <a:effectLst/>
                          <a:latin typeface="PrudentialModern Med Medium" pitchFamily="2" charset="77"/>
                          <a:ea typeface="Times New Roman" panose="02020603050405020304" pitchFamily="18" charset="0"/>
                          <a:cs typeface="Calibri" panose="020F0502020204030204" pitchFamily="34" charset="0"/>
                        </a:rPr>
                        <a:t>$464,450 – 525,900</a:t>
                      </a:r>
                      <a:endParaRPr lang="en-US" sz="1100" kern="1200">
                        <a:solidFill>
                          <a:srgbClr val="012F5D"/>
                        </a:solidFill>
                        <a:effectLst/>
                        <a:latin typeface="PrudentialModern Med Medium" pitchFamily="2" charset="77"/>
                        <a:cs typeface="Calibri" panose="020F0502020204030204" pitchFamily="34" charset="0"/>
                      </a:endParaRPr>
                    </a:p>
                  </a:txBody>
                  <a:tcPr marL="21605" marR="21605" marT="10803" marB="1080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E0EE"/>
                    </a:solidFill>
                  </a:tcPr>
                </a:tc>
                <a:extLst>
                  <a:ext uri="{0D108BD9-81ED-4DB2-BD59-A6C34878D82A}">
                    <a16:rowId xmlns:a16="http://schemas.microsoft.com/office/drawing/2014/main" val="3756147671"/>
                  </a:ext>
                </a:extLst>
              </a:tr>
              <a:tr h="275494">
                <a:tc>
                  <a:txBody>
                    <a:bodyPr/>
                    <a:lstStyle/>
                    <a:p>
                      <a:pPr marL="72000" marR="0" algn="l" defTabSz="914400" rtl="0" eaLnBrk="1" fontAlgn="ctr" latinLnBrk="0" hangingPunct="1">
                        <a:spcBef>
                          <a:spcPts val="0"/>
                        </a:spcBef>
                        <a:spcAft>
                          <a:spcPts val="0"/>
                        </a:spcAft>
                      </a:pPr>
                      <a:r>
                        <a:rPr lang="en-US" sz="1100" kern="1200">
                          <a:solidFill>
                            <a:srgbClr val="012F5D"/>
                          </a:solidFill>
                          <a:effectLst/>
                          <a:latin typeface="PrudentialModern Med Medium" pitchFamily="2" charset="77"/>
                          <a:ea typeface="Times New Roman" panose="02020603050405020304" pitchFamily="18" charset="0"/>
                          <a:cs typeface="Calibri" panose="020F0502020204030204" pitchFamily="34" charset="0"/>
                        </a:rPr>
                        <a:t>$525,900 – 647,850</a:t>
                      </a:r>
                      <a:endParaRPr lang="en-US" sz="1100" kern="1200">
                        <a:solidFill>
                          <a:srgbClr val="012F5D"/>
                        </a:solidFill>
                        <a:effectLst/>
                        <a:latin typeface="PrudentialModern Med Medium" pitchFamily="2" charset="77"/>
                        <a:cs typeface="Calibri" panose="020F0502020204030204" pitchFamily="34" charset="0"/>
                      </a:endParaRPr>
                    </a:p>
                  </a:txBody>
                  <a:tcPr marL="21605" marR="21605" marT="10803" marB="1080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E0EE"/>
                    </a:solidFill>
                  </a:tcPr>
                </a:tc>
                <a:extLst>
                  <a:ext uri="{0D108BD9-81ED-4DB2-BD59-A6C34878D82A}">
                    <a16:rowId xmlns:a16="http://schemas.microsoft.com/office/drawing/2014/main" val="2199297057"/>
                  </a:ext>
                </a:extLst>
              </a:tr>
              <a:tr h="292238">
                <a:tc>
                  <a:txBody>
                    <a:bodyPr/>
                    <a:lstStyle/>
                    <a:p>
                      <a:pPr marL="72000" marR="0" algn="l" defTabSz="914400" rtl="0" eaLnBrk="1" fontAlgn="ctr" latinLnBrk="0" hangingPunct="1">
                        <a:spcBef>
                          <a:spcPts val="0"/>
                        </a:spcBef>
                        <a:spcAft>
                          <a:spcPts val="0"/>
                        </a:spcAft>
                      </a:pPr>
                      <a:r>
                        <a:rPr lang="en-US" sz="1100" kern="1200" dirty="0">
                          <a:solidFill>
                            <a:srgbClr val="012F5D"/>
                          </a:solidFill>
                          <a:effectLst/>
                          <a:latin typeface="PrudentialModern Med Medium" pitchFamily="2" charset="77"/>
                          <a:ea typeface="Times New Roman" panose="02020603050405020304" pitchFamily="18" charset="0"/>
                          <a:cs typeface="Calibri" panose="020F0502020204030204" pitchFamily="34" charset="0"/>
                        </a:rPr>
                        <a:t>$647,850 +</a:t>
                      </a:r>
                      <a:endParaRPr lang="en-US" sz="1100" kern="1200" dirty="0">
                        <a:solidFill>
                          <a:srgbClr val="012F5D"/>
                        </a:solidFill>
                        <a:effectLst/>
                        <a:latin typeface="PrudentialModern Med Medium" pitchFamily="2" charset="77"/>
                        <a:cs typeface="Calibri" panose="020F0502020204030204" pitchFamily="34" charset="0"/>
                      </a:endParaRPr>
                    </a:p>
                  </a:txBody>
                  <a:tcPr marL="21605" marR="21605" marT="10803" marB="1080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E0EE"/>
                    </a:solidFill>
                  </a:tcPr>
                </a:tc>
                <a:extLst>
                  <a:ext uri="{0D108BD9-81ED-4DB2-BD59-A6C34878D82A}">
                    <a16:rowId xmlns:a16="http://schemas.microsoft.com/office/drawing/2014/main" val="3742458783"/>
                  </a:ext>
                </a:extLst>
              </a:tr>
            </a:tbl>
          </a:graphicData>
        </a:graphic>
      </p:graphicFrame>
      <p:graphicFrame>
        <p:nvGraphicFramePr>
          <p:cNvPr id="32" name="Content Placeholder 31">
            <a:extLst>
              <a:ext uri="{FF2B5EF4-FFF2-40B4-BE49-F238E27FC236}">
                <a16:creationId xmlns:a16="http://schemas.microsoft.com/office/drawing/2014/main" id="{ACF42BA4-DEC9-9C45-8A91-294DF9532B82}"/>
              </a:ext>
            </a:extLst>
          </p:cNvPr>
          <p:cNvGraphicFramePr>
            <a:graphicFrameLocks noGrp="1"/>
          </p:cNvGraphicFramePr>
          <p:nvPr>
            <p:ph idx="18"/>
            <p:extLst>
              <p:ext uri="{D42A27DB-BD31-4B8C-83A1-F6EECF244321}">
                <p14:modId xmlns:p14="http://schemas.microsoft.com/office/powerpoint/2010/main" val="858926809"/>
              </p:ext>
            </p:extLst>
          </p:nvPr>
        </p:nvGraphicFramePr>
        <p:xfrm>
          <a:off x="4223196" y="2715195"/>
          <a:ext cx="1059733" cy="3463183"/>
        </p:xfrm>
        <a:graphic>
          <a:graphicData uri="http://schemas.openxmlformats.org/drawingml/2006/table">
            <a:tbl>
              <a:tblPr firstRow="1"/>
              <a:tblGrid>
                <a:gridCol w="1059733">
                  <a:extLst>
                    <a:ext uri="{9D8B030D-6E8A-4147-A177-3AD203B41FA5}">
                      <a16:colId xmlns:a16="http://schemas.microsoft.com/office/drawing/2014/main" val="3387367589"/>
                    </a:ext>
                  </a:extLst>
                </a:gridCol>
              </a:tblGrid>
              <a:tr h="275140">
                <a:tc>
                  <a:txBody>
                    <a:bodyPr/>
                    <a:lstStyle/>
                    <a:p>
                      <a:pPr marL="0" algn="ctr" rtl="0" eaLnBrk="1" fontAlgn="b" latinLnBrk="0" hangingPunct="1">
                        <a:spcBef>
                          <a:spcPts val="0"/>
                        </a:spcBef>
                        <a:spcAft>
                          <a:spcPts val="0"/>
                        </a:spcAft>
                      </a:pPr>
                      <a:r>
                        <a:rPr lang="en-US" sz="1100" b="1" i="0" u="none" strike="noStrike" kern="1200" dirty="0">
                          <a:solidFill>
                            <a:schemeClr val="bg1"/>
                          </a:solidFill>
                          <a:effectLst/>
                          <a:latin typeface="PrudentialModern Med Medium" pitchFamily="2" charset="77"/>
                          <a:ea typeface="+mn-ea"/>
                          <a:cs typeface="+mn-cs"/>
                        </a:rPr>
                        <a:t>2017</a:t>
                      </a:r>
                    </a:p>
                  </a:txBody>
                  <a:tcPr marL="34072" marR="34072" marT="17036" marB="1703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12F5D"/>
                    </a:solidFill>
                  </a:tcPr>
                </a:tc>
                <a:extLst>
                  <a:ext uri="{0D108BD9-81ED-4DB2-BD59-A6C34878D82A}">
                    <a16:rowId xmlns:a16="http://schemas.microsoft.com/office/drawing/2014/main" val="4266186263"/>
                  </a:ext>
                </a:extLst>
              </a:tr>
              <a:tr h="291620">
                <a:tc>
                  <a:txBody>
                    <a:bodyPr/>
                    <a:lstStyle/>
                    <a:p>
                      <a:pPr marL="0" algn="ctr" defTabSz="914400" rtl="0" eaLnBrk="1" fontAlgn="b" latinLnBrk="0" hangingPunct="1">
                        <a:spcBef>
                          <a:spcPts val="0"/>
                        </a:spcBef>
                        <a:spcAft>
                          <a:spcPts val="0"/>
                        </a:spcAft>
                      </a:pPr>
                      <a:r>
                        <a:rPr lang="en-US" sz="1100" b="0" i="0" u="none" strike="noStrike" kern="1200" dirty="0">
                          <a:solidFill>
                            <a:srgbClr val="012F5D"/>
                          </a:solidFill>
                          <a:effectLst/>
                          <a:latin typeface="PrudentialModern Med Medium" pitchFamily="2" charset="77"/>
                          <a:ea typeface="+mn-ea"/>
                          <a:cs typeface="+mn-cs"/>
                        </a:rPr>
                        <a:t>10%</a:t>
                      </a:r>
                    </a:p>
                  </a:txBody>
                  <a:tcPr marL="34072" marR="34072" marT="17036" marB="1703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632161962"/>
                  </a:ext>
                </a:extLst>
              </a:tr>
              <a:tr h="296562">
                <a:tc>
                  <a:txBody>
                    <a:bodyPr/>
                    <a:lstStyle/>
                    <a:p>
                      <a:pPr marL="0" algn="ctr" defTabSz="914400" rtl="0" eaLnBrk="1" fontAlgn="b" latinLnBrk="0" hangingPunct="1">
                        <a:spcBef>
                          <a:spcPts val="0"/>
                        </a:spcBef>
                        <a:spcAft>
                          <a:spcPts val="0"/>
                        </a:spcAft>
                      </a:pPr>
                      <a:r>
                        <a:rPr lang="en-US" sz="1100" b="0" i="0" u="none" strike="noStrike" kern="1200" dirty="0">
                          <a:solidFill>
                            <a:srgbClr val="012F5D"/>
                          </a:solidFill>
                          <a:effectLst/>
                          <a:latin typeface="PrudentialModern Med Medium" pitchFamily="2" charset="77"/>
                          <a:ea typeface="+mn-ea"/>
                          <a:cs typeface="+mn-cs"/>
                        </a:rPr>
                        <a:t>15%</a:t>
                      </a:r>
                    </a:p>
                  </a:txBody>
                  <a:tcPr marL="34072" marR="34072" marT="17036" marB="1703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2674481056"/>
                  </a:ext>
                </a:extLst>
              </a:tr>
              <a:tr h="291619">
                <a:tc>
                  <a:txBody>
                    <a:bodyPr/>
                    <a:lstStyle/>
                    <a:p>
                      <a:pPr marL="0" algn="ctr" defTabSz="914400" rtl="0" eaLnBrk="1" fontAlgn="b" latinLnBrk="0" hangingPunct="1">
                        <a:spcBef>
                          <a:spcPts val="0"/>
                        </a:spcBef>
                        <a:spcAft>
                          <a:spcPts val="0"/>
                        </a:spcAft>
                      </a:pPr>
                      <a:r>
                        <a:rPr lang="en-US" sz="1100" b="0" i="0" u="none" strike="noStrike" kern="1200" dirty="0">
                          <a:solidFill>
                            <a:srgbClr val="012F5D"/>
                          </a:solidFill>
                          <a:effectLst/>
                          <a:latin typeface="PrudentialModern Med Medium" pitchFamily="2" charset="77"/>
                          <a:ea typeface="+mn-ea"/>
                          <a:cs typeface="+mn-cs"/>
                        </a:rPr>
                        <a:t>25%</a:t>
                      </a:r>
                    </a:p>
                  </a:txBody>
                  <a:tcPr marL="34072" marR="34072" marT="17036" marB="1703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2380265341"/>
                  </a:ext>
                </a:extLst>
              </a:tr>
              <a:tr h="588182">
                <a:tc>
                  <a:txBody>
                    <a:bodyPr/>
                    <a:lstStyle/>
                    <a:p>
                      <a:pPr marL="0" algn="ctr" defTabSz="914400" rtl="0" eaLnBrk="1" fontAlgn="b" latinLnBrk="0" hangingPunct="1">
                        <a:spcBef>
                          <a:spcPts val="0"/>
                        </a:spcBef>
                        <a:spcAft>
                          <a:spcPts val="0"/>
                        </a:spcAft>
                      </a:pPr>
                      <a:r>
                        <a:rPr lang="en-US" sz="1100" b="0" i="0" u="none" strike="noStrike" kern="1200" dirty="0">
                          <a:solidFill>
                            <a:srgbClr val="012F5D"/>
                          </a:solidFill>
                          <a:effectLst/>
                          <a:latin typeface="PrudentialModern Med Medium" pitchFamily="2" charset="77"/>
                          <a:ea typeface="+mn-ea"/>
                          <a:cs typeface="+mn-cs"/>
                        </a:rPr>
                        <a:t>28%</a:t>
                      </a:r>
                    </a:p>
                  </a:txBody>
                  <a:tcPr marL="34072" marR="34072" marT="17036" marB="1703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1454072697"/>
                  </a:ext>
                </a:extLst>
              </a:tr>
              <a:tr h="884744">
                <a:tc>
                  <a:txBody>
                    <a:bodyPr/>
                    <a:lstStyle/>
                    <a:p>
                      <a:pPr marL="0" algn="ctr" defTabSz="914400" rtl="0" eaLnBrk="1" fontAlgn="b" latinLnBrk="0" hangingPunct="1">
                        <a:spcBef>
                          <a:spcPts val="0"/>
                        </a:spcBef>
                        <a:spcAft>
                          <a:spcPts val="0"/>
                        </a:spcAft>
                      </a:pPr>
                      <a:r>
                        <a:rPr lang="en-US" sz="1100" b="0" i="0" u="none" strike="noStrike" kern="1200" dirty="0">
                          <a:solidFill>
                            <a:srgbClr val="012F5D"/>
                          </a:solidFill>
                          <a:effectLst/>
                          <a:latin typeface="PrudentialModern Med Medium" pitchFamily="2" charset="77"/>
                          <a:ea typeface="+mn-ea"/>
                          <a:cs typeface="+mn-cs"/>
                        </a:rPr>
                        <a:t>33%</a:t>
                      </a:r>
                    </a:p>
                  </a:txBody>
                  <a:tcPr marL="34072" marR="34072" marT="17036" marB="1703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1579686636"/>
                  </a:ext>
                </a:extLst>
              </a:tr>
              <a:tr h="276791">
                <a:tc>
                  <a:txBody>
                    <a:bodyPr/>
                    <a:lstStyle/>
                    <a:p>
                      <a:pPr marL="0" algn="ctr" defTabSz="914400" rtl="0" eaLnBrk="1" fontAlgn="b" latinLnBrk="0" hangingPunct="1">
                        <a:spcBef>
                          <a:spcPts val="0"/>
                        </a:spcBef>
                        <a:spcAft>
                          <a:spcPts val="0"/>
                        </a:spcAft>
                      </a:pPr>
                      <a:r>
                        <a:rPr lang="en-US" sz="1100" b="0" i="0" u="none" strike="noStrike" kern="1200" dirty="0">
                          <a:solidFill>
                            <a:srgbClr val="012F5D"/>
                          </a:solidFill>
                          <a:effectLst/>
                          <a:latin typeface="PrudentialModern Med Medium" pitchFamily="2" charset="77"/>
                          <a:ea typeface="+mn-ea"/>
                          <a:cs typeface="+mn-cs"/>
                        </a:rPr>
                        <a:t>35%</a:t>
                      </a:r>
                    </a:p>
                  </a:txBody>
                  <a:tcPr marL="34072" marR="34072" marT="17036" marB="1703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4118547031"/>
                  </a:ext>
                </a:extLst>
              </a:tr>
              <a:tr h="558525">
                <a:tc>
                  <a:txBody>
                    <a:bodyPr/>
                    <a:lstStyle/>
                    <a:p>
                      <a:pPr marL="0" algn="ctr" defTabSz="914400" rtl="0" eaLnBrk="1" fontAlgn="b" latinLnBrk="0" hangingPunct="1">
                        <a:spcBef>
                          <a:spcPts val="0"/>
                        </a:spcBef>
                        <a:spcAft>
                          <a:spcPts val="0"/>
                        </a:spcAft>
                      </a:pPr>
                      <a:r>
                        <a:rPr lang="en-US" sz="1100" b="0" i="0" u="none" strike="noStrike" kern="1200" dirty="0">
                          <a:solidFill>
                            <a:srgbClr val="012F5D"/>
                          </a:solidFill>
                          <a:effectLst/>
                          <a:latin typeface="PrudentialModern Med Medium" pitchFamily="2" charset="77"/>
                          <a:ea typeface="+mn-ea"/>
                          <a:cs typeface="+mn-cs"/>
                        </a:rPr>
                        <a:t>39.6%</a:t>
                      </a:r>
                    </a:p>
                  </a:txBody>
                  <a:tcPr marL="34072" marR="34072" marT="17036" marB="1703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4186586212"/>
                  </a:ext>
                </a:extLst>
              </a:tr>
            </a:tbl>
          </a:graphicData>
        </a:graphic>
      </p:graphicFrame>
      <p:graphicFrame>
        <p:nvGraphicFramePr>
          <p:cNvPr id="33" name="Content Placeholder 32">
            <a:extLst>
              <a:ext uri="{FF2B5EF4-FFF2-40B4-BE49-F238E27FC236}">
                <a16:creationId xmlns:a16="http://schemas.microsoft.com/office/drawing/2014/main" id="{A2708915-137C-4B43-A700-CEDB6843DB23}"/>
              </a:ext>
            </a:extLst>
          </p:cNvPr>
          <p:cNvGraphicFramePr>
            <a:graphicFrameLocks noGrp="1"/>
          </p:cNvGraphicFramePr>
          <p:nvPr>
            <p:ph idx="22"/>
            <p:extLst>
              <p:ext uri="{D42A27DB-BD31-4B8C-83A1-F6EECF244321}">
                <p14:modId xmlns:p14="http://schemas.microsoft.com/office/powerpoint/2010/main" val="864927645"/>
              </p:ext>
            </p:extLst>
          </p:nvPr>
        </p:nvGraphicFramePr>
        <p:xfrm>
          <a:off x="5289414" y="2714228"/>
          <a:ext cx="1083885" cy="3883319"/>
        </p:xfrm>
        <a:graphic>
          <a:graphicData uri="http://schemas.openxmlformats.org/drawingml/2006/table">
            <a:tbl>
              <a:tblPr firstRow="1"/>
              <a:tblGrid>
                <a:gridCol w="1083885">
                  <a:extLst>
                    <a:ext uri="{9D8B030D-6E8A-4147-A177-3AD203B41FA5}">
                      <a16:colId xmlns:a16="http://schemas.microsoft.com/office/drawing/2014/main" val="913014655"/>
                    </a:ext>
                  </a:extLst>
                </a:gridCol>
              </a:tblGrid>
              <a:tr h="276107">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1" i="0" u="none" strike="noStrike" kern="1200" dirty="0">
                          <a:solidFill>
                            <a:schemeClr val="bg1"/>
                          </a:solidFill>
                          <a:effectLst/>
                          <a:latin typeface="PrudentialModern Med Medium" pitchFamily="2" charset="77"/>
                          <a:ea typeface="+mn-ea"/>
                          <a:cs typeface="+mn-cs"/>
                        </a:rPr>
                        <a:t>2022</a:t>
                      </a:r>
                    </a:p>
                  </a:txBody>
                  <a:tcPr marL="27801" marR="27801" marT="13900" marB="139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12F5D"/>
                    </a:solidFill>
                  </a:tcPr>
                </a:tc>
                <a:extLst>
                  <a:ext uri="{0D108BD9-81ED-4DB2-BD59-A6C34878D82A}">
                    <a16:rowId xmlns:a16="http://schemas.microsoft.com/office/drawing/2014/main" val="3721413595"/>
                  </a:ext>
                </a:extLst>
              </a:tr>
              <a:tr h="287121">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kern="1200" dirty="0">
                          <a:solidFill>
                            <a:srgbClr val="012F5D"/>
                          </a:solidFill>
                          <a:latin typeface="PRUDENTIALMODERN MED MEDIUM" pitchFamily="2" charset="77"/>
                          <a:ea typeface="+mn-ea"/>
                          <a:cs typeface="+mn-cs"/>
                        </a:rPr>
                        <a:t>10%</a:t>
                      </a:r>
                    </a:p>
                  </a:txBody>
                  <a:tcPr marL="27801" marR="27801" marT="13900" marB="139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80525142"/>
                  </a:ext>
                </a:extLst>
              </a:tr>
              <a:tr h="296562">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kern="1200" dirty="0">
                          <a:solidFill>
                            <a:srgbClr val="012F5D"/>
                          </a:solidFill>
                          <a:latin typeface="PRUDENTIALMODERN MED MEDIUM" pitchFamily="2" charset="77"/>
                          <a:ea typeface="+mn-ea"/>
                          <a:cs typeface="+mn-cs"/>
                        </a:rPr>
                        <a:t>12%</a:t>
                      </a:r>
                    </a:p>
                  </a:txBody>
                  <a:tcPr marL="27801" marR="27801" marT="13900" marB="139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554878334"/>
                  </a:ext>
                </a:extLst>
              </a:tr>
              <a:tr h="622975">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kern="1200" dirty="0">
                          <a:solidFill>
                            <a:srgbClr val="012F5D"/>
                          </a:solidFill>
                          <a:latin typeface="PRUDENTIALMODERN MED MEDIUM" pitchFamily="2" charset="77"/>
                          <a:ea typeface="+mn-ea"/>
                          <a:cs typeface="+mn-cs"/>
                        </a:rPr>
                        <a:t>22%</a:t>
                      </a:r>
                    </a:p>
                  </a:txBody>
                  <a:tcPr marL="27801" marR="27801" marT="13900" marB="139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022937190"/>
                  </a:ext>
                </a:extLst>
              </a:tr>
              <a:tr h="59076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kern="1200" dirty="0">
                          <a:solidFill>
                            <a:srgbClr val="012F5D"/>
                          </a:solidFill>
                          <a:latin typeface="PRUDENTIALMODERN MED MEDIUM" pitchFamily="2" charset="77"/>
                          <a:ea typeface="+mn-ea"/>
                          <a:cs typeface="+mn-cs"/>
                        </a:rPr>
                        <a:t>24%</a:t>
                      </a:r>
                    </a:p>
                  </a:txBody>
                  <a:tcPr marL="27801" marR="27801" marT="13900" marB="139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807767299"/>
                  </a:ext>
                </a:extLst>
              </a:tr>
              <a:tr h="339047">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kern="1200" dirty="0">
                          <a:solidFill>
                            <a:srgbClr val="012F5D"/>
                          </a:solidFill>
                          <a:latin typeface="PRUDENTIALMODERN MED MEDIUM" pitchFamily="2" charset="77"/>
                          <a:ea typeface="+mn-ea"/>
                          <a:cs typeface="+mn-cs"/>
                        </a:rPr>
                        <a:t>32%</a:t>
                      </a:r>
                    </a:p>
                  </a:txBody>
                  <a:tcPr marL="27801" marR="27801" marT="13900" marB="139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320175167"/>
                  </a:ext>
                </a:extLst>
              </a:tr>
              <a:tr h="780836">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kern="1200" dirty="0">
                          <a:solidFill>
                            <a:srgbClr val="012F5D"/>
                          </a:solidFill>
                          <a:latin typeface="PRUDENTIALMODERN MED MEDIUM" pitchFamily="2" charset="77"/>
                          <a:ea typeface="+mn-ea"/>
                          <a:cs typeface="+mn-cs"/>
                        </a:rPr>
                        <a:t>35%</a:t>
                      </a:r>
                    </a:p>
                  </a:txBody>
                  <a:tcPr marL="27801" marR="27801" marT="13900" marB="139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380190054"/>
                  </a:ext>
                </a:extLst>
              </a:tr>
              <a:tr h="268667">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kern="1200" dirty="0">
                          <a:solidFill>
                            <a:srgbClr val="012F5D"/>
                          </a:solidFill>
                          <a:latin typeface="PRUDENTIALMODERN MED MEDIUM" pitchFamily="2" charset="77"/>
                          <a:ea typeface="+mn-ea"/>
                          <a:cs typeface="+mn-cs"/>
                        </a:rPr>
                        <a:t>37%</a:t>
                      </a:r>
                    </a:p>
                  </a:txBody>
                  <a:tcPr marL="27801" marR="27801" marT="13900" marB="139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036977233"/>
                  </a:ext>
                </a:extLst>
              </a:tr>
              <a:tr h="42124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kern="1200" dirty="0">
                          <a:solidFill>
                            <a:schemeClr val="bg1"/>
                          </a:solidFill>
                          <a:latin typeface="+mn-lt"/>
                          <a:ea typeface="+mn-ea"/>
                          <a:cs typeface="+mn-cs"/>
                        </a:rPr>
                        <a:t>Sunsets after 2025</a:t>
                      </a:r>
                    </a:p>
                  </a:txBody>
                  <a:tcPr marL="27801" marR="27801" marT="13900" marB="139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12F5D"/>
                    </a:solidFill>
                  </a:tcPr>
                </a:tc>
                <a:extLst>
                  <a:ext uri="{0D108BD9-81ED-4DB2-BD59-A6C34878D82A}">
                    <a16:rowId xmlns:a16="http://schemas.microsoft.com/office/drawing/2014/main" val="607184399"/>
                  </a:ext>
                </a:extLst>
              </a:tr>
            </a:tbl>
          </a:graphicData>
        </a:graphic>
      </p:graphicFrame>
      <p:graphicFrame>
        <p:nvGraphicFramePr>
          <p:cNvPr id="34" name="Content Placeholder 33">
            <a:extLst>
              <a:ext uri="{FF2B5EF4-FFF2-40B4-BE49-F238E27FC236}">
                <a16:creationId xmlns:a16="http://schemas.microsoft.com/office/drawing/2014/main" id="{2F7DFB57-41D5-934C-896D-4410B6322BC6}"/>
              </a:ext>
            </a:extLst>
          </p:cNvPr>
          <p:cNvGraphicFramePr>
            <a:graphicFrameLocks noGrp="1"/>
          </p:cNvGraphicFramePr>
          <p:nvPr>
            <p:ph idx="24"/>
            <p:extLst>
              <p:ext uri="{D42A27DB-BD31-4B8C-83A1-F6EECF244321}">
                <p14:modId xmlns:p14="http://schemas.microsoft.com/office/powerpoint/2010/main" val="3186125636"/>
              </p:ext>
            </p:extLst>
          </p:nvPr>
        </p:nvGraphicFramePr>
        <p:xfrm>
          <a:off x="6838163" y="2719992"/>
          <a:ext cx="2720081" cy="3459582"/>
        </p:xfrm>
        <a:graphic>
          <a:graphicData uri="http://schemas.openxmlformats.org/drawingml/2006/table">
            <a:tbl>
              <a:tblPr firstRow="1"/>
              <a:tblGrid>
                <a:gridCol w="2720081">
                  <a:extLst>
                    <a:ext uri="{9D8B030D-6E8A-4147-A177-3AD203B41FA5}">
                      <a16:colId xmlns:a16="http://schemas.microsoft.com/office/drawing/2014/main" val="365152218"/>
                    </a:ext>
                  </a:extLst>
                </a:gridCol>
              </a:tblGrid>
              <a:tr h="249350">
                <a:tc>
                  <a:txBody>
                    <a:bodyPr/>
                    <a:lstStyle/>
                    <a:p>
                      <a:pPr marL="72000" algn="l" rtl="0" eaLnBrk="1" fontAlgn="b" latinLnBrk="0" hangingPunct="1">
                        <a:spcBef>
                          <a:spcPts val="0"/>
                        </a:spcBef>
                        <a:spcAft>
                          <a:spcPts val="0"/>
                        </a:spcAft>
                      </a:pPr>
                      <a:r>
                        <a:rPr lang="en-US" sz="1100" b="1" i="0" u="none" strike="noStrike" kern="1200" dirty="0">
                          <a:solidFill>
                            <a:schemeClr val="bg1"/>
                          </a:solidFill>
                          <a:effectLst/>
                          <a:latin typeface="PrudentialModern Med Medium" pitchFamily="2" charset="77"/>
                          <a:ea typeface="+mn-ea"/>
                          <a:cs typeface="+mn-cs"/>
                        </a:rPr>
                        <a:t>Single</a:t>
                      </a:r>
                    </a:p>
                  </a:txBody>
                  <a:tcPr marL="21676" marR="21676" marT="10838" marB="1083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12F5D"/>
                    </a:solidFill>
                  </a:tcPr>
                </a:tc>
                <a:extLst>
                  <a:ext uri="{0D108BD9-81ED-4DB2-BD59-A6C34878D82A}">
                    <a16:rowId xmlns:a16="http://schemas.microsoft.com/office/drawing/2014/main" val="2920760036"/>
                  </a:ext>
                </a:extLst>
              </a:tr>
              <a:tr h="291802">
                <a:tc>
                  <a:txBody>
                    <a:bodyPr/>
                    <a:lstStyle/>
                    <a:p>
                      <a:pPr marL="72000" marR="0" algn="l" defTabSz="914400" rtl="0" eaLnBrk="1" fontAlgn="ctr" latinLnBrk="0" hangingPunct="1">
                        <a:spcBef>
                          <a:spcPts val="0"/>
                        </a:spcBef>
                        <a:spcAft>
                          <a:spcPts val="0"/>
                        </a:spcAft>
                      </a:pPr>
                      <a:r>
                        <a:rPr lang="en-US" sz="1100" kern="1200" dirty="0">
                          <a:solidFill>
                            <a:srgbClr val="012F5D"/>
                          </a:solidFill>
                          <a:effectLst/>
                          <a:latin typeface="PrudentialModern Med Medium" pitchFamily="2" charset="77"/>
                          <a:ea typeface="Times New Roman" panose="02020603050405020304" pitchFamily="18" charset="0"/>
                          <a:cs typeface="Calibri" panose="020F0502020204030204" pitchFamily="34" charset="0"/>
                        </a:rPr>
                        <a:t>$0 – 10,275</a:t>
                      </a:r>
                      <a:endParaRPr lang="en-US" sz="1100" kern="1200" dirty="0">
                        <a:solidFill>
                          <a:srgbClr val="012F5D"/>
                        </a:solidFill>
                        <a:effectLst/>
                        <a:latin typeface="PrudentialModern Med Medium" pitchFamily="2" charset="77"/>
                        <a:cs typeface="Calibri" panose="020F0502020204030204" pitchFamily="34" charset="0"/>
                      </a:endParaRPr>
                    </a:p>
                  </a:txBody>
                  <a:tcPr marL="21676" marR="21676" marT="10838" marB="1083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E0EE"/>
                    </a:solidFill>
                  </a:tcPr>
                </a:tc>
                <a:extLst>
                  <a:ext uri="{0D108BD9-81ED-4DB2-BD59-A6C34878D82A}">
                    <a16:rowId xmlns:a16="http://schemas.microsoft.com/office/drawing/2014/main" val="1710003797"/>
                  </a:ext>
                </a:extLst>
              </a:tr>
              <a:tr h="291802">
                <a:tc>
                  <a:txBody>
                    <a:bodyPr/>
                    <a:lstStyle/>
                    <a:p>
                      <a:pPr marL="72000" marR="0" algn="l" defTabSz="914400" rtl="0" eaLnBrk="1" fontAlgn="ctr" latinLnBrk="0" hangingPunct="1">
                        <a:spcBef>
                          <a:spcPts val="0"/>
                        </a:spcBef>
                        <a:spcAft>
                          <a:spcPts val="0"/>
                        </a:spcAft>
                      </a:pPr>
                      <a:r>
                        <a:rPr lang="en-US" sz="1100" kern="1200" dirty="0">
                          <a:solidFill>
                            <a:srgbClr val="012F5D"/>
                          </a:solidFill>
                          <a:effectLst/>
                          <a:latin typeface="PrudentialModern Med Medium" pitchFamily="2" charset="77"/>
                          <a:ea typeface="Times New Roman" panose="02020603050405020304" pitchFamily="18" charset="0"/>
                          <a:cs typeface="Calibri" panose="020F0502020204030204" pitchFamily="34" charset="0"/>
                        </a:rPr>
                        <a:t>$10,275 – 41,775</a:t>
                      </a:r>
                      <a:endParaRPr lang="en-US" sz="1100" kern="1200" dirty="0">
                        <a:solidFill>
                          <a:srgbClr val="012F5D"/>
                        </a:solidFill>
                        <a:effectLst/>
                        <a:latin typeface="PrudentialModern Med Medium" pitchFamily="2" charset="77"/>
                        <a:cs typeface="Calibri" panose="020F0502020204030204" pitchFamily="34" charset="0"/>
                      </a:endParaRPr>
                    </a:p>
                  </a:txBody>
                  <a:tcPr marL="21676" marR="21676" marT="10838" marB="1083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E0EE"/>
                    </a:solidFill>
                  </a:tcPr>
                </a:tc>
                <a:extLst>
                  <a:ext uri="{0D108BD9-81ED-4DB2-BD59-A6C34878D82A}">
                    <a16:rowId xmlns:a16="http://schemas.microsoft.com/office/drawing/2014/main" val="2328202223"/>
                  </a:ext>
                </a:extLst>
              </a:tr>
              <a:tr h="291802">
                <a:tc>
                  <a:txBody>
                    <a:bodyPr/>
                    <a:lstStyle/>
                    <a:p>
                      <a:pPr marL="72000" marR="0" algn="l" defTabSz="914400" rtl="0" eaLnBrk="1" fontAlgn="ctr" latinLnBrk="0" hangingPunct="1">
                        <a:spcBef>
                          <a:spcPts val="0"/>
                        </a:spcBef>
                        <a:spcAft>
                          <a:spcPts val="0"/>
                        </a:spcAft>
                      </a:pPr>
                      <a:r>
                        <a:rPr lang="en-US" sz="1100" kern="1200" dirty="0">
                          <a:solidFill>
                            <a:srgbClr val="012F5D"/>
                          </a:solidFill>
                          <a:effectLst/>
                          <a:latin typeface="PrudentialModern Med Medium" pitchFamily="2" charset="77"/>
                          <a:ea typeface="Times New Roman" panose="02020603050405020304" pitchFamily="18" charset="0"/>
                          <a:cs typeface="Calibri" panose="020F0502020204030204" pitchFamily="34" charset="0"/>
                        </a:rPr>
                        <a:t>$41,775 – 89,075</a:t>
                      </a:r>
                      <a:endParaRPr lang="en-US" sz="1100" kern="1200" dirty="0">
                        <a:solidFill>
                          <a:srgbClr val="012F5D"/>
                        </a:solidFill>
                        <a:effectLst/>
                        <a:latin typeface="PrudentialModern Med Medium" pitchFamily="2" charset="77"/>
                        <a:cs typeface="Calibri" panose="020F0502020204030204" pitchFamily="34" charset="0"/>
                      </a:endParaRPr>
                    </a:p>
                  </a:txBody>
                  <a:tcPr marL="21676" marR="21676" marT="10838" marB="1083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E0EE"/>
                    </a:solidFill>
                  </a:tcPr>
                </a:tc>
                <a:extLst>
                  <a:ext uri="{0D108BD9-81ED-4DB2-BD59-A6C34878D82A}">
                    <a16:rowId xmlns:a16="http://schemas.microsoft.com/office/drawing/2014/main" val="4146061542"/>
                  </a:ext>
                </a:extLst>
              </a:tr>
              <a:tr h="291802">
                <a:tc>
                  <a:txBody>
                    <a:bodyPr/>
                    <a:lstStyle/>
                    <a:p>
                      <a:pPr marL="72000" marR="0" algn="l" defTabSz="914400" rtl="0" eaLnBrk="1" fontAlgn="ctr" latinLnBrk="0" hangingPunct="1">
                        <a:spcBef>
                          <a:spcPts val="0"/>
                        </a:spcBef>
                        <a:spcAft>
                          <a:spcPts val="0"/>
                        </a:spcAft>
                      </a:pPr>
                      <a:r>
                        <a:rPr lang="en-US" sz="1100" kern="1200" dirty="0">
                          <a:solidFill>
                            <a:srgbClr val="012F5D"/>
                          </a:solidFill>
                          <a:effectLst/>
                          <a:latin typeface="PrudentialModern Med Medium" pitchFamily="2" charset="77"/>
                          <a:ea typeface="Times New Roman" panose="02020603050405020304" pitchFamily="18" charset="0"/>
                          <a:cs typeface="Calibri" panose="020F0502020204030204" pitchFamily="34" charset="0"/>
                        </a:rPr>
                        <a:t>$89,075 – 102,300</a:t>
                      </a:r>
                      <a:endParaRPr lang="en-US" sz="1100" kern="1200" dirty="0">
                        <a:solidFill>
                          <a:srgbClr val="012F5D"/>
                        </a:solidFill>
                        <a:effectLst/>
                        <a:latin typeface="PrudentialModern Med Medium" pitchFamily="2" charset="77"/>
                        <a:cs typeface="Calibri" panose="020F0502020204030204" pitchFamily="34" charset="0"/>
                      </a:endParaRPr>
                    </a:p>
                  </a:txBody>
                  <a:tcPr marL="21676" marR="21676" marT="10838" marB="1083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E0EE"/>
                    </a:solidFill>
                  </a:tcPr>
                </a:tc>
                <a:extLst>
                  <a:ext uri="{0D108BD9-81ED-4DB2-BD59-A6C34878D82A}">
                    <a16:rowId xmlns:a16="http://schemas.microsoft.com/office/drawing/2014/main" val="1220066730"/>
                  </a:ext>
                </a:extLst>
              </a:tr>
              <a:tr h="291802">
                <a:tc>
                  <a:txBody>
                    <a:bodyPr/>
                    <a:lstStyle/>
                    <a:p>
                      <a:pPr marL="72000" marR="0" algn="l" defTabSz="914400" rtl="0" eaLnBrk="1" fontAlgn="ctr" latinLnBrk="0" hangingPunct="1">
                        <a:spcBef>
                          <a:spcPts val="0"/>
                        </a:spcBef>
                        <a:spcAft>
                          <a:spcPts val="0"/>
                        </a:spcAft>
                      </a:pPr>
                      <a:r>
                        <a:rPr lang="en-US" sz="1100" kern="1200" dirty="0">
                          <a:solidFill>
                            <a:srgbClr val="012F5D"/>
                          </a:solidFill>
                          <a:effectLst/>
                          <a:latin typeface="PrudentialModern Med Medium" pitchFamily="2" charset="77"/>
                          <a:ea typeface="Times New Roman" panose="02020603050405020304" pitchFamily="18" charset="0"/>
                          <a:cs typeface="Calibri" panose="020F0502020204030204" pitchFamily="34" charset="0"/>
                        </a:rPr>
                        <a:t>$102,300 – 170,050</a:t>
                      </a:r>
                      <a:endParaRPr lang="en-US" sz="1100" kern="1200" dirty="0">
                        <a:solidFill>
                          <a:srgbClr val="012F5D"/>
                        </a:solidFill>
                        <a:effectLst/>
                        <a:latin typeface="PrudentialModern Med Medium" pitchFamily="2" charset="77"/>
                        <a:cs typeface="Calibri" panose="020F0502020204030204" pitchFamily="34" charset="0"/>
                      </a:endParaRPr>
                    </a:p>
                  </a:txBody>
                  <a:tcPr marL="21676" marR="21676" marT="10838" marB="1083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E0EE"/>
                    </a:solidFill>
                  </a:tcPr>
                </a:tc>
                <a:extLst>
                  <a:ext uri="{0D108BD9-81ED-4DB2-BD59-A6C34878D82A}">
                    <a16:rowId xmlns:a16="http://schemas.microsoft.com/office/drawing/2014/main" val="2750848408"/>
                  </a:ext>
                </a:extLst>
              </a:tr>
              <a:tr h="291802">
                <a:tc>
                  <a:txBody>
                    <a:bodyPr/>
                    <a:lstStyle/>
                    <a:p>
                      <a:pPr marL="72000" marR="0" algn="l" defTabSz="914400" rtl="0" eaLnBrk="1" fontAlgn="ctr" latinLnBrk="0" hangingPunct="1">
                        <a:spcBef>
                          <a:spcPts val="0"/>
                        </a:spcBef>
                        <a:spcAft>
                          <a:spcPts val="0"/>
                        </a:spcAft>
                      </a:pPr>
                      <a:r>
                        <a:rPr lang="en-US" sz="1100" kern="1200" dirty="0">
                          <a:solidFill>
                            <a:srgbClr val="012F5D"/>
                          </a:solidFill>
                          <a:effectLst/>
                          <a:latin typeface="PrudentialModern Med Medium" pitchFamily="2" charset="77"/>
                          <a:ea typeface="Times New Roman" panose="02020603050405020304" pitchFamily="18" charset="0"/>
                          <a:cs typeface="Calibri" panose="020F0502020204030204" pitchFamily="34" charset="0"/>
                        </a:rPr>
                        <a:t>$170,050 – 213,550</a:t>
                      </a:r>
                      <a:endParaRPr lang="en-US" sz="1100" kern="1200" dirty="0">
                        <a:solidFill>
                          <a:srgbClr val="012F5D"/>
                        </a:solidFill>
                        <a:effectLst/>
                        <a:latin typeface="PrudentialModern Med Medium" pitchFamily="2" charset="77"/>
                        <a:cs typeface="Calibri" panose="020F0502020204030204" pitchFamily="34" charset="0"/>
                      </a:endParaRPr>
                    </a:p>
                  </a:txBody>
                  <a:tcPr marL="21676" marR="21676" marT="10838" marB="1083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E0EE"/>
                    </a:solidFill>
                  </a:tcPr>
                </a:tc>
                <a:extLst>
                  <a:ext uri="{0D108BD9-81ED-4DB2-BD59-A6C34878D82A}">
                    <a16:rowId xmlns:a16="http://schemas.microsoft.com/office/drawing/2014/main" val="2294965774"/>
                  </a:ext>
                </a:extLst>
              </a:tr>
              <a:tr h="291802">
                <a:tc>
                  <a:txBody>
                    <a:bodyPr/>
                    <a:lstStyle/>
                    <a:p>
                      <a:pPr marL="72000" marR="0" algn="l" defTabSz="914400" rtl="0" eaLnBrk="1" fontAlgn="ctr" latinLnBrk="0" hangingPunct="1">
                        <a:spcBef>
                          <a:spcPts val="0"/>
                        </a:spcBef>
                        <a:spcAft>
                          <a:spcPts val="0"/>
                        </a:spcAft>
                      </a:pPr>
                      <a:r>
                        <a:rPr lang="en-US" sz="1100" kern="1200" dirty="0">
                          <a:solidFill>
                            <a:srgbClr val="012F5D"/>
                          </a:solidFill>
                          <a:effectLst/>
                          <a:latin typeface="PrudentialModern Med Medium" pitchFamily="2" charset="77"/>
                          <a:ea typeface="Times New Roman" panose="02020603050405020304" pitchFamily="18" charset="0"/>
                          <a:cs typeface="Calibri" panose="020F0502020204030204" pitchFamily="34" charset="0"/>
                        </a:rPr>
                        <a:t>$213,550 – 215,950</a:t>
                      </a:r>
                      <a:endParaRPr lang="en-US" sz="1100" kern="1200" dirty="0">
                        <a:solidFill>
                          <a:srgbClr val="012F5D"/>
                        </a:solidFill>
                        <a:effectLst/>
                        <a:latin typeface="PrudentialModern Med Medium" pitchFamily="2" charset="77"/>
                        <a:cs typeface="Calibri" panose="020F0502020204030204" pitchFamily="34" charset="0"/>
                      </a:endParaRPr>
                    </a:p>
                  </a:txBody>
                  <a:tcPr marL="21676" marR="21676" marT="10838" marB="1083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E0EE"/>
                    </a:solidFill>
                  </a:tcPr>
                </a:tc>
                <a:extLst>
                  <a:ext uri="{0D108BD9-81ED-4DB2-BD59-A6C34878D82A}">
                    <a16:rowId xmlns:a16="http://schemas.microsoft.com/office/drawing/2014/main" val="1767688663"/>
                  </a:ext>
                </a:extLst>
              </a:tr>
              <a:tr h="291802">
                <a:tc>
                  <a:txBody>
                    <a:bodyPr/>
                    <a:lstStyle/>
                    <a:p>
                      <a:pPr marL="72000" marR="0" algn="l" defTabSz="914400" rtl="0" eaLnBrk="1" fontAlgn="ctr" latinLnBrk="0" hangingPunct="1">
                        <a:spcBef>
                          <a:spcPts val="0"/>
                        </a:spcBef>
                        <a:spcAft>
                          <a:spcPts val="0"/>
                        </a:spcAft>
                      </a:pPr>
                      <a:r>
                        <a:rPr lang="en-US" sz="1100" kern="1200" dirty="0">
                          <a:solidFill>
                            <a:srgbClr val="012F5D"/>
                          </a:solidFill>
                          <a:effectLst/>
                          <a:latin typeface="PrudentialModern Med Medium" pitchFamily="2" charset="77"/>
                          <a:ea typeface="Times New Roman" panose="02020603050405020304" pitchFamily="18" charset="0"/>
                          <a:cs typeface="Calibri" panose="020F0502020204030204" pitchFamily="34" charset="0"/>
                        </a:rPr>
                        <a:t>$215,950 – 465,525</a:t>
                      </a:r>
                      <a:endParaRPr lang="en-US" sz="1100" kern="1200" dirty="0">
                        <a:solidFill>
                          <a:srgbClr val="012F5D"/>
                        </a:solidFill>
                        <a:effectLst/>
                        <a:latin typeface="PrudentialModern Med Medium" pitchFamily="2" charset="77"/>
                        <a:cs typeface="Calibri" panose="020F0502020204030204" pitchFamily="34" charset="0"/>
                      </a:endParaRPr>
                    </a:p>
                  </a:txBody>
                  <a:tcPr marL="21676" marR="21676" marT="10838" marB="1083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E0EE"/>
                    </a:solidFill>
                  </a:tcPr>
                </a:tc>
                <a:extLst>
                  <a:ext uri="{0D108BD9-81ED-4DB2-BD59-A6C34878D82A}">
                    <a16:rowId xmlns:a16="http://schemas.microsoft.com/office/drawing/2014/main" val="2642663678"/>
                  </a:ext>
                </a:extLst>
              </a:tr>
              <a:tr h="277389">
                <a:tc>
                  <a:txBody>
                    <a:bodyPr/>
                    <a:lstStyle/>
                    <a:p>
                      <a:pPr marL="72000" marR="0" algn="l" defTabSz="914400" rtl="0" eaLnBrk="1" fontAlgn="ctr" latinLnBrk="0" hangingPunct="1">
                        <a:spcBef>
                          <a:spcPts val="0"/>
                        </a:spcBef>
                        <a:spcAft>
                          <a:spcPts val="0"/>
                        </a:spcAft>
                      </a:pPr>
                      <a:r>
                        <a:rPr lang="en-US" sz="1100" kern="1200" dirty="0">
                          <a:solidFill>
                            <a:srgbClr val="012F5D"/>
                          </a:solidFill>
                          <a:effectLst/>
                          <a:latin typeface="PrudentialModern Med Medium" pitchFamily="2" charset="77"/>
                          <a:ea typeface="Times New Roman" panose="02020603050405020304" pitchFamily="18" charset="0"/>
                          <a:cs typeface="Calibri" panose="020F0502020204030204" pitchFamily="34" charset="0"/>
                        </a:rPr>
                        <a:t>$465,525 – 466,375</a:t>
                      </a:r>
                      <a:endParaRPr lang="en-US" sz="1100" kern="1200" dirty="0">
                        <a:solidFill>
                          <a:srgbClr val="012F5D"/>
                        </a:solidFill>
                        <a:effectLst/>
                        <a:latin typeface="PrudentialModern Med Medium" pitchFamily="2" charset="77"/>
                        <a:cs typeface="Calibri" panose="020F0502020204030204" pitchFamily="34" charset="0"/>
                      </a:endParaRPr>
                    </a:p>
                  </a:txBody>
                  <a:tcPr marL="21676" marR="21676" marT="10838" marB="1083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E0EE"/>
                    </a:solidFill>
                  </a:tcPr>
                </a:tc>
                <a:extLst>
                  <a:ext uri="{0D108BD9-81ED-4DB2-BD59-A6C34878D82A}">
                    <a16:rowId xmlns:a16="http://schemas.microsoft.com/office/drawing/2014/main" val="4270374349"/>
                  </a:ext>
                </a:extLst>
              </a:tr>
              <a:tr h="277389">
                <a:tc>
                  <a:txBody>
                    <a:bodyPr/>
                    <a:lstStyle/>
                    <a:p>
                      <a:pPr marL="72000" marR="0" algn="l" defTabSz="914400" rtl="0" eaLnBrk="1" fontAlgn="ctr" latinLnBrk="0" hangingPunct="1">
                        <a:spcBef>
                          <a:spcPts val="0"/>
                        </a:spcBef>
                        <a:spcAft>
                          <a:spcPts val="0"/>
                        </a:spcAft>
                      </a:pPr>
                      <a:r>
                        <a:rPr lang="en-US" sz="1100" kern="1200" dirty="0">
                          <a:solidFill>
                            <a:srgbClr val="012F5D"/>
                          </a:solidFill>
                          <a:effectLst/>
                          <a:latin typeface="PrudentialModern Med Medium" pitchFamily="2" charset="77"/>
                          <a:ea typeface="Times New Roman" panose="02020603050405020304" pitchFamily="18" charset="0"/>
                          <a:cs typeface="Calibri" panose="020F0502020204030204" pitchFamily="34" charset="0"/>
                        </a:rPr>
                        <a:t>$466,375 – 539,900</a:t>
                      </a:r>
                      <a:endParaRPr lang="en-US" sz="1100" kern="1200" dirty="0">
                        <a:solidFill>
                          <a:srgbClr val="012F5D"/>
                        </a:solidFill>
                        <a:effectLst/>
                        <a:latin typeface="PrudentialModern Med Medium" pitchFamily="2" charset="77"/>
                        <a:cs typeface="Calibri" panose="020F0502020204030204" pitchFamily="34" charset="0"/>
                      </a:endParaRPr>
                    </a:p>
                  </a:txBody>
                  <a:tcPr marL="21676" marR="21676" marT="10838" marB="1083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E0EE"/>
                    </a:solidFill>
                  </a:tcPr>
                </a:tc>
                <a:extLst>
                  <a:ext uri="{0D108BD9-81ED-4DB2-BD59-A6C34878D82A}">
                    <a16:rowId xmlns:a16="http://schemas.microsoft.com/office/drawing/2014/main" val="925698618"/>
                  </a:ext>
                </a:extLst>
              </a:tr>
              <a:tr h="321038">
                <a:tc>
                  <a:txBody>
                    <a:bodyPr/>
                    <a:lstStyle/>
                    <a:p>
                      <a:pPr marL="72000" marR="0" algn="l" defTabSz="914400" rtl="0" eaLnBrk="1" fontAlgn="ctr" latinLnBrk="0" hangingPunct="1">
                        <a:spcBef>
                          <a:spcPts val="0"/>
                        </a:spcBef>
                        <a:spcAft>
                          <a:spcPts val="0"/>
                        </a:spcAft>
                      </a:pPr>
                      <a:r>
                        <a:rPr lang="en-US" sz="1100" kern="1200" dirty="0">
                          <a:solidFill>
                            <a:srgbClr val="012F5D"/>
                          </a:solidFill>
                          <a:effectLst/>
                          <a:latin typeface="PrudentialModern Med Medium" pitchFamily="2" charset="77"/>
                          <a:ea typeface="Times New Roman" panose="02020603050405020304" pitchFamily="18" charset="0"/>
                          <a:cs typeface="Calibri" panose="020F0502020204030204" pitchFamily="34" charset="0"/>
                        </a:rPr>
                        <a:t>$539,900 +</a:t>
                      </a:r>
                      <a:endParaRPr lang="en-US" sz="1100" kern="1200" dirty="0">
                        <a:solidFill>
                          <a:srgbClr val="012F5D"/>
                        </a:solidFill>
                        <a:effectLst/>
                        <a:latin typeface="PrudentialModern Med Medium" pitchFamily="2" charset="77"/>
                        <a:cs typeface="Calibri" panose="020F0502020204030204" pitchFamily="34" charset="0"/>
                      </a:endParaRPr>
                    </a:p>
                  </a:txBody>
                  <a:tcPr marL="21676" marR="21676" marT="10838" marB="1083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E0EE"/>
                    </a:solidFill>
                  </a:tcPr>
                </a:tc>
                <a:extLst>
                  <a:ext uri="{0D108BD9-81ED-4DB2-BD59-A6C34878D82A}">
                    <a16:rowId xmlns:a16="http://schemas.microsoft.com/office/drawing/2014/main" val="2503637911"/>
                  </a:ext>
                </a:extLst>
              </a:tr>
            </a:tbl>
          </a:graphicData>
        </a:graphic>
      </p:graphicFrame>
      <p:graphicFrame>
        <p:nvGraphicFramePr>
          <p:cNvPr id="35" name="Content Placeholder 34">
            <a:extLst>
              <a:ext uri="{FF2B5EF4-FFF2-40B4-BE49-F238E27FC236}">
                <a16:creationId xmlns:a16="http://schemas.microsoft.com/office/drawing/2014/main" id="{818B1D54-A7CC-084B-925F-D36009AED478}"/>
              </a:ext>
            </a:extLst>
          </p:cNvPr>
          <p:cNvGraphicFramePr>
            <a:graphicFrameLocks noGrp="1"/>
          </p:cNvGraphicFramePr>
          <p:nvPr>
            <p:ph idx="17"/>
            <p:extLst>
              <p:ext uri="{D42A27DB-BD31-4B8C-83A1-F6EECF244321}">
                <p14:modId xmlns:p14="http://schemas.microsoft.com/office/powerpoint/2010/main" val="1059598439"/>
              </p:ext>
            </p:extLst>
          </p:nvPr>
        </p:nvGraphicFramePr>
        <p:xfrm>
          <a:off x="9559153" y="2715024"/>
          <a:ext cx="1083885" cy="3464550"/>
        </p:xfrm>
        <a:graphic>
          <a:graphicData uri="http://schemas.openxmlformats.org/drawingml/2006/table">
            <a:tbl>
              <a:tblPr firstRow="1"/>
              <a:tblGrid>
                <a:gridCol w="1083885">
                  <a:extLst>
                    <a:ext uri="{9D8B030D-6E8A-4147-A177-3AD203B41FA5}">
                      <a16:colId xmlns:a16="http://schemas.microsoft.com/office/drawing/2014/main" val="1700935070"/>
                    </a:ext>
                  </a:extLst>
                </a:gridCol>
              </a:tblGrid>
              <a:tr h="258204">
                <a:tc>
                  <a:txBody>
                    <a:bodyPr/>
                    <a:lstStyle/>
                    <a:p>
                      <a:pPr marL="0" algn="ctr" rtl="0" eaLnBrk="1" fontAlgn="b" latinLnBrk="0" hangingPunct="1">
                        <a:spcBef>
                          <a:spcPts val="0"/>
                        </a:spcBef>
                        <a:spcAft>
                          <a:spcPts val="0"/>
                        </a:spcAft>
                      </a:pPr>
                      <a:r>
                        <a:rPr lang="en-US" sz="1100" b="1" i="0" u="none" strike="noStrike" kern="1200" dirty="0">
                          <a:solidFill>
                            <a:schemeClr val="bg1"/>
                          </a:solidFill>
                          <a:effectLst/>
                          <a:latin typeface="PrudentialModern Med Medium" pitchFamily="2" charset="77"/>
                          <a:ea typeface="+mn-ea"/>
                          <a:cs typeface="+mn-cs"/>
                        </a:rPr>
                        <a:t>2017</a:t>
                      </a:r>
                    </a:p>
                  </a:txBody>
                  <a:tcPr marL="34931" marR="34931" marT="17465" marB="1746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12F5D"/>
                    </a:solidFill>
                  </a:tcPr>
                </a:tc>
                <a:extLst>
                  <a:ext uri="{0D108BD9-81ED-4DB2-BD59-A6C34878D82A}">
                    <a16:rowId xmlns:a16="http://schemas.microsoft.com/office/drawing/2014/main" val="4059275631"/>
                  </a:ext>
                </a:extLst>
              </a:tr>
              <a:tr h="286166">
                <a:tc>
                  <a:txBody>
                    <a:bodyPr/>
                    <a:lstStyle/>
                    <a:p>
                      <a:pPr marL="0" algn="ctr" defTabSz="914400" rtl="0" eaLnBrk="1" fontAlgn="b" latinLnBrk="0" hangingPunct="1">
                        <a:spcBef>
                          <a:spcPts val="0"/>
                        </a:spcBef>
                        <a:spcAft>
                          <a:spcPts val="0"/>
                        </a:spcAft>
                      </a:pPr>
                      <a:r>
                        <a:rPr lang="en-US" sz="1100" b="0" i="0" u="none" strike="noStrike" kern="1200" dirty="0">
                          <a:solidFill>
                            <a:srgbClr val="012F5D"/>
                          </a:solidFill>
                          <a:effectLst/>
                          <a:latin typeface="PrudentialModern Med Medium" pitchFamily="2" charset="77"/>
                          <a:ea typeface="+mn-ea"/>
                          <a:cs typeface="+mn-cs"/>
                        </a:rPr>
                        <a:t>10%</a:t>
                      </a:r>
                    </a:p>
                  </a:txBody>
                  <a:tcPr marL="34931" marR="34931" marT="17465" marB="1746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1298476234"/>
                  </a:ext>
                </a:extLst>
              </a:tr>
              <a:tr h="294967">
                <a:tc>
                  <a:txBody>
                    <a:bodyPr/>
                    <a:lstStyle/>
                    <a:p>
                      <a:pPr marL="0" algn="ctr" defTabSz="914400" rtl="0" eaLnBrk="1" fontAlgn="b" latinLnBrk="0" hangingPunct="1">
                        <a:spcBef>
                          <a:spcPts val="0"/>
                        </a:spcBef>
                        <a:spcAft>
                          <a:spcPts val="0"/>
                        </a:spcAft>
                      </a:pPr>
                      <a:r>
                        <a:rPr lang="en-US" sz="1100" b="0" i="0" u="none" strike="noStrike" kern="1200" dirty="0">
                          <a:solidFill>
                            <a:srgbClr val="012F5D"/>
                          </a:solidFill>
                          <a:effectLst/>
                          <a:latin typeface="PrudentialModern Med Medium" pitchFamily="2" charset="77"/>
                          <a:ea typeface="+mn-ea"/>
                          <a:cs typeface="+mn-cs"/>
                        </a:rPr>
                        <a:t>15%</a:t>
                      </a:r>
                    </a:p>
                  </a:txBody>
                  <a:tcPr marL="34931" marR="34931" marT="17465" marB="1746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697643647"/>
                  </a:ext>
                </a:extLst>
              </a:tr>
              <a:tr h="586992">
                <a:tc>
                  <a:txBody>
                    <a:bodyPr/>
                    <a:lstStyle/>
                    <a:p>
                      <a:pPr marL="0" algn="ctr" defTabSz="914400" rtl="0" eaLnBrk="1" fontAlgn="b" latinLnBrk="0" hangingPunct="1">
                        <a:spcBef>
                          <a:spcPts val="0"/>
                        </a:spcBef>
                        <a:spcAft>
                          <a:spcPts val="0"/>
                        </a:spcAft>
                      </a:pPr>
                      <a:r>
                        <a:rPr lang="en-US" sz="1100" b="0" i="0" u="none" strike="noStrike" kern="1200" dirty="0">
                          <a:solidFill>
                            <a:srgbClr val="012F5D"/>
                          </a:solidFill>
                          <a:effectLst/>
                          <a:latin typeface="PrudentialModern Med Medium" pitchFamily="2" charset="77"/>
                          <a:ea typeface="+mn-ea"/>
                          <a:cs typeface="+mn-cs"/>
                        </a:rPr>
                        <a:t>25%</a:t>
                      </a:r>
                    </a:p>
                  </a:txBody>
                  <a:tcPr marL="34931" marR="34931" marT="17465" marB="1746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4168514576"/>
                  </a:ext>
                </a:extLst>
              </a:tr>
              <a:tr h="578131">
                <a:tc>
                  <a:txBody>
                    <a:bodyPr/>
                    <a:lstStyle/>
                    <a:p>
                      <a:pPr marL="0" algn="ctr" defTabSz="914400" rtl="0" eaLnBrk="1" fontAlgn="b" latinLnBrk="0" hangingPunct="1">
                        <a:spcBef>
                          <a:spcPts val="0"/>
                        </a:spcBef>
                        <a:spcAft>
                          <a:spcPts val="0"/>
                        </a:spcAft>
                      </a:pPr>
                      <a:r>
                        <a:rPr lang="en-US" sz="1100" b="0" i="0" u="none" strike="noStrike" kern="1200" dirty="0">
                          <a:solidFill>
                            <a:srgbClr val="012F5D"/>
                          </a:solidFill>
                          <a:effectLst/>
                          <a:latin typeface="PrudentialModern Med Medium" pitchFamily="2" charset="77"/>
                          <a:ea typeface="+mn-ea"/>
                          <a:cs typeface="+mn-cs"/>
                        </a:rPr>
                        <a:t>28%</a:t>
                      </a:r>
                    </a:p>
                  </a:txBody>
                  <a:tcPr marL="34931" marR="34931" marT="17465" marB="1746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387880634"/>
                  </a:ext>
                </a:extLst>
              </a:tr>
              <a:tr h="585020">
                <a:tc>
                  <a:txBody>
                    <a:bodyPr/>
                    <a:lstStyle/>
                    <a:p>
                      <a:pPr marL="0" algn="ctr" defTabSz="914400" rtl="0" eaLnBrk="1" fontAlgn="b" latinLnBrk="0" hangingPunct="1">
                        <a:spcBef>
                          <a:spcPts val="0"/>
                        </a:spcBef>
                        <a:spcAft>
                          <a:spcPts val="0"/>
                        </a:spcAft>
                      </a:pPr>
                      <a:r>
                        <a:rPr lang="en-US" sz="1100" b="0" i="0" u="none" strike="noStrike" kern="1200" dirty="0">
                          <a:solidFill>
                            <a:srgbClr val="012F5D"/>
                          </a:solidFill>
                          <a:effectLst/>
                          <a:latin typeface="PrudentialModern Med Medium" pitchFamily="2" charset="77"/>
                          <a:ea typeface="+mn-ea"/>
                          <a:cs typeface="+mn-cs"/>
                        </a:rPr>
                        <a:t>33%</a:t>
                      </a:r>
                    </a:p>
                  </a:txBody>
                  <a:tcPr marL="34931" marR="34931" marT="17465" marB="1746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492094363"/>
                  </a:ext>
                </a:extLst>
              </a:tr>
              <a:tr h="280219">
                <a:tc>
                  <a:txBody>
                    <a:bodyPr/>
                    <a:lstStyle/>
                    <a:p>
                      <a:pPr marL="0" algn="ctr" defTabSz="914400" rtl="0" eaLnBrk="1" fontAlgn="b" latinLnBrk="0" hangingPunct="1">
                        <a:spcBef>
                          <a:spcPts val="0"/>
                        </a:spcBef>
                        <a:spcAft>
                          <a:spcPts val="0"/>
                        </a:spcAft>
                      </a:pPr>
                      <a:r>
                        <a:rPr lang="en-US" sz="1100" b="0" i="0" u="none" strike="noStrike" kern="1200" dirty="0">
                          <a:solidFill>
                            <a:srgbClr val="012F5D"/>
                          </a:solidFill>
                          <a:effectLst/>
                          <a:latin typeface="PrudentialModern Med Medium" pitchFamily="2" charset="77"/>
                          <a:ea typeface="+mn-ea"/>
                          <a:cs typeface="+mn-cs"/>
                        </a:rPr>
                        <a:t>35%</a:t>
                      </a:r>
                    </a:p>
                  </a:txBody>
                  <a:tcPr marL="34931" marR="34931" marT="17465" marB="1746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657399521"/>
                  </a:ext>
                </a:extLst>
              </a:tr>
              <a:tr h="594851">
                <a:tc>
                  <a:txBody>
                    <a:bodyPr/>
                    <a:lstStyle/>
                    <a:p>
                      <a:pPr marL="0" algn="ctr" defTabSz="914400" rtl="0" eaLnBrk="1" fontAlgn="b" latinLnBrk="0" hangingPunct="1">
                        <a:spcBef>
                          <a:spcPts val="0"/>
                        </a:spcBef>
                        <a:spcAft>
                          <a:spcPts val="0"/>
                        </a:spcAft>
                      </a:pPr>
                      <a:r>
                        <a:rPr lang="en-US" sz="1100" b="0" i="0" u="none" strike="noStrike" kern="1200" dirty="0">
                          <a:solidFill>
                            <a:srgbClr val="012F5D"/>
                          </a:solidFill>
                          <a:effectLst/>
                          <a:latin typeface="PrudentialModern Med Medium" pitchFamily="2" charset="77"/>
                          <a:ea typeface="+mn-ea"/>
                          <a:cs typeface="+mn-cs"/>
                        </a:rPr>
                        <a:t>39.6%</a:t>
                      </a:r>
                    </a:p>
                  </a:txBody>
                  <a:tcPr marL="34931" marR="34931" marT="17465" marB="1746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3404043874"/>
                  </a:ext>
                </a:extLst>
              </a:tr>
            </a:tbl>
          </a:graphicData>
        </a:graphic>
      </p:graphicFrame>
      <p:graphicFrame>
        <p:nvGraphicFramePr>
          <p:cNvPr id="36" name="Content Placeholder 35">
            <a:extLst>
              <a:ext uri="{FF2B5EF4-FFF2-40B4-BE49-F238E27FC236}">
                <a16:creationId xmlns:a16="http://schemas.microsoft.com/office/drawing/2014/main" id="{11EF62A9-6AF2-BC4C-A068-4B7E1015E285}"/>
              </a:ext>
            </a:extLst>
          </p:cNvPr>
          <p:cNvGraphicFramePr>
            <a:graphicFrameLocks noGrp="1"/>
          </p:cNvGraphicFramePr>
          <p:nvPr>
            <p:ph idx="21"/>
            <p:extLst>
              <p:ext uri="{D42A27DB-BD31-4B8C-83A1-F6EECF244321}">
                <p14:modId xmlns:p14="http://schemas.microsoft.com/office/powerpoint/2010/main" val="1444967623"/>
              </p:ext>
            </p:extLst>
          </p:nvPr>
        </p:nvGraphicFramePr>
        <p:xfrm>
          <a:off x="10642899" y="2714228"/>
          <a:ext cx="1070004" cy="3887294"/>
        </p:xfrm>
        <a:graphic>
          <a:graphicData uri="http://schemas.openxmlformats.org/drawingml/2006/table">
            <a:tbl>
              <a:tblPr firstRow="1"/>
              <a:tblGrid>
                <a:gridCol w="1070004">
                  <a:extLst>
                    <a:ext uri="{9D8B030D-6E8A-4147-A177-3AD203B41FA5}">
                      <a16:colId xmlns:a16="http://schemas.microsoft.com/office/drawing/2014/main" val="282140566"/>
                    </a:ext>
                  </a:extLst>
                </a:gridCol>
              </a:tblGrid>
              <a:tr h="254589">
                <a:tc>
                  <a:txBody>
                    <a:bodyPr/>
                    <a:lstStyle/>
                    <a:p>
                      <a:pPr marL="0" algn="ctr" rtl="0" eaLnBrk="1" fontAlgn="b" latinLnBrk="0" hangingPunct="1">
                        <a:spcBef>
                          <a:spcPts val="0"/>
                        </a:spcBef>
                        <a:spcAft>
                          <a:spcPts val="0"/>
                        </a:spcAft>
                      </a:pPr>
                      <a:r>
                        <a:rPr lang="en-US" sz="1100" b="1" i="0" u="none" strike="noStrike" kern="1200" dirty="0">
                          <a:solidFill>
                            <a:schemeClr val="bg1"/>
                          </a:solidFill>
                          <a:effectLst/>
                          <a:latin typeface="PrudentialModern Med Medium" pitchFamily="2" charset="77"/>
                          <a:ea typeface="+mn-ea"/>
                          <a:cs typeface="+mn-cs"/>
                        </a:rPr>
                        <a:t>2022</a:t>
                      </a:r>
                    </a:p>
                  </a:txBody>
                  <a:tcPr marL="28329" marR="28329" marT="14165" marB="1416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12F5D"/>
                    </a:solidFill>
                  </a:tcPr>
                </a:tc>
                <a:extLst>
                  <a:ext uri="{0D108BD9-81ED-4DB2-BD59-A6C34878D82A}">
                    <a16:rowId xmlns:a16="http://schemas.microsoft.com/office/drawing/2014/main" val="692164007"/>
                  </a:ext>
                </a:extLst>
              </a:tr>
              <a:tr h="297965">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kern="1200" dirty="0">
                          <a:solidFill>
                            <a:srgbClr val="012F5D"/>
                          </a:solidFill>
                          <a:latin typeface="PRUDENTIALMODERN MED MEDIUM" pitchFamily="2" charset="77"/>
                          <a:ea typeface="+mn-ea"/>
                          <a:cs typeface="+mn-cs"/>
                        </a:rPr>
                        <a:t>10%</a:t>
                      </a:r>
                    </a:p>
                  </a:txBody>
                  <a:tcPr marL="28329" marR="28329" marT="14165" marB="1416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748320857"/>
                  </a:ext>
                </a:extLst>
              </a:tr>
              <a:tr h="2955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kern="1200" dirty="0">
                          <a:solidFill>
                            <a:srgbClr val="012F5D"/>
                          </a:solidFill>
                          <a:latin typeface="PRUDENTIALMODERN MED MEDIUM" pitchFamily="2" charset="77"/>
                          <a:ea typeface="+mn-ea"/>
                          <a:cs typeface="+mn-cs"/>
                        </a:rPr>
                        <a:t>12%</a:t>
                      </a:r>
                    </a:p>
                  </a:txBody>
                  <a:tcPr marL="28329" marR="28329" marT="14165" marB="1416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030049720"/>
                  </a:ext>
                </a:extLst>
              </a:tr>
              <a:tr h="30665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kern="1200" dirty="0">
                          <a:solidFill>
                            <a:srgbClr val="012F5D"/>
                          </a:solidFill>
                          <a:latin typeface="PRUDENTIALMODERN MED MEDIUM" pitchFamily="2" charset="77"/>
                          <a:ea typeface="+mn-ea"/>
                          <a:cs typeface="+mn-cs"/>
                        </a:rPr>
                        <a:t>22%</a:t>
                      </a:r>
                    </a:p>
                  </a:txBody>
                  <a:tcPr marL="28329" marR="28329" marT="14165" marB="1416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438723841"/>
                  </a:ext>
                </a:extLst>
              </a:tr>
              <a:tr h="602691">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kern="1200" dirty="0">
                          <a:solidFill>
                            <a:srgbClr val="012F5D"/>
                          </a:solidFill>
                          <a:latin typeface="PRUDENTIALMODERN MED MEDIUM" pitchFamily="2" charset="77"/>
                          <a:ea typeface="+mn-ea"/>
                          <a:cs typeface="+mn-cs"/>
                        </a:rPr>
                        <a:t>24%</a:t>
                      </a:r>
                    </a:p>
                  </a:txBody>
                  <a:tcPr marL="28329" marR="28329" marT="14165" marB="1416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430049109"/>
                  </a:ext>
                </a:extLst>
              </a:tr>
              <a:tr h="59659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kern="1200" dirty="0">
                          <a:solidFill>
                            <a:srgbClr val="012F5D"/>
                          </a:solidFill>
                          <a:latin typeface="PRUDENTIALMODERN MED MEDIUM" pitchFamily="2" charset="77"/>
                          <a:ea typeface="+mn-ea"/>
                          <a:cs typeface="+mn-cs"/>
                        </a:rPr>
                        <a:t>32%</a:t>
                      </a:r>
                    </a:p>
                  </a:txBody>
                  <a:tcPr marL="28329" marR="28329" marT="14165" marB="1416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9058171"/>
                  </a:ext>
                </a:extLst>
              </a:tr>
              <a:tr h="814039">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kern="1200" dirty="0">
                          <a:solidFill>
                            <a:srgbClr val="012F5D"/>
                          </a:solidFill>
                          <a:latin typeface="PRUDENTIALMODERN MED MEDIUM" pitchFamily="2" charset="77"/>
                          <a:ea typeface="+mn-ea"/>
                          <a:cs typeface="+mn-cs"/>
                        </a:rPr>
                        <a:t>35%</a:t>
                      </a:r>
                    </a:p>
                  </a:txBody>
                  <a:tcPr marL="28329" marR="28329" marT="14165" marB="1416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315401158"/>
                  </a:ext>
                </a:extLst>
              </a:tr>
              <a:tr h="2955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kern="1200" dirty="0">
                          <a:solidFill>
                            <a:srgbClr val="012F5D"/>
                          </a:solidFill>
                          <a:latin typeface="PRUDENTIALMODERN MED MEDIUM" pitchFamily="2" charset="77"/>
                          <a:ea typeface="+mn-ea"/>
                          <a:cs typeface="+mn-cs"/>
                        </a:rPr>
                        <a:t>37%</a:t>
                      </a:r>
                    </a:p>
                  </a:txBody>
                  <a:tcPr marL="28329" marR="28329" marT="14165" marB="1416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684494221"/>
                  </a:ext>
                </a:extLst>
              </a:tr>
              <a:tr h="423746">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kern="1200" dirty="0">
                          <a:solidFill>
                            <a:schemeClr val="bg1"/>
                          </a:solidFill>
                          <a:latin typeface="+mn-lt"/>
                          <a:ea typeface="+mn-ea"/>
                          <a:cs typeface="+mn-cs"/>
                        </a:rPr>
                        <a:t>Sunsets after 2025</a:t>
                      </a:r>
                    </a:p>
                  </a:txBody>
                  <a:tcPr marL="28329" marR="28329" marT="14165" marB="1416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12F5D"/>
                    </a:solidFill>
                  </a:tcPr>
                </a:tc>
                <a:extLst>
                  <a:ext uri="{0D108BD9-81ED-4DB2-BD59-A6C34878D82A}">
                    <a16:rowId xmlns:a16="http://schemas.microsoft.com/office/drawing/2014/main" val="328689500"/>
                  </a:ext>
                </a:extLst>
              </a:tr>
            </a:tbl>
          </a:graphicData>
        </a:graphic>
      </p:graphicFrame>
      <p:sp>
        <p:nvSpPr>
          <p:cNvPr id="6" name="Footer Placeholder 5">
            <a:extLst>
              <a:ext uri="{FF2B5EF4-FFF2-40B4-BE49-F238E27FC236}">
                <a16:creationId xmlns:a16="http://schemas.microsoft.com/office/drawing/2014/main" id="{D3CFCCD7-7764-024D-BA4F-8AC8988B2459}"/>
              </a:ext>
              <a:ext uri="{C183D7F6-B498-43B3-948B-1728B52AA6E4}">
                <adec:decorative xmlns:adec="http://schemas.microsoft.com/office/drawing/2017/decorative" val="1"/>
              </a:ext>
            </a:extLst>
          </p:cNvPr>
          <p:cNvSpPr>
            <a:spLocks noGrp="1"/>
          </p:cNvSpPr>
          <p:nvPr>
            <p:ph type="ftr" sz="quarter" idx="4294967295"/>
          </p:nvPr>
        </p:nvSpPr>
        <p:spPr>
          <a:xfrm>
            <a:off x="965196" y="6640564"/>
            <a:ext cx="8912225" cy="231775"/>
          </a:xfrm>
        </p:spPr>
        <p:txBody>
          <a:bodyPr/>
          <a:lstStyle/>
          <a:p>
            <a:r>
              <a:rPr lang="en-US" sz="1000" dirty="0"/>
              <a:t>For financial professional use only. Not for use with consumers. </a:t>
            </a:r>
            <a:endParaRPr lang="en-IN" sz="1000" dirty="0">
              <a:effectLst/>
            </a:endParaRPr>
          </a:p>
        </p:txBody>
      </p:sp>
      <p:sp>
        <p:nvSpPr>
          <p:cNvPr id="7" name="Slide Number Placeholder 6">
            <a:extLst>
              <a:ext uri="{FF2B5EF4-FFF2-40B4-BE49-F238E27FC236}">
                <a16:creationId xmlns:a16="http://schemas.microsoft.com/office/drawing/2014/main" id="{9168F8C1-97A6-6E48-BE75-E2A10AF171E9}"/>
              </a:ext>
              <a:ext uri="{C183D7F6-B498-43B3-948B-1728B52AA6E4}">
                <adec:decorative xmlns:adec="http://schemas.microsoft.com/office/drawing/2017/decorative" val="1"/>
              </a:ext>
            </a:extLst>
          </p:cNvPr>
          <p:cNvSpPr>
            <a:spLocks noGrp="1"/>
          </p:cNvSpPr>
          <p:nvPr>
            <p:ph type="sldNum" sz="quarter" idx="4"/>
          </p:nvPr>
        </p:nvSpPr>
        <p:spPr/>
        <p:txBody>
          <a:bodyPr/>
          <a:lstStyle/>
          <a:p>
            <a:fld id="{DE186485-5DB6-4586-BF39-0EA5B3D5871F}" type="slidenum">
              <a:rPr lang="en-US" smtClean="0"/>
              <a:t>9</a:t>
            </a:fld>
            <a:endParaRPr lang="en-US" dirty="0"/>
          </a:p>
        </p:txBody>
      </p:sp>
    </p:spTree>
    <p:extLst>
      <p:ext uri="{BB962C8B-B14F-4D97-AF65-F5344CB8AC3E}">
        <p14:creationId xmlns:p14="http://schemas.microsoft.com/office/powerpoint/2010/main" val="1478440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dvanced Layout">
  <a:themeElements>
    <a:clrScheme name="RET">
      <a:dk1>
        <a:srgbClr val="002245"/>
      </a:dk1>
      <a:lt1>
        <a:sysClr val="window" lastClr="FFFFFF"/>
      </a:lt1>
      <a:dk2>
        <a:srgbClr val="00386F"/>
      </a:dk2>
      <a:lt2>
        <a:srgbClr val="007BC1"/>
      </a:lt2>
      <a:accent1>
        <a:srgbClr val="FFD200"/>
      </a:accent1>
      <a:accent2>
        <a:srgbClr val="D1931F"/>
      </a:accent2>
      <a:accent3>
        <a:srgbClr val="009ED1"/>
      </a:accent3>
      <a:accent4>
        <a:srgbClr val="98C3DE"/>
      </a:accent4>
      <a:accent5>
        <a:srgbClr val="A29E95"/>
      </a:accent5>
      <a:accent6>
        <a:srgbClr val="504844"/>
      </a:accent6>
      <a:hlink>
        <a:srgbClr val="0070C0"/>
      </a:hlink>
      <a:folHlink>
        <a:srgbClr val="004A82"/>
      </a:folHlink>
    </a:clrScheme>
    <a:fontScheme name="RET">
      <a:majorFont>
        <a:latin typeface="PrudentialModern SemCon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400" dirty="0" smtClean="0">
            <a:solidFill>
              <a:schemeClr val="bg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s and Section Headers">
  <a:themeElements>
    <a:clrScheme name="RET">
      <a:dk1>
        <a:srgbClr val="002245"/>
      </a:dk1>
      <a:lt1>
        <a:sysClr val="window" lastClr="FFFFFF"/>
      </a:lt1>
      <a:dk2>
        <a:srgbClr val="00386F"/>
      </a:dk2>
      <a:lt2>
        <a:srgbClr val="007BC1"/>
      </a:lt2>
      <a:accent1>
        <a:srgbClr val="FFD200"/>
      </a:accent1>
      <a:accent2>
        <a:srgbClr val="D1931F"/>
      </a:accent2>
      <a:accent3>
        <a:srgbClr val="009ED1"/>
      </a:accent3>
      <a:accent4>
        <a:srgbClr val="98C3DE"/>
      </a:accent4>
      <a:accent5>
        <a:srgbClr val="A29E95"/>
      </a:accent5>
      <a:accent6>
        <a:srgbClr val="504844"/>
      </a:accent6>
      <a:hlink>
        <a:srgbClr val="0070C0"/>
      </a:hlink>
      <a:folHlink>
        <a:srgbClr val="004A82"/>
      </a:folHlink>
    </a:clrScheme>
    <a:fontScheme name="RET">
      <a:majorFont>
        <a:latin typeface="PrudentialModern SemCon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400" dirty="0" smtClean="0">
            <a:solidFill>
              <a:schemeClr val="bg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33223</TotalTime>
  <Words>8068</Words>
  <Application>Microsoft Office PowerPoint</Application>
  <PresentationFormat>Widescreen</PresentationFormat>
  <Paragraphs>580</Paragraphs>
  <Slides>31</Slides>
  <Notes>31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31</vt:i4>
      </vt:variant>
    </vt:vector>
  </HeadingPairs>
  <TitlesOfParts>
    <vt:vector size="45" baseType="lpstr">
      <vt:lpstr>Arial</vt:lpstr>
      <vt:lpstr>Arial Narrow</vt:lpstr>
      <vt:lpstr>Calibri</vt:lpstr>
      <vt:lpstr>Courier New</vt:lpstr>
      <vt:lpstr>PrudentialModern</vt:lpstr>
      <vt:lpstr>PRUDENTIALMODERN BOLD CONDENSED</vt:lpstr>
      <vt:lpstr>PRUDENTIALMODERN MED MEDIUM</vt:lpstr>
      <vt:lpstr>PRUDENTIALMODERN MED MEDIUM</vt:lpstr>
      <vt:lpstr>PRUDENTIALMODERN MEDIUM CONDENS</vt:lpstr>
      <vt:lpstr>PrudentialModern SemCond</vt:lpstr>
      <vt:lpstr>PrudentialModern SemCond Bold S</vt:lpstr>
      <vt:lpstr>Wingdings</vt:lpstr>
      <vt:lpstr>Advanced Layout</vt:lpstr>
      <vt:lpstr>Covers and Section Headers</vt:lpstr>
      <vt:lpstr>Cash Value Life Insurance Reimagine the Possibilities </vt:lpstr>
      <vt:lpstr>Take a Step Back Total Accumulation  </vt:lpstr>
      <vt:lpstr>Agenda</vt:lpstr>
      <vt:lpstr>The Often-Overlooked Tax Advantages  </vt:lpstr>
      <vt:lpstr>Tax Advantages</vt:lpstr>
      <vt:lpstr>Tax-Free Death Benefit: IRC §101(a) </vt:lpstr>
      <vt:lpstr>Tax-Free Acceleration of Death Benefit: IRC §101(g) </vt:lpstr>
      <vt:lpstr>Life Insurance Tax Codes</vt:lpstr>
      <vt:lpstr>Tax Brackets and Rates: Opportunity Now</vt:lpstr>
      <vt:lpstr>The Benefits of Tax Diversification</vt:lpstr>
      <vt:lpstr>The Three Ls of Life Insurance</vt:lpstr>
      <vt:lpstr>LIRP It – Traditional</vt:lpstr>
      <vt:lpstr>LIRP It – Income Bridge</vt:lpstr>
      <vt:lpstr>Leverage It – Large Expenses</vt:lpstr>
      <vt:lpstr>Leverage It – Policy Review</vt:lpstr>
      <vt:lpstr>Leave It – Wealth Transfer</vt:lpstr>
      <vt:lpstr>Leave It – DB or Chronic Illness</vt:lpstr>
      <vt:lpstr>Flexibility</vt:lpstr>
      <vt:lpstr>Client Profiles</vt:lpstr>
      <vt:lpstr>Social Security Delay: Existing Taxable Assets or Savings Repositioning</vt:lpstr>
      <vt:lpstr>Policy Repositioning: </vt:lpstr>
      <vt:lpstr>Reposition Taxable Retiree Assets: Wealth Transfer – Chronic Illness Protection   </vt:lpstr>
      <vt:lpstr>Asset or Savings Repositioning</vt:lpstr>
      <vt:lpstr>Prudential Individual VUL Comparison</vt:lpstr>
      <vt:lpstr>eCapabilities Making LIFE easier for you and clients</vt:lpstr>
      <vt:lpstr>Policy Management</vt:lpstr>
      <vt:lpstr>Summary</vt:lpstr>
      <vt:lpstr>Life, Reimagined </vt:lpstr>
      <vt:lpstr>Next Steps </vt:lpstr>
      <vt:lpstr>What Can I Answer for You?</vt:lpstr>
      <vt:lpstr>Important Information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Cash Value Life Insurance Reimagine the Possibilities</dc:title>
  <dc:subject/>
  <dc:creator>Prudential</dc:creator>
  <cp:keywords/>
  <dc:description/>
  <cp:lastModifiedBy>Maura Mohanco</cp:lastModifiedBy>
  <cp:revision>288</cp:revision>
  <cp:lastPrinted>2022-01-18T21:02:46Z</cp:lastPrinted>
  <dcterms:created xsi:type="dcterms:W3CDTF">2021-08-27T15:28:11Z</dcterms:created>
  <dcterms:modified xsi:type="dcterms:W3CDTF">2022-03-15T17:54:13Z</dcterms:modified>
  <cp:category/>
</cp:coreProperties>
</file>